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8" r:id="rId15"/>
    <p:sldId id="289" r:id="rId16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96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how likely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75% : 25%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75 %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16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5032</TotalTime>
  <Words>879</Words>
  <Application>Microsoft Office PowerPoint</Application>
  <PresentationFormat>On-screen Show (16:10)</PresentationFormat>
  <Paragraphs>128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niranjan reddy</cp:lastModifiedBy>
  <cp:revision>140</cp:revision>
  <dcterms:created xsi:type="dcterms:W3CDTF">2013-10-29T11:27:30Z</dcterms:created>
  <dcterms:modified xsi:type="dcterms:W3CDTF">2020-01-13T07:59:59Z</dcterms:modified>
</cp:coreProperties>
</file>