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1" r:id="rId6"/>
    <p:sldId id="262" r:id="rId7"/>
    <p:sldId id="263" r:id="rId8"/>
    <p:sldId id="264" r:id="rId9"/>
    <p:sldId id="26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8E5"/>
    <a:srgbClr val="E2FEFD"/>
    <a:srgbClr val="E2EDFE"/>
    <a:srgbClr val="FFFFCC"/>
    <a:srgbClr val="E6D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41D9BC-760F-4554-B11C-09F4B7A433CA}" v="4716" dt="2025-04-20T15:28:45.2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964" y="5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Nixon" userId="84bb5db7-bb11-4ac6-b63b-342633b40692" providerId="ADAL" clId="{E041D9BC-760F-4554-B11C-09F4B7A433CA}"/>
    <pc:docChg chg="undo redo custSel addSld delSld modSld sldOrd modMainMaster">
      <pc:chgData name="Toby Nixon" userId="84bb5db7-bb11-4ac6-b63b-342633b40692" providerId="ADAL" clId="{E041D9BC-760F-4554-B11C-09F4B7A433CA}" dt="2025-04-20T15:29:35.128" v="16208" actId="1076"/>
      <pc:docMkLst>
        <pc:docMk/>
      </pc:docMkLst>
      <pc:sldChg chg="modSp mod setBg">
        <pc:chgData name="Toby Nixon" userId="84bb5db7-bb11-4ac6-b63b-342633b40692" providerId="ADAL" clId="{E041D9BC-760F-4554-B11C-09F4B7A433CA}" dt="2025-04-19T07:48:41.843" v="3666" actId="207"/>
        <pc:sldMkLst>
          <pc:docMk/>
          <pc:sldMk cId="2103069235" sldId="256"/>
        </pc:sldMkLst>
        <pc:spChg chg="mod">
          <ac:chgData name="Toby Nixon" userId="84bb5db7-bb11-4ac6-b63b-342633b40692" providerId="ADAL" clId="{E041D9BC-760F-4554-B11C-09F4B7A433CA}" dt="2025-04-19T07:48:41.843" v="3666" actId="207"/>
          <ac:spMkLst>
            <pc:docMk/>
            <pc:sldMk cId="2103069235" sldId="256"/>
            <ac:spMk id="2" creationId="{75D86782-9D5A-8C6E-A9E2-A0718E979603}"/>
          </ac:spMkLst>
        </pc:spChg>
        <pc:spChg chg="mod">
          <ac:chgData name="Toby Nixon" userId="84bb5db7-bb11-4ac6-b63b-342633b40692" providerId="ADAL" clId="{E041D9BC-760F-4554-B11C-09F4B7A433CA}" dt="2025-04-19T07:48:33.161" v="3665" actId="2711"/>
          <ac:spMkLst>
            <pc:docMk/>
            <pc:sldMk cId="2103069235" sldId="256"/>
            <ac:spMk id="3" creationId="{77325098-E521-3D88-AB65-E96C460BAE67}"/>
          </ac:spMkLst>
        </pc:spChg>
      </pc:sldChg>
      <pc:sldChg chg="modSp mod ord modAnim modNotesTx">
        <pc:chgData name="Toby Nixon" userId="84bb5db7-bb11-4ac6-b63b-342633b40692" providerId="ADAL" clId="{E041D9BC-760F-4554-B11C-09F4B7A433CA}" dt="2025-04-19T20:55:11.850" v="15384" actId="20577"/>
        <pc:sldMkLst>
          <pc:docMk/>
          <pc:sldMk cId="3704057895" sldId="257"/>
        </pc:sldMkLst>
        <pc:spChg chg="mod">
          <ac:chgData name="Toby Nixon" userId="84bb5db7-bb11-4ac6-b63b-342633b40692" providerId="ADAL" clId="{E041D9BC-760F-4554-B11C-09F4B7A433CA}" dt="2025-04-19T20:06:05.421" v="14610" actId="313"/>
          <ac:spMkLst>
            <pc:docMk/>
            <pc:sldMk cId="3704057895" sldId="257"/>
            <ac:spMk id="2" creationId="{0EE88590-1FDB-DCB8-9A68-162741BEE945}"/>
          </ac:spMkLst>
        </pc:spChg>
        <pc:spChg chg="mod">
          <ac:chgData name="Toby Nixon" userId="84bb5db7-bb11-4ac6-b63b-342633b40692" providerId="ADAL" clId="{E041D9BC-760F-4554-B11C-09F4B7A433CA}" dt="2025-04-19T20:55:11.850" v="15384" actId="20577"/>
          <ac:spMkLst>
            <pc:docMk/>
            <pc:sldMk cId="3704057895" sldId="257"/>
            <ac:spMk id="3" creationId="{49FC6F1E-37FC-706C-656F-08CFB09B8CA2}"/>
          </ac:spMkLst>
        </pc:spChg>
      </pc:sldChg>
      <pc:sldChg chg="addSp delSp modSp mod setBg delAnim modAnim modNotesTx">
        <pc:chgData name="Toby Nixon" userId="84bb5db7-bb11-4ac6-b63b-342633b40692" providerId="ADAL" clId="{E041D9BC-760F-4554-B11C-09F4B7A433CA}" dt="2025-04-20T12:39:01.978" v="16167"/>
        <pc:sldMkLst>
          <pc:docMk/>
          <pc:sldMk cId="3556843716" sldId="258"/>
        </pc:sldMkLst>
        <pc:spChg chg="mod">
          <ac:chgData name="Toby Nixon" userId="84bb5db7-bb11-4ac6-b63b-342633b40692" providerId="ADAL" clId="{E041D9BC-760F-4554-B11C-09F4B7A433CA}" dt="2025-04-19T19:57:26.550" v="14232" actId="27636"/>
          <ac:spMkLst>
            <pc:docMk/>
            <pc:sldMk cId="3556843716" sldId="258"/>
            <ac:spMk id="2" creationId="{65A42689-B971-6AD8-AB35-9715E5D5CB9E}"/>
          </ac:spMkLst>
        </pc:spChg>
        <pc:spChg chg="mod">
          <ac:chgData name="Toby Nixon" userId="84bb5db7-bb11-4ac6-b63b-342633b40692" providerId="ADAL" clId="{E041D9BC-760F-4554-B11C-09F4B7A433CA}" dt="2025-04-19T19:33:31.053" v="13256" actId="14100"/>
          <ac:spMkLst>
            <pc:docMk/>
            <pc:sldMk cId="3556843716" sldId="258"/>
            <ac:spMk id="3" creationId="{9D5991FA-2496-86BA-8A8B-F3D27A307B5E}"/>
          </ac:spMkLst>
        </pc:spChg>
        <pc:spChg chg="add mod">
          <ac:chgData name="Toby Nixon" userId="84bb5db7-bb11-4ac6-b63b-342633b40692" providerId="ADAL" clId="{E041D9BC-760F-4554-B11C-09F4B7A433CA}" dt="2025-04-19T20:38:27.667" v="15102" actId="20577"/>
          <ac:spMkLst>
            <pc:docMk/>
            <pc:sldMk cId="3556843716" sldId="258"/>
            <ac:spMk id="4" creationId="{98654E8D-45A6-5A67-57BC-F906C732BE5B}"/>
          </ac:spMkLst>
        </pc:spChg>
        <pc:spChg chg="add mod">
          <ac:chgData name="Toby Nixon" userId="84bb5db7-bb11-4ac6-b63b-342633b40692" providerId="ADAL" clId="{E041D9BC-760F-4554-B11C-09F4B7A433CA}" dt="2025-04-19T15:34:16.092" v="12376" actId="571"/>
          <ac:spMkLst>
            <pc:docMk/>
            <pc:sldMk cId="3556843716" sldId="258"/>
            <ac:spMk id="5" creationId="{50E3C643-D316-8D7F-A95D-D24AD7801B50}"/>
          </ac:spMkLst>
        </pc:spChg>
        <pc:spChg chg="add mod">
          <ac:chgData name="Toby Nixon" userId="84bb5db7-bb11-4ac6-b63b-342633b40692" providerId="ADAL" clId="{E041D9BC-760F-4554-B11C-09F4B7A433CA}" dt="2025-04-19T15:34:20.645" v="12378" actId="571"/>
          <ac:spMkLst>
            <pc:docMk/>
            <pc:sldMk cId="3556843716" sldId="258"/>
            <ac:spMk id="9" creationId="{46F016DF-B967-E310-4BDB-CF4ABF3F430E}"/>
          </ac:spMkLst>
        </pc:spChg>
        <pc:picChg chg="add mod">
          <ac:chgData name="Toby Nixon" userId="84bb5db7-bb11-4ac6-b63b-342633b40692" providerId="ADAL" clId="{E041D9BC-760F-4554-B11C-09F4B7A433CA}" dt="2025-04-19T19:33:38.208" v="13258" actId="1076"/>
          <ac:picMkLst>
            <pc:docMk/>
            <pc:sldMk cId="3556843716" sldId="258"/>
            <ac:picMk id="6" creationId="{9BF8E3B0-5755-556B-A0EA-A74B26F0F91F}"/>
          </ac:picMkLst>
        </pc:picChg>
        <pc:picChg chg="add mod">
          <ac:chgData name="Toby Nixon" userId="84bb5db7-bb11-4ac6-b63b-342633b40692" providerId="ADAL" clId="{E041D9BC-760F-4554-B11C-09F4B7A433CA}" dt="2025-04-19T15:34:16.092" v="12376" actId="571"/>
          <ac:picMkLst>
            <pc:docMk/>
            <pc:sldMk cId="3556843716" sldId="258"/>
            <ac:picMk id="7" creationId="{762A752E-6621-C4A4-54D4-34D1F45CB5FA}"/>
          </ac:picMkLst>
        </pc:picChg>
        <pc:picChg chg="add del mod">
          <ac:chgData name="Toby Nixon" userId="84bb5db7-bb11-4ac6-b63b-342633b40692" providerId="ADAL" clId="{E041D9BC-760F-4554-B11C-09F4B7A433CA}" dt="2025-04-19T19:11:44.045" v="12780" actId="478"/>
          <ac:picMkLst>
            <pc:docMk/>
            <pc:sldMk cId="3556843716" sldId="258"/>
            <ac:picMk id="8" creationId="{62BF4B28-A0DB-2C01-6C9F-43D063202C72}"/>
          </ac:picMkLst>
        </pc:picChg>
        <pc:picChg chg="add mod">
          <ac:chgData name="Toby Nixon" userId="84bb5db7-bb11-4ac6-b63b-342633b40692" providerId="ADAL" clId="{E041D9BC-760F-4554-B11C-09F4B7A433CA}" dt="2025-04-19T15:34:20.645" v="12378" actId="571"/>
          <ac:picMkLst>
            <pc:docMk/>
            <pc:sldMk cId="3556843716" sldId="258"/>
            <ac:picMk id="10" creationId="{B570205F-5C47-DAFC-8574-F884A7A0FB08}"/>
          </ac:picMkLst>
        </pc:picChg>
        <pc:picChg chg="add mod">
          <ac:chgData name="Toby Nixon" userId="84bb5db7-bb11-4ac6-b63b-342633b40692" providerId="ADAL" clId="{E041D9BC-760F-4554-B11C-09F4B7A433CA}" dt="2025-04-19T19:33:39.897" v="13259" actId="1076"/>
          <ac:picMkLst>
            <pc:docMk/>
            <pc:sldMk cId="3556843716" sldId="258"/>
            <ac:picMk id="12" creationId="{0096E260-87C0-E390-8816-5515893B1340}"/>
          </ac:picMkLst>
        </pc:picChg>
        <pc:picChg chg="add mod">
          <ac:chgData name="Toby Nixon" userId="84bb5db7-bb11-4ac6-b63b-342633b40692" providerId="ADAL" clId="{E041D9BC-760F-4554-B11C-09F4B7A433CA}" dt="2025-04-19T19:33:42.291" v="13260" actId="1076"/>
          <ac:picMkLst>
            <pc:docMk/>
            <pc:sldMk cId="3556843716" sldId="258"/>
            <ac:picMk id="14" creationId="{0F258EAA-5F4B-FE84-5141-DE1DDC87BDD7}"/>
          </ac:picMkLst>
        </pc:picChg>
        <pc:picChg chg="add del mod">
          <ac:chgData name="Toby Nixon" userId="84bb5db7-bb11-4ac6-b63b-342633b40692" providerId="ADAL" clId="{E041D9BC-760F-4554-B11C-09F4B7A433CA}" dt="2025-04-19T20:06:11.995" v="14611" actId="478"/>
          <ac:picMkLst>
            <pc:docMk/>
            <pc:sldMk cId="3556843716" sldId="258"/>
            <ac:picMk id="15" creationId="{F51533F7-D48A-286B-477A-CABC56DED007}"/>
          </ac:picMkLst>
        </pc:picChg>
      </pc:sldChg>
      <pc:sldChg chg="addSp delSp modSp del mod ord modAnim modNotesTx">
        <pc:chgData name="Toby Nixon" userId="84bb5db7-bb11-4ac6-b63b-342633b40692" providerId="ADAL" clId="{E041D9BC-760F-4554-B11C-09F4B7A433CA}" dt="2025-04-19T20:53:37.135" v="15300" actId="2696"/>
        <pc:sldMkLst>
          <pc:docMk/>
          <pc:sldMk cId="3282115729" sldId="259"/>
        </pc:sldMkLst>
        <pc:spChg chg="mod">
          <ac:chgData name="Toby Nixon" userId="84bb5db7-bb11-4ac6-b63b-342633b40692" providerId="ADAL" clId="{E041D9BC-760F-4554-B11C-09F4B7A433CA}" dt="2025-04-19T07:46:37.358" v="3644" actId="1582"/>
          <ac:spMkLst>
            <pc:docMk/>
            <pc:sldMk cId="3282115729" sldId="259"/>
            <ac:spMk id="2" creationId="{CDF3C427-0D34-8D28-1336-637CA552D2DF}"/>
          </ac:spMkLst>
        </pc:spChg>
        <pc:spChg chg="mod">
          <ac:chgData name="Toby Nixon" userId="84bb5db7-bb11-4ac6-b63b-342633b40692" providerId="ADAL" clId="{E041D9BC-760F-4554-B11C-09F4B7A433CA}" dt="2025-04-19T15:50:23.905" v="12413" actId="27636"/>
          <ac:spMkLst>
            <pc:docMk/>
            <pc:sldMk cId="3282115729" sldId="259"/>
            <ac:spMk id="3" creationId="{1B5AF89D-7497-0786-72D5-EC1F48FDAABA}"/>
          </ac:spMkLst>
        </pc:spChg>
        <pc:spChg chg="add mod">
          <ac:chgData name="Toby Nixon" userId="84bb5db7-bb11-4ac6-b63b-342633b40692" providerId="ADAL" clId="{E041D9BC-760F-4554-B11C-09F4B7A433CA}" dt="2025-04-19T15:49:01.587" v="12391" actId="20577"/>
          <ac:spMkLst>
            <pc:docMk/>
            <pc:sldMk cId="3282115729" sldId="259"/>
            <ac:spMk id="4" creationId="{D7529325-4587-D682-A9D4-C4F29D287AC8}"/>
          </ac:spMkLst>
        </pc:spChg>
        <pc:picChg chg="add mod">
          <ac:chgData name="Toby Nixon" userId="84bb5db7-bb11-4ac6-b63b-342633b40692" providerId="ADAL" clId="{E041D9BC-760F-4554-B11C-09F4B7A433CA}" dt="2025-04-19T15:50:27.883" v="12414" actId="1076"/>
          <ac:picMkLst>
            <pc:docMk/>
            <pc:sldMk cId="3282115729" sldId="259"/>
            <ac:picMk id="10" creationId="{78569BBE-A985-78CD-1A6C-6BF9AC02CD41}"/>
          </ac:picMkLst>
        </pc:picChg>
      </pc:sldChg>
      <pc:sldChg chg="addSp delSp modSp mod setBg delAnim modAnim modNotesTx">
        <pc:chgData name="Toby Nixon" userId="84bb5db7-bb11-4ac6-b63b-342633b40692" providerId="ADAL" clId="{E041D9BC-760F-4554-B11C-09F4B7A433CA}" dt="2025-04-20T12:39:07.860" v="16168"/>
        <pc:sldMkLst>
          <pc:docMk/>
          <pc:sldMk cId="2945581167" sldId="260"/>
        </pc:sldMkLst>
        <pc:spChg chg="mod">
          <ac:chgData name="Toby Nixon" userId="84bb5db7-bb11-4ac6-b63b-342633b40692" providerId="ADAL" clId="{E041D9BC-760F-4554-B11C-09F4B7A433CA}" dt="2025-04-19T19:57:33.791" v="14236" actId="20577"/>
          <ac:spMkLst>
            <pc:docMk/>
            <pc:sldMk cId="2945581167" sldId="260"/>
            <ac:spMk id="2" creationId="{FC2B5A6F-B583-E209-D35A-2699705AB10A}"/>
          </ac:spMkLst>
        </pc:spChg>
        <pc:spChg chg="mod">
          <ac:chgData name="Toby Nixon" userId="84bb5db7-bb11-4ac6-b63b-342633b40692" providerId="ADAL" clId="{E041D9BC-760F-4554-B11C-09F4B7A433CA}" dt="2025-04-19T20:38:52.654" v="15103" actId="20577"/>
          <ac:spMkLst>
            <pc:docMk/>
            <pc:sldMk cId="2945581167" sldId="260"/>
            <ac:spMk id="3" creationId="{BAEE5C5B-7C3B-AD11-A9F4-B479A957143D}"/>
          </ac:spMkLst>
        </pc:spChg>
        <pc:picChg chg="add mod modCrop">
          <ac:chgData name="Toby Nixon" userId="84bb5db7-bb11-4ac6-b63b-342633b40692" providerId="ADAL" clId="{E041D9BC-760F-4554-B11C-09F4B7A433CA}" dt="2025-04-19T19:37:58.880" v="13398" actId="14100"/>
          <ac:picMkLst>
            <pc:docMk/>
            <pc:sldMk cId="2945581167" sldId="260"/>
            <ac:picMk id="7" creationId="{D97435FE-54AA-B3DB-8B13-F323EF970367}"/>
          </ac:picMkLst>
        </pc:picChg>
        <pc:picChg chg="add mod modCrop">
          <ac:chgData name="Toby Nixon" userId="84bb5db7-bb11-4ac6-b63b-342633b40692" providerId="ADAL" clId="{E041D9BC-760F-4554-B11C-09F4B7A433CA}" dt="2025-04-19T20:07:18.744" v="14620" actId="732"/>
          <ac:picMkLst>
            <pc:docMk/>
            <pc:sldMk cId="2945581167" sldId="260"/>
            <ac:picMk id="9" creationId="{264C49EA-E36D-18A6-A0C0-C7E87BE3FD34}"/>
          </ac:picMkLst>
        </pc:picChg>
        <pc:picChg chg="add mod">
          <ac:chgData name="Toby Nixon" userId="84bb5db7-bb11-4ac6-b63b-342633b40692" providerId="ADAL" clId="{E041D9BC-760F-4554-B11C-09F4B7A433CA}" dt="2025-04-19T20:38:56.786" v="15104" actId="1076"/>
          <ac:picMkLst>
            <pc:docMk/>
            <pc:sldMk cId="2945581167" sldId="260"/>
            <ac:picMk id="12" creationId="{7A437294-E1FA-87D0-4CEB-E44128E18D3D}"/>
          </ac:picMkLst>
        </pc:picChg>
        <pc:cxnChg chg="add del mod">
          <ac:chgData name="Toby Nixon" userId="84bb5db7-bb11-4ac6-b63b-342633b40692" providerId="ADAL" clId="{E041D9BC-760F-4554-B11C-09F4B7A433CA}" dt="2025-04-19T20:14:16.934" v="14770" actId="478"/>
          <ac:cxnSpMkLst>
            <pc:docMk/>
            <pc:sldMk cId="2945581167" sldId="260"/>
            <ac:cxnSpMk id="14" creationId="{33C42178-5B9B-CEB5-C1BF-F9D22D8A5F01}"/>
          </ac:cxnSpMkLst>
        </pc:cxnChg>
      </pc:sldChg>
      <pc:sldChg chg="addSp delSp modSp mod delAnim modAnim modNotesTx">
        <pc:chgData name="Toby Nixon" userId="84bb5db7-bb11-4ac6-b63b-342633b40692" providerId="ADAL" clId="{E041D9BC-760F-4554-B11C-09F4B7A433CA}" dt="2025-04-20T15:29:35.128" v="16208" actId="1076"/>
        <pc:sldMkLst>
          <pc:docMk/>
          <pc:sldMk cId="2724469353" sldId="261"/>
        </pc:sldMkLst>
        <pc:spChg chg="mod">
          <ac:chgData name="Toby Nixon" userId="84bb5db7-bb11-4ac6-b63b-342633b40692" providerId="ADAL" clId="{E041D9BC-760F-4554-B11C-09F4B7A433CA}" dt="2025-04-19T19:03:35.028" v="12702" actId="20577"/>
          <ac:spMkLst>
            <pc:docMk/>
            <pc:sldMk cId="2724469353" sldId="261"/>
            <ac:spMk id="2" creationId="{EB84C43C-CBC4-47B1-6947-CD962107312C}"/>
          </ac:spMkLst>
        </pc:spChg>
        <pc:spChg chg="del mod">
          <ac:chgData name="Toby Nixon" userId="84bb5db7-bb11-4ac6-b63b-342633b40692" providerId="ADAL" clId="{E041D9BC-760F-4554-B11C-09F4B7A433CA}" dt="2025-04-20T11:08:53.219" v="15428" actId="478"/>
          <ac:spMkLst>
            <pc:docMk/>
            <pc:sldMk cId="2724469353" sldId="261"/>
            <ac:spMk id="3" creationId="{5A2604AD-F76F-5458-6D53-F1489431D1C8}"/>
          </ac:spMkLst>
        </pc:spChg>
        <pc:spChg chg="add del mod">
          <ac:chgData name="Toby Nixon" userId="84bb5db7-bb11-4ac6-b63b-342633b40692" providerId="ADAL" clId="{E041D9BC-760F-4554-B11C-09F4B7A433CA}" dt="2025-04-20T11:08:55.576" v="15429" actId="478"/>
          <ac:spMkLst>
            <pc:docMk/>
            <pc:sldMk cId="2724469353" sldId="261"/>
            <ac:spMk id="6" creationId="{87639325-D8C9-7C96-2C09-7458E4804F30}"/>
          </ac:spMkLst>
        </pc:spChg>
        <pc:spChg chg="add mod">
          <ac:chgData name="Toby Nixon" userId="84bb5db7-bb11-4ac6-b63b-342633b40692" providerId="ADAL" clId="{E041D9BC-760F-4554-B11C-09F4B7A433CA}" dt="2025-04-20T11:18:59.503" v="15691" actId="20577"/>
          <ac:spMkLst>
            <pc:docMk/>
            <pc:sldMk cId="2724469353" sldId="261"/>
            <ac:spMk id="8" creationId="{A0A8B7D5-0D35-834A-62B7-A77375D1F717}"/>
          </ac:spMkLst>
        </pc:spChg>
        <pc:spChg chg="add mod">
          <ac:chgData name="Toby Nixon" userId="84bb5db7-bb11-4ac6-b63b-342633b40692" providerId="ADAL" clId="{E041D9BC-760F-4554-B11C-09F4B7A433CA}" dt="2025-04-20T15:29:35.128" v="16208" actId="1076"/>
          <ac:spMkLst>
            <pc:docMk/>
            <pc:sldMk cId="2724469353" sldId="261"/>
            <ac:spMk id="10" creationId="{833949E5-1D19-1F52-D962-543D590F2047}"/>
          </ac:spMkLst>
        </pc:spChg>
        <pc:spChg chg="add mod">
          <ac:chgData name="Toby Nixon" userId="84bb5db7-bb11-4ac6-b63b-342633b40692" providerId="ADAL" clId="{E041D9BC-760F-4554-B11C-09F4B7A433CA}" dt="2025-04-20T15:28:57.943" v="16207" actId="1076"/>
          <ac:spMkLst>
            <pc:docMk/>
            <pc:sldMk cId="2724469353" sldId="261"/>
            <ac:spMk id="11" creationId="{D05077EE-83CE-3CE3-3B82-E4681DAFB7D8}"/>
          </ac:spMkLst>
        </pc:spChg>
        <pc:picChg chg="add del mod">
          <ac:chgData name="Toby Nixon" userId="84bb5db7-bb11-4ac6-b63b-342633b40692" providerId="ADAL" clId="{E041D9BC-760F-4554-B11C-09F4B7A433CA}" dt="2025-04-20T11:08:32.092" v="15422" actId="478"/>
          <ac:picMkLst>
            <pc:docMk/>
            <pc:sldMk cId="2724469353" sldId="261"/>
            <ac:picMk id="5" creationId="{9CE09621-1492-0BCA-16D3-C8CDA212DC3A}"/>
          </ac:picMkLst>
        </pc:picChg>
        <pc:picChg chg="add del mod modCrop">
          <ac:chgData name="Toby Nixon" userId="84bb5db7-bb11-4ac6-b63b-342633b40692" providerId="ADAL" clId="{E041D9BC-760F-4554-B11C-09F4B7A433CA}" dt="2025-04-20T11:08:35.303" v="15424" actId="478"/>
          <ac:picMkLst>
            <pc:docMk/>
            <pc:sldMk cId="2724469353" sldId="261"/>
            <ac:picMk id="7" creationId="{A93F6367-2476-F351-2C2C-BFB2497E3E0E}"/>
          </ac:picMkLst>
        </pc:picChg>
        <pc:picChg chg="add mod modCrop">
          <ac:chgData name="Toby Nixon" userId="84bb5db7-bb11-4ac6-b63b-342633b40692" providerId="ADAL" clId="{E041D9BC-760F-4554-B11C-09F4B7A433CA}" dt="2025-04-20T11:16:56.264" v="15646" actId="14100"/>
          <ac:picMkLst>
            <pc:docMk/>
            <pc:sldMk cId="2724469353" sldId="261"/>
            <ac:picMk id="9" creationId="{0C971A14-B980-BB6C-4783-37A92AD75A83}"/>
          </ac:picMkLst>
        </pc:picChg>
      </pc:sldChg>
      <pc:sldChg chg="addSp delSp modSp mod setBg delAnim modAnim modNotesTx">
        <pc:chgData name="Toby Nixon" userId="84bb5db7-bb11-4ac6-b63b-342633b40692" providerId="ADAL" clId="{E041D9BC-760F-4554-B11C-09F4B7A433CA}" dt="2025-04-20T12:39:54.477" v="16175"/>
        <pc:sldMkLst>
          <pc:docMk/>
          <pc:sldMk cId="4128350133" sldId="262"/>
        </pc:sldMkLst>
        <pc:spChg chg="mod">
          <ac:chgData name="Toby Nixon" userId="84bb5db7-bb11-4ac6-b63b-342633b40692" providerId="ADAL" clId="{E041D9BC-760F-4554-B11C-09F4B7A433CA}" dt="2025-04-19T07:50:28.122" v="3682" actId="2711"/>
          <ac:spMkLst>
            <pc:docMk/>
            <pc:sldMk cId="4128350133" sldId="262"/>
            <ac:spMk id="2" creationId="{7997BECF-CD4D-4DB5-EF70-CFAE7EBC6B9E}"/>
          </ac:spMkLst>
        </pc:spChg>
        <pc:spChg chg="add mod">
          <ac:chgData name="Toby Nixon" userId="84bb5db7-bb11-4ac6-b63b-342633b40692" providerId="ADAL" clId="{E041D9BC-760F-4554-B11C-09F4B7A433CA}" dt="2025-04-20T11:20:46.719" v="15696" actId="20577"/>
          <ac:spMkLst>
            <pc:docMk/>
            <pc:sldMk cId="4128350133" sldId="262"/>
            <ac:spMk id="7" creationId="{3DD675F2-A588-DFED-4271-91DC0C4C8F8C}"/>
          </ac:spMkLst>
        </pc:spChg>
        <pc:spChg chg="add del mod">
          <ac:chgData name="Toby Nixon" userId="84bb5db7-bb11-4ac6-b63b-342633b40692" providerId="ADAL" clId="{E041D9BC-760F-4554-B11C-09F4B7A433CA}" dt="2025-04-19T19:44:13.167" v="13617" actId="478"/>
          <ac:spMkLst>
            <pc:docMk/>
            <pc:sldMk cId="4128350133" sldId="262"/>
            <ac:spMk id="10" creationId="{5BE3A8DF-4B7E-A794-5C56-1109770C5214}"/>
          </ac:spMkLst>
        </pc:spChg>
        <pc:spChg chg="add del mod">
          <ac:chgData name="Toby Nixon" userId="84bb5db7-bb11-4ac6-b63b-342633b40692" providerId="ADAL" clId="{E041D9BC-760F-4554-B11C-09F4B7A433CA}" dt="2025-04-19T19:44:17.002" v="13620" actId="478"/>
          <ac:spMkLst>
            <pc:docMk/>
            <pc:sldMk cId="4128350133" sldId="262"/>
            <ac:spMk id="21" creationId="{E77A4902-B07A-B7AE-8FF5-F2276B95851F}"/>
          </ac:spMkLst>
        </pc:spChg>
        <pc:picChg chg="add mod">
          <ac:chgData name="Toby Nixon" userId="84bb5db7-bb11-4ac6-b63b-342633b40692" providerId="ADAL" clId="{E041D9BC-760F-4554-B11C-09F4B7A433CA}" dt="2025-04-20T11:46:06.209" v="16028" actId="1076"/>
          <ac:picMkLst>
            <pc:docMk/>
            <pc:sldMk cId="4128350133" sldId="262"/>
            <ac:picMk id="12" creationId="{D565A111-5BBC-4CDE-87ED-7D94C05DFF85}"/>
          </ac:picMkLst>
        </pc:picChg>
        <pc:picChg chg="add mod">
          <ac:chgData name="Toby Nixon" userId="84bb5db7-bb11-4ac6-b63b-342633b40692" providerId="ADAL" clId="{E041D9BC-760F-4554-B11C-09F4B7A433CA}" dt="2025-04-19T20:03:31.084" v="14372" actId="1076"/>
          <ac:picMkLst>
            <pc:docMk/>
            <pc:sldMk cId="4128350133" sldId="262"/>
            <ac:picMk id="14" creationId="{C389E3E8-B318-7F04-C538-7AC472EDFD79}"/>
          </ac:picMkLst>
        </pc:picChg>
        <pc:picChg chg="add mod">
          <ac:chgData name="Toby Nixon" userId="84bb5db7-bb11-4ac6-b63b-342633b40692" providerId="ADAL" clId="{E041D9BC-760F-4554-B11C-09F4B7A433CA}" dt="2025-04-20T11:20:52.649" v="15697" actId="1076"/>
          <ac:picMkLst>
            <pc:docMk/>
            <pc:sldMk cId="4128350133" sldId="262"/>
            <ac:picMk id="16" creationId="{4114A8EF-64FC-A24D-AA30-800129E89BD2}"/>
          </ac:picMkLst>
        </pc:picChg>
        <pc:picChg chg="add del mod">
          <ac:chgData name="Toby Nixon" userId="84bb5db7-bb11-4ac6-b63b-342633b40692" providerId="ADAL" clId="{E041D9BC-760F-4554-B11C-09F4B7A433CA}" dt="2025-04-19T19:44:14.423" v="13618" actId="478"/>
          <ac:picMkLst>
            <pc:docMk/>
            <pc:sldMk cId="4128350133" sldId="262"/>
            <ac:picMk id="18" creationId="{A6037B70-CDFB-DD68-3229-94860EEFBC8D}"/>
          </ac:picMkLst>
        </pc:picChg>
        <pc:picChg chg="add del mod">
          <ac:chgData name="Toby Nixon" userId="84bb5db7-bb11-4ac6-b63b-342633b40692" providerId="ADAL" clId="{E041D9BC-760F-4554-B11C-09F4B7A433CA}" dt="2025-04-19T19:44:15.314" v="13619" actId="478"/>
          <ac:picMkLst>
            <pc:docMk/>
            <pc:sldMk cId="4128350133" sldId="262"/>
            <ac:picMk id="20" creationId="{A6DA0AE5-B2C6-DAAB-3CA3-A40FC553701B}"/>
          </ac:picMkLst>
        </pc:picChg>
      </pc:sldChg>
      <pc:sldChg chg="addSp delSp modSp mod setBg modAnim modNotesTx">
        <pc:chgData name="Toby Nixon" userId="84bb5db7-bb11-4ac6-b63b-342633b40692" providerId="ADAL" clId="{E041D9BC-760F-4554-B11C-09F4B7A433CA}" dt="2025-04-20T12:39:59.027" v="16176"/>
        <pc:sldMkLst>
          <pc:docMk/>
          <pc:sldMk cId="33115293" sldId="263"/>
        </pc:sldMkLst>
        <pc:spChg chg="mod">
          <ac:chgData name="Toby Nixon" userId="84bb5db7-bb11-4ac6-b63b-342633b40692" providerId="ADAL" clId="{E041D9BC-760F-4554-B11C-09F4B7A433CA}" dt="2025-04-19T07:51:14.715" v="3690" actId="1582"/>
          <ac:spMkLst>
            <pc:docMk/>
            <pc:sldMk cId="33115293" sldId="263"/>
            <ac:spMk id="2" creationId="{DDC70BBA-E637-0F9E-EF40-F7EBD287D25A}"/>
          </ac:spMkLst>
        </pc:spChg>
        <pc:spChg chg="mod">
          <ac:chgData name="Toby Nixon" userId="84bb5db7-bb11-4ac6-b63b-342633b40692" providerId="ADAL" clId="{E041D9BC-760F-4554-B11C-09F4B7A433CA}" dt="2025-04-20T11:49:41.194" v="16051" actId="20577"/>
          <ac:spMkLst>
            <pc:docMk/>
            <pc:sldMk cId="33115293" sldId="263"/>
            <ac:spMk id="3" creationId="{C55736AB-62EC-A212-C320-FFE8D828F963}"/>
          </ac:spMkLst>
        </pc:spChg>
        <pc:spChg chg="add mod">
          <ac:chgData name="Toby Nixon" userId="84bb5db7-bb11-4ac6-b63b-342633b40692" providerId="ADAL" clId="{E041D9BC-760F-4554-B11C-09F4B7A433CA}" dt="2025-04-20T11:50:41.599" v="16066" actId="1076"/>
          <ac:spMkLst>
            <pc:docMk/>
            <pc:sldMk cId="33115293" sldId="263"/>
            <ac:spMk id="11" creationId="{BFA869DD-6895-0168-27BE-08959A8A4953}"/>
          </ac:spMkLst>
        </pc:spChg>
        <pc:picChg chg="add mod">
          <ac:chgData name="Toby Nixon" userId="84bb5db7-bb11-4ac6-b63b-342633b40692" providerId="ADAL" clId="{E041D9BC-760F-4554-B11C-09F4B7A433CA}" dt="2025-04-20T11:49:56.805" v="16057" actId="14100"/>
          <ac:picMkLst>
            <pc:docMk/>
            <pc:sldMk cId="33115293" sldId="263"/>
            <ac:picMk id="5" creationId="{2EBD0ED3-0784-5440-BECF-C5E804E162C4}"/>
          </ac:picMkLst>
        </pc:picChg>
        <pc:picChg chg="add mod">
          <ac:chgData name="Toby Nixon" userId="84bb5db7-bb11-4ac6-b63b-342633b40692" providerId="ADAL" clId="{E041D9BC-760F-4554-B11C-09F4B7A433CA}" dt="2025-04-20T11:50:32.159" v="16065" actId="14100"/>
          <ac:picMkLst>
            <pc:docMk/>
            <pc:sldMk cId="33115293" sldId="263"/>
            <ac:picMk id="6" creationId="{2D150E0B-6BD1-1105-5583-EF006FC99BA3}"/>
          </ac:picMkLst>
        </pc:picChg>
        <pc:picChg chg="add mod">
          <ac:chgData name="Toby Nixon" userId="84bb5db7-bb11-4ac6-b63b-342633b40692" providerId="ADAL" clId="{E041D9BC-760F-4554-B11C-09F4B7A433CA}" dt="2025-04-20T11:50:06.426" v="16060" actId="1076"/>
          <ac:picMkLst>
            <pc:docMk/>
            <pc:sldMk cId="33115293" sldId="263"/>
            <ac:picMk id="7" creationId="{F8EA2CC7-E3FF-B0CA-12EC-B13EE438DD42}"/>
          </ac:picMkLst>
        </pc:picChg>
        <pc:picChg chg="add mod">
          <ac:chgData name="Toby Nixon" userId="84bb5db7-bb11-4ac6-b63b-342633b40692" providerId="ADAL" clId="{E041D9BC-760F-4554-B11C-09F4B7A433CA}" dt="2025-04-20T11:50:02.010" v="16059" actId="1076"/>
          <ac:picMkLst>
            <pc:docMk/>
            <pc:sldMk cId="33115293" sldId="263"/>
            <ac:picMk id="9" creationId="{5109F08B-63E3-9A78-E9DE-FE6D980B1326}"/>
          </ac:picMkLst>
        </pc:picChg>
        <pc:picChg chg="add mod">
          <ac:chgData name="Toby Nixon" userId="84bb5db7-bb11-4ac6-b63b-342633b40692" providerId="ADAL" clId="{E041D9BC-760F-4554-B11C-09F4B7A433CA}" dt="2025-04-20T11:50:13.788" v="16061" actId="14100"/>
          <ac:picMkLst>
            <pc:docMk/>
            <pc:sldMk cId="33115293" sldId="263"/>
            <ac:picMk id="10" creationId="{0539AD68-611B-ABA5-1840-A566D98F4365}"/>
          </ac:picMkLst>
        </pc:picChg>
      </pc:sldChg>
      <pc:sldChg chg="addSp delSp modSp mod delAnim modAnim modNotesTx">
        <pc:chgData name="Toby Nixon" userId="84bb5db7-bb11-4ac6-b63b-342633b40692" providerId="ADAL" clId="{E041D9BC-760F-4554-B11C-09F4B7A433CA}" dt="2025-04-20T12:40:12.349" v="16178"/>
        <pc:sldMkLst>
          <pc:docMk/>
          <pc:sldMk cId="493423082" sldId="264"/>
        </pc:sldMkLst>
        <pc:spChg chg="mod">
          <ac:chgData name="Toby Nixon" userId="84bb5db7-bb11-4ac6-b63b-342633b40692" providerId="ADAL" clId="{E041D9BC-760F-4554-B11C-09F4B7A433CA}" dt="2025-04-19T07:53:05.647" v="3696" actId="1582"/>
          <ac:spMkLst>
            <pc:docMk/>
            <pc:sldMk cId="493423082" sldId="264"/>
            <ac:spMk id="2" creationId="{BDE6D485-9A72-02CF-26B3-81E3E5C1CA42}"/>
          </ac:spMkLst>
        </pc:spChg>
        <pc:spChg chg="mod">
          <ac:chgData name="Toby Nixon" userId="84bb5db7-bb11-4ac6-b63b-342633b40692" providerId="ADAL" clId="{E041D9BC-760F-4554-B11C-09F4B7A433CA}" dt="2025-04-20T11:33:42.261" v="15995" actId="404"/>
          <ac:spMkLst>
            <pc:docMk/>
            <pc:sldMk cId="493423082" sldId="264"/>
            <ac:spMk id="3" creationId="{56565C7B-C1E9-974C-3421-520834D96750}"/>
          </ac:spMkLst>
        </pc:spChg>
        <pc:picChg chg="add del mod">
          <ac:chgData name="Toby Nixon" userId="84bb5db7-bb11-4ac6-b63b-342633b40692" providerId="ADAL" clId="{E041D9BC-760F-4554-B11C-09F4B7A433CA}" dt="2025-04-20T11:23:03.076" v="15698" actId="478"/>
          <ac:picMkLst>
            <pc:docMk/>
            <pc:sldMk cId="493423082" sldId="264"/>
            <ac:picMk id="5" creationId="{CDF4AA8D-6DAA-3468-20D9-567D74F3E30B}"/>
          </ac:picMkLst>
        </pc:picChg>
        <pc:picChg chg="add mod modCrop">
          <ac:chgData name="Toby Nixon" userId="84bb5db7-bb11-4ac6-b63b-342633b40692" providerId="ADAL" clId="{E041D9BC-760F-4554-B11C-09F4B7A433CA}" dt="2025-04-20T11:32:52.175" v="15987" actId="1076"/>
          <ac:picMkLst>
            <pc:docMk/>
            <pc:sldMk cId="493423082" sldId="264"/>
            <ac:picMk id="6" creationId="{EA05B7FD-707E-3239-852E-96948A879022}"/>
          </ac:picMkLst>
        </pc:picChg>
        <pc:picChg chg="add del mod">
          <ac:chgData name="Toby Nixon" userId="84bb5db7-bb11-4ac6-b63b-342633b40692" providerId="ADAL" clId="{E041D9BC-760F-4554-B11C-09F4B7A433CA}" dt="2025-04-20T11:23:15.154" v="15704" actId="478"/>
          <ac:picMkLst>
            <pc:docMk/>
            <pc:sldMk cId="493423082" sldId="264"/>
            <ac:picMk id="7" creationId="{1656244C-0567-4958-8237-5434B82D0B8E}"/>
          </ac:picMkLst>
        </pc:picChg>
        <pc:picChg chg="add del mod">
          <ac:chgData name="Toby Nixon" userId="84bb5db7-bb11-4ac6-b63b-342633b40692" providerId="ADAL" clId="{E041D9BC-760F-4554-B11C-09F4B7A433CA}" dt="2025-04-20T11:28:07.839" v="15943" actId="478"/>
          <ac:picMkLst>
            <pc:docMk/>
            <pc:sldMk cId="493423082" sldId="264"/>
            <ac:picMk id="9" creationId="{DD146C89-29DB-8AC6-E5F0-35244D02E655}"/>
          </ac:picMkLst>
        </pc:picChg>
        <pc:picChg chg="add del mod">
          <ac:chgData name="Toby Nixon" userId="84bb5db7-bb11-4ac6-b63b-342633b40692" providerId="ADAL" clId="{E041D9BC-760F-4554-B11C-09F4B7A433CA}" dt="2025-04-20T11:28:06.039" v="15942" actId="478"/>
          <ac:picMkLst>
            <pc:docMk/>
            <pc:sldMk cId="493423082" sldId="264"/>
            <ac:picMk id="11" creationId="{10582615-C9DD-3DD7-581A-CBB91BDB1E78}"/>
          </ac:picMkLst>
        </pc:picChg>
        <pc:picChg chg="add del mod">
          <ac:chgData name="Toby Nixon" userId="84bb5db7-bb11-4ac6-b63b-342633b40692" providerId="ADAL" clId="{E041D9BC-760F-4554-B11C-09F4B7A433CA}" dt="2025-04-20T11:28:09.530" v="15944" actId="478"/>
          <ac:picMkLst>
            <pc:docMk/>
            <pc:sldMk cId="493423082" sldId="264"/>
            <ac:picMk id="13" creationId="{4B330A72-878A-0DBB-16D1-1B987816CD25}"/>
          </ac:picMkLst>
        </pc:picChg>
      </pc:sldChg>
      <pc:sldChg chg="addSp delSp modSp mod delAnim modAnim modNotesTx">
        <pc:chgData name="Toby Nixon" userId="84bb5db7-bb11-4ac6-b63b-342633b40692" providerId="ADAL" clId="{E041D9BC-760F-4554-B11C-09F4B7A433CA}" dt="2025-04-20T12:40:16.466" v="16179"/>
        <pc:sldMkLst>
          <pc:docMk/>
          <pc:sldMk cId="3522586089" sldId="265"/>
        </pc:sldMkLst>
        <pc:spChg chg="mod">
          <ac:chgData name="Toby Nixon" userId="84bb5db7-bb11-4ac6-b63b-342633b40692" providerId="ADAL" clId="{E041D9BC-760F-4554-B11C-09F4B7A433CA}" dt="2025-04-19T08:22:29.081" v="4042" actId="1582"/>
          <ac:spMkLst>
            <pc:docMk/>
            <pc:sldMk cId="3522586089" sldId="265"/>
            <ac:spMk id="2" creationId="{1FAF15BF-2A4C-7E48-9B1A-C1E45D5BA6F3}"/>
          </ac:spMkLst>
        </pc:spChg>
        <pc:spChg chg="mod">
          <ac:chgData name="Toby Nixon" userId="84bb5db7-bb11-4ac6-b63b-342633b40692" providerId="ADAL" clId="{E041D9BC-760F-4554-B11C-09F4B7A433CA}" dt="2025-04-20T11:37:23.759" v="16017" actId="20577"/>
          <ac:spMkLst>
            <pc:docMk/>
            <pc:sldMk cId="3522586089" sldId="265"/>
            <ac:spMk id="3" creationId="{0771F4B9-2106-0696-1BF7-3B9AD1FC54B8}"/>
          </ac:spMkLst>
        </pc:spChg>
        <pc:picChg chg="add del mod">
          <ac:chgData name="Toby Nixon" userId="84bb5db7-bb11-4ac6-b63b-342633b40692" providerId="ADAL" clId="{E041D9BC-760F-4554-B11C-09F4B7A433CA}" dt="2025-04-20T11:36:27.151" v="16006" actId="478"/>
          <ac:picMkLst>
            <pc:docMk/>
            <pc:sldMk cId="3522586089" sldId="265"/>
            <ac:picMk id="5" creationId="{0A97F4AF-D4B1-E515-8374-9BC4292280D7}"/>
          </ac:picMkLst>
        </pc:picChg>
        <pc:picChg chg="add del mod">
          <ac:chgData name="Toby Nixon" userId="84bb5db7-bb11-4ac6-b63b-342633b40692" providerId="ADAL" clId="{E041D9BC-760F-4554-B11C-09F4B7A433CA}" dt="2025-04-20T11:36:49.138" v="16010" actId="478"/>
          <ac:picMkLst>
            <pc:docMk/>
            <pc:sldMk cId="3522586089" sldId="265"/>
            <ac:picMk id="7" creationId="{7B0A6E63-7055-2C40-8AC3-93E6603B4132}"/>
          </ac:picMkLst>
        </pc:picChg>
      </pc:sldChg>
      <pc:sldChg chg="addSp delSp modSp del mod ord">
        <pc:chgData name="Toby Nixon" userId="84bb5db7-bb11-4ac6-b63b-342633b40692" providerId="ADAL" clId="{E041D9BC-760F-4554-B11C-09F4B7A433CA}" dt="2025-04-20T08:08:28.348" v="15401" actId="2696"/>
        <pc:sldMkLst>
          <pc:docMk/>
          <pc:sldMk cId="884113641" sldId="266"/>
        </pc:sldMkLst>
        <pc:spChg chg="mod">
          <ac:chgData name="Toby Nixon" userId="84bb5db7-bb11-4ac6-b63b-342633b40692" providerId="ADAL" clId="{E041D9BC-760F-4554-B11C-09F4B7A433CA}" dt="2025-04-19T08:32:39.273" v="4520" actId="1582"/>
          <ac:spMkLst>
            <pc:docMk/>
            <pc:sldMk cId="884113641" sldId="266"/>
            <ac:spMk id="2" creationId="{16702943-7655-D506-7667-369855278FD5}"/>
          </ac:spMkLst>
        </pc:spChg>
        <pc:spChg chg="del mod">
          <ac:chgData name="Toby Nixon" userId="84bb5db7-bb11-4ac6-b63b-342633b40692" providerId="ADAL" clId="{E041D9BC-760F-4554-B11C-09F4B7A433CA}" dt="2025-04-19T08:51:00.060" v="4525" actId="478"/>
          <ac:spMkLst>
            <pc:docMk/>
            <pc:sldMk cId="884113641" sldId="266"/>
            <ac:spMk id="3" creationId="{3E068636-F50F-4AA9-4CC0-BD6EC60843CF}"/>
          </ac:spMkLst>
        </pc:spChg>
        <pc:spChg chg="add mod">
          <ac:chgData name="Toby Nixon" userId="84bb5db7-bb11-4ac6-b63b-342633b40692" providerId="ADAL" clId="{E041D9BC-760F-4554-B11C-09F4B7A433CA}" dt="2025-04-19T08:53:36.287" v="4576" actId="2711"/>
          <ac:spMkLst>
            <pc:docMk/>
            <pc:sldMk cId="884113641" sldId="266"/>
            <ac:spMk id="6" creationId="{97D72C21-939B-16AB-51FA-1C3756AE8F07}"/>
          </ac:spMkLst>
        </pc:spChg>
        <pc:picChg chg="add del mod">
          <ac:chgData name="Toby Nixon" userId="84bb5db7-bb11-4ac6-b63b-342633b40692" providerId="ADAL" clId="{E041D9BC-760F-4554-B11C-09F4B7A433CA}" dt="2025-04-19T10:45:55.669" v="9211" actId="478"/>
          <ac:picMkLst>
            <pc:docMk/>
            <pc:sldMk cId="884113641" sldId="266"/>
            <ac:picMk id="5" creationId="{4FE310AD-3271-9AC8-89ED-30F365EFCB59}"/>
          </ac:picMkLst>
        </pc:picChg>
        <pc:picChg chg="add mod">
          <ac:chgData name="Toby Nixon" userId="84bb5db7-bb11-4ac6-b63b-342633b40692" providerId="ADAL" clId="{E041D9BC-760F-4554-B11C-09F4B7A433CA}" dt="2025-04-19T10:46:10.010" v="9214" actId="1076"/>
          <ac:picMkLst>
            <pc:docMk/>
            <pc:sldMk cId="884113641" sldId="266"/>
            <ac:picMk id="8" creationId="{57533605-6E8B-C1A5-8393-5704F25E8631}"/>
          </ac:picMkLst>
        </pc:picChg>
      </pc:sldChg>
      <pc:sldChg chg="addSp modSp mod">
        <pc:chgData name="Toby Nixon" userId="84bb5db7-bb11-4ac6-b63b-342633b40692" providerId="ADAL" clId="{E041D9BC-760F-4554-B11C-09F4B7A433CA}" dt="2025-04-19T15:27:04.923" v="12366" actId="20577"/>
        <pc:sldMkLst>
          <pc:docMk/>
          <pc:sldMk cId="3230542857" sldId="267"/>
        </pc:sldMkLst>
        <pc:spChg chg="mod">
          <ac:chgData name="Toby Nixon" userId="84bb5db7-bb11-4ac6-b63b-342633b40692" providerId="ADAL" clId="{E041D9BC-760F-4554-B11C-09F4B7A433CA}" dt="2025-04-19T08:54:05.989" v="4580" actId="1582"/>
          <ac:spMkLst>
            <pc:docMk/>
            <pc:sldMk cId="3230542857" sldId="267"/>
            <ac:spMk id="2" creationId="{9C3A1395-7F99-B724-49F4-4CE4BDFF90AA}"/>
          </ac:spMkLst>
        </pc:spChg>
        <pc:spChg chg="mod">
          <ac:chgData name="Toby Nixon" userId="84bb5db7-bb11-4ac6-b63b-342633b40692" providerId="ADAL" clId="{E041D9BC-760F-4554-B11C-09F4B7A433CA}" dt="2025-04-19T09:12:05.479" v="4947" actId="14100"/>
          <ac:spMkLst>
            <pc:docMk/>
            <pc:sldMk cId="3230542857" sldId="267"/>
            <ac:spMk id="3" creationId="{E3B49D7A-6079-4AD8-8F0D-8ABE8F031B37}"/>
          </ac:spMkLst>
        </pc:spChg>
        <pc:spChg chg="add mod">
          <ac:chgData name="Toby Nixon" userId="84bb5db7-bb11-4ac6-b63b-342633b40692" providerId="ADAL" clId="{E041D9BC-760F-4554-B11C-09F4B7A433CA}" dt="2025-04-19T15:27:04.923" v="12366" actId="20577"/>
          <ac:spMkLst>
            <pc:docMk/>
            <pc:sldMk cId="3230542857" sldId="267"/>
            <ac:spMk id="8" creationId="{F6FEFA7A-2BDD-ECDC-3505-6F00512201F4}"/>
          </ac:spMkLst>
        </pc:spChg>
        <pc:picChg chg="add mod">
          <ac:chgData name="Toby Nixon" userId="84bb5db7-bb11-4ac6-b63b-342633b40692" providerId="ADAL" clId="{E041D9BC-760F-4554-B11C-09F4B7A433CA}" dt="2025-04-19T09:12:12.996" v="4949" actId="1076"/>
          <ac:picMkLst>
            <pc:docMk/>
            <pc:sldMk cId="3230542857" sldId="267"/>
            <ac:picMk id="5" creationId="{A48FD0B6-5DA7-94F0-118D-E3FC87B591E8}"/>
          </ac:picMkLst>
        </pc:picChg>
        <pc:picChg chg="add mod modCrop">
          <ac:chgData name="Toby Nixon" userId="84bb5db7-bb11-4ac6-b63b-342633b40692" providerId="ADAL" clId="{E041D9BC-760F-4554-B11C-09F4B7A433CA}" dt="2025-04-19T10:49:31.864" v="9215" actId="1076"/>
          <ac:picMkLst>
            <pc:docMk/>
            <pc:sldMk cId="3230542857" sldId="267"/>
            <ac:picMk id="7" creationId="{021773B7-38EB-9871-D01E-22EAD6034BC0}"/>
          </ac:picMkLst>
        </pc:picChg>
        <pc:picChg chg="add mod">
          <ac:chgData name="Toby Nixon" userId="84bb5db7-bb11-4ac6-b63b-342633b40692" providerId="ADAL" clId="{E041D9BC-760F-4554-B11C-09F4B7A433CA}" dt="2025-04-19T09:12:22.231" v="4951" actId="1076"/>
          <ac:picMkLst>
            <pc:docMk/>
            <pc:sldMk cId="3230542857" sldId="267"/>
            <ac:picMk id="10" creationId="{15F4A8D3-ECB2-4742-9D89-91121D37FDE4}"/>
          </ac:picMkLst>
        </pc:picChg>
        <pc:picChg chg="add mod">
          <ac:chgData name="Toby Nixon" userId="84bb5db7-bb11-4ac6-b63b-342633b40692" providerId="ADAL" clId="{E041D9BC-760F-4554-B11C-09F4B7A433CA}" dt="2025-04-19T09:12:33.209" v="4953" actId="1076"/>
          <ac:picMkLst>
            <pc:docMk/>
            <pc:sldMk cId="3230542857" sldId="267"/>
            <ac:picMk id="12" creationId="{57577919-851A-C457-A9E6-4B01FABF57B2}"/>
          </ac:picMkLst>
        </pc:picChg>
        <pc:picChg chg="add mod">
          <ac:chgData name="Toby Nixon" userId="84bb5db7-bb11-4ac6-b63b-342633b40692" providerId="ADAL" clId="{E041D9BC-760F-4554-B11C-09F4B7A433CA}" dt="2025-04-19T09:14:54.581" v="4976" actId="1076"/>
          <ac:picMkLst>
            <pc:docMk/>
            <pc:sldMk cId="3230542857" sldId="267"/>
            <ac:picMk id="14" creationId="{11D6ED83-3D53-55AD-4930-81D15617EEA4}"/>
          </ac:picMkLst>
        </pc:picChg>
        <pc:picChg chg="add mod">
          <ac:chgData name="Toby Nixon" userId="84bb5db7-bb11-4ac6-b63b-342633b40692" providerId="ADAL" clId="{E041D9BC-760F-4554-B11C-09F4B7A433CA}" dt="2025-04-19T10:49:33.958" v="9216" actId="1076"/>
          <ac:picMkLst>
            <pc:docMk/>
            <pc:sldMk cId="3230542857" sldId="267"/>
            <ac:picMk id="16" creationId="{28F111C3-6418-3733-6DC4-3AE9493027F8}"/>
          </ac:picMkLst>
        </pc:picChg>
      </pc:sldChg>
      <pc:sldChg chg="addSp modSp del mod modAnim">
        <pc:chgData name="Toby Nixon" userId="84bb5db7-bb11-4ac6-b63b-342633b40692" providerId="ADAL" clId="{E041D9BC-760F-4554-B11C-09F4B7A433CA}" dt="2025-04-20T13:07:41.113" v="16183" actId="47"/>
        <pc:sldMkLst>
          <pc:docMk/>
          <pc:sldMk cId="2034850361" sldId="268"/>
        </pc:sldMkLst>
        <pc:spChg chg="mod">
          <ac:chgData name="Toby Nixon" userId="84bb5db7-bb11-4ac6-b63b-342633b40692" providerId="ADAL" clId="{E041D9BC-760F-4554-B11C-09F4B7A433CA}" dt="2025-04-19T09:16:36.790" v="4980" actId="1582"/>
          <ac:spMkLst>
            <pc:docMk/>
            <pc:sldMk cId="2034850361" sldId="268"/>
            <ac:spMk id="2" creationId="{3E462624-7671-A368-B642-B11CD171F44E}"/>
          </ac:spMkLst>
        </pc:spChg>
        <pc:spChg chg="mod">
          <ac:chgData name="Toby Nixon" userId="84bb5db7-bb11-4ac6-b63b-342633b40692" providerId="ADAL" clId="{E041D9BC-760F-4554-B11C-09F4B7A433CA}" dt="2025-04-20T11:55:16.642" v="16166" actId="20577"/>
          <ac:spMkLst>
            <pc:docMk/>
            <pc:sldMk cId="2034850361" sldId="268"/>
            <ac:spMk id="3" creationId="{88DEE0DD-3954-726E-7F91-B94FA9CF816A}"/>
          </ac:spMkLst>
        </pc:spChg>
        <pc:spChg chg="add mod">
          <ac:chgData name="Toby Nixon" userId="84bb5db7-bb11-4ac6-b63b-342633b40692" providerId="ADAL" clId="{E041D9BC-760F-4554-B11C-09F4B7A433CA}" dt="2025-04-20T11:54:42.503" v="16161" actId="20577"/>
          <ac:spMkLst>
            <pc:docMk/>
            <pc:sldMk cId="2034850361" sldId="268"/>
            <ac:spMk id="4" creationId="{60E264D2-8F4E-5B24-C248-326284E0FA75}"/>
          </ac:spMkLst>
        </pc:spChg>
        <pc:spChg chg="add mod">
          <ac:chgData name="Toby Nixon" userId="84bb5db7-bb11-4ac6-b63b-342633b40692" providerId="ADAL" clId="{E041D9BC-760F-4554-B11C-09F4B7A433CA}" dt="2025-04-20T11:53:41.069" v="16153" actId="20577"/>
          <ac:spMkLst>
            <pc:docMk/>
            <pc:sldMk cId="2034850361" sldId="268"/>
            <ac:spMk id="6" creationId="{F9ACCE99-0419-2797-2567-F0BB5414F857}"/>
          </ac:spMkLst>
        </pc:spChg>
        <pc:picChg chg="add mod">
          <ac:chgData name="Toby Nixon" userId="84bb5db7-bb11-4ac6-b63b-342633b40692" providerId="ADAL" clId="{E041D9BC-760F-4554-B11C-09F4B7A433CA}" dt="2025-04-20T11:54:46.914" v="16162" actId="1076"/>
          <ac:picMkLst>
            <pc:docMk/>
            <pc:sldMk cId="2034850361" sldId="268"/>
            <ac:picMk id="5" creationId="{EC981A77-46CC-9FDB-C623-0A25A2BE5454}"/>
          </ac:picMkLst>
        </pc:picChg>
      </pc:sldChg>
      <pc:sldChg chg="addSp delSp modSp new mod">
        <pc:chgData name="Toby Nixon" userId="84bb5db7-bb11-4ac6-b63b-342633b40692" providerId="ADAL" clId="{E041D9BC-760F-4554-B11C-09F4B7A433CA}" dt="2025-04-20T08:08:14.303" v="15400" actId="1076"/>
        <pc:sldMkLst>
          <pc:docMk/>
          <pc:sldMk cId="691090583" sldId="269"/>
        </pc:sldMkLst>
        <pc:spChg chg="mod">
          <ac:chgData name="Toby Nixon" userId="84bb5db7-bb11-4ac6-b63b-342633b40692" providerId="ADAL" clId="{E041D9BC-760F-4554-B11C-09F4B7A433CA}" dt="2025-04-20T08:07:52.110" v="15395" actId="1076"/>
          <ac:spMkLst>
            <pc:docMk/>
            <pc:sldMk cId="691090583" sldId="269"/>
            <ac:spMk id="2" creationId="{BB762221-4CF7-68C0-7FA9-5D8CA7560746}"/>
          </ac:spMkLst>
        </pc:spChg>
        <pc:spChg chg="del">
          <ac:chgData name="Toby Nixon" userId="84bb5db7-bb11-4ac6-b63b-342633b40692" providerId="ADAL" clId="{E041D9BC-760F-4554-B11C-09F4B7A433CA}" dt="2025-04-19T09:25:43.664" v="5707" actId="478"/>
          <ac:spMkLst>
            <pc:docMk/>
            <pc:sldMk cId="691090583" sldId="269"/>
            <ac:spMk id="3" creationId="{361D462F-31C1-6AE1-C009-6BB853980726}"/>
          </ac:spMkLst>
        </pc:spChg>
        <pc:picChg chg="add mod">
          <ac:chgData name="Toby Nixon" userId="84bb5db7-bb11-4ac6-b63b-342633b40692" providerId="ADAL" clId="{E041D9BC-760F-4554-B11C-09F4B7A433CA}" dt="2025-04-20T08:08:14.303" v="15400" actId="1076"/>
          <ac:picMkLst>
            <pc:docMk/>
            <pc:sldMk cId="691090583" sldId="269"/>
            <ac:picMk id="3" creationId="{54A81E57-F745-D0DC-B5A7-D9557BAEC3A0}"/>
          </ac:picMkLst>
        </pc:picChg>
      </pc:sldChg>
      <pc:sldMasterChg chg="setBg modSldLayout">
        <pc:chgData name="Toby Nixon" userId="84bb5db7-bb11-4ac6-b63b-342633b40692" providerId="ADAL" clId="{E041D9BC-760F-4554-B11C-09F4B7A433CA}" dt="2025-04-18T20:59:19.101" v="2537"/>
        <pc:sldMasterMkLst>
          <pc:docMk/>
          <pc:sldMasterMk cId="1974361301" sldId="2147483648"/>
        </pc:sldMasterMkLst>
        <pc:sldLayoutChg chg="setBg">
          <pc:chgData name="Toby Nixon" userId="84bb5db7-bb11-4ac6-b63b-342633b40692" providerId="ADAL" clId="{E041D9BC-760F-4554-B11C-09F4B7A433CA}" dt="2025-04-18T20:59:19.101" v="2537"/>
          <pc:sldLayoutMkLst>
            <pc:docMk/>
            <pc:sldMasterMk cId="1974361301" sldId="2147483648"/>
            <pc:sldLayoutMk cId="2046991170" sldId="2147483649"/>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3530333626" sldId="2147483650"/>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3097561785" sldId="2147483651"/>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3684251305" sldId="2147483652"/>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39651121" sldId="2147483653"/>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1631952420" sldId="2147483654"/>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968744584" sldId="2147483655"/>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3779592314" sldId="2147483656"/>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1046588639" sldId="2147483657"/>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1065120487" sldId="2147483658"/>
          </pc:sldLayoutMkLst>
        </pc:sldLayoutChg>
        <pc:sldLayoutChg chg="setBg">
          <pc:chgData name="Toby Nixon" userId="84bb5db7-bb11-4ac6-b63b-342633b40692" providerId="ADAL" clId="{E041D9BC-760F-4554-B11C-09F4B7A433CA}" dt="2025-04-18T20:59:19.101" v="2537"/>
          <pc:sldLayoutMkLst>
            <pc:docMk/>
            <pc:sldMasterMk cId="1974361301" sldId="2147483648"/>
            <pc:sldLayoutMk cId="2214000596"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9CAFD-BBD3-4FF6-BAAC-7CD5D1B9BC76}" type="datetimeFigureOut">
              <a:rPr lang="en-GB" smtClean="0"/>
              <a:t>20/04/2025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F7942-437E-4566-8371-E79AF65F7300}" type="slidenum">
              <a:rPr lang="en-GB" smtClean="0"/>
              <a:t>‹#›</a:t>
            </a:fld>
            <a:endParaRPr lang="en-GB"/>
          </a:p>
        </p:txBody>
      </p:sp>
    </p:spTree>
    <p:extLst>
      <p:ext uri="{BB962C8B-B14F-4D97-AF65-F5344CB8AC3E}">
        <p14:creationId xmlns:p14="http://schemas.microsoft.com/office/powerpoint/2010/main" val="361449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MH is very weak as the dimension of the parameter space increases.</a:t>
            </a:r>
          </a:p>
          <a:p>
            <a:endParaRPr lang="en-GB" dirty="0"/>
          </a:p>
          <a:p>
            <a:r>
              <a:rPr lang="en-GB" dirty="0"/>
              <a:t>Imagine being out in the tail of a 2D distribution. You have virtually no density in any direction save for </a:t>
            </a:r>
            <a:r>
              <a:rPr lang="en-GB" i="1" dirty="0"/>
              <a:t>backwards</a:t>
            </a:r>
            <a:r>
              <a:rPr lang="en-GB" i="0" dirty="0"/>
              <a:t>. Until you sample backwards, you will reject every proposal. Extrapolate to high dimensions, this means you get stuck.</a:t>
            </a:r>
          </a:p>
          <a:p>
            <a:endParaRPr lang="en-GB" i="0" dirty="0"/>
          </a:p>
          <a:p>
            <a:r>
              <a:rPr lang="en-GB" i="0" dirty="0"/>
              <a:t>The chain becomes biased.</a:t>
            </a:r>
          </a:p>
          <a:p>
            <a:endParaRPr lang="en-GB" i="0" dirty="0"/>
          </a:p>
          <a:p>
            <a:r>
              <a:rPr lang="en-GB" i="0" dirty="0"/>
              <a:t>We need a method of proposing new samples that are more likely to be accepted. This requires a sampler that </a:t>
            </a:r>
            <a:r>
              <a:rPr lang="en-GB" i="1" dirty="0"/>
              <a:t>knows</a:t>
            </a:r>
            <a:r>
              <a:rPr lang="en-GB" i="0" dirty="0"/>
              <a:t> how to return to the typical set from the tails.</a:t>
            </a:r>
          </a:p>
        </p:txBody>
      </p:sp>
      <p:sp>
        <p:nvSpPr>
          <p:cNvPr id="4" name="Slide Number Placeholder 3"/>
          <p:cNvSpPr>
            <a:spLocks noGrp="1"/>
          </p:cNvSpPr>
          <p:nvPr>
            <p:ph type="sldNum" sz="quarter" idx="5"/>
          </p:nvPr>
        </p:nvSpPr>
        <p:spPr/>
        <p:txBody>
          <a:bodyPr/>
          <a:lstStyle/>
          <a:p>
            <a:fld id="{3AEF7942-437E-4566-8371-E79AF65F7300}" type="slidenum">
              <a:rPr lang="en-GB" smtClean="0"/>
              <a:t>2</a:t>
            </a:fld>
            <a:endParaRPr lang="en-GB"/>
          </a:p>
        </p:txBody>
      </p:sp>
    </p:spTree>
    <p:extLst>
      <p:ext uri="{BB962C8B-B14F-4D97-AF65-F5344CB8AC3E}">
        <p14:creationId xmlns:p14="http://schemas.microsoft.com/office/powerpoint/2010/main" val="226833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method of achieving this is by using Hamiltonian dynamics.</a:t>
            </a:r>
          </a:p>
          <a:p>
            <a:endParaRPr lang="en-GB" dirty="0"/>
          </a:p>
          <a:p>
            <a:r>
              <a:rPr lang="en-GB" dirty="0"/>
              <a:t>Hamiltonian dynamics is a reformulation of Newtonian dynamics (F = ma, etc) which centres on the energy of a system.</a:t>
            </a:r>
          </a:p>
          <a:p>
            <a:endParaRPr lang="en-GB" dirty="0"/>
          </a:p>
          <a:p>
            <a:r>
              <a:rPr lang="en-GB" dirty="0"/>
              <a:t>In HD, a system is described as </a:t>
            </a:r>
            <a:r>
              <a:rPr lang="en-GB" i="1" dirty="0"/>
              <a:t>having</a:t>
            </a:r>
            <a:r>
              <a:rPr lang="en-GB" i="0" dirty="0"/>
              <a:t> a Hamiltonian function, H, which is the total energy of the system.</a:t>
            </a:r>
            <a:endParaRPr lang="en-GB" dirty="0"/>
          </a:p>
          <a:p>
            <a:endParaRPr lang="en-GB" dirty="0"/>
          </a:p>
          <a:p>
            <a:r>
              <a:rPr lang="en-GB" dirty="0"/>
              <a:t>It describes a particle or object using </a:t>
            </a:r>
            <a:r>
              <a:rPr lang="en-GB" i="1" dirty="0"/>
              <a:t>canonical</a:t>
            </a:r>
            <a:r>
              <a:rPr lang="en-GB" dirty="0"/>
              <a:t> parameters, p and q.</a:t>
            </a:r>
          </a:p>
          <a:p>
            <a:endParaRPr lang="en-GB" dirty="0"/>
          </a:p>
          <a:p>
            <a:r>
              <a:rPr lang="en-GB" dirty="0"/>
              <a:t>Then, Hamilton’s equations can be used to describe the motion of the particle with time, creating a vector field (dim 2n) which will describe the path taken by a particle in any position, with any momentum.</a:t>
            </a:r>
          </a:p>
          <a:p>
            <a:endParaRPr lang="en-GB" dirty="0"/>
          </a:p>
          <a:p>
            <a:r>
              <a:rPr lang="en-GB" dirty="0"/>
              <a:t>For the purposes of Hamiltonian Monte Carlo, we will use these equations to define a Markov chain, treating the target posterior as a potential field.</a:t>
            </a:r>
          </a:p>
          <a:p>
            <a:endParaRPr lang="en-GB" dirty="0"/>
          </a:p>
          <a:p>
            <a:r>
              <a:rPr lang="en-GB" dirty="0"/>
              <a:t>It’s important to note that the Hamiltonian has some important properties which will be constantly relied upon: Conservation, reversibility, volume preservation.</a:t>
            </a:r>
          </a:p>
        </p:txBody>
      </p:sp>
      <p:sp>
        <p:nvSpPr>
          <p:cNvPr id="4" name="Slide Number Placeholder 3"/>
          <p:cNvSpPr>
            <a:spLocks noGrp="1"/>
          </p:cNvSpPr>
          <p:nvPr>
            <p:ph type="sldNum" sz="quarter" idx="5"/>
          </p:nvPr>
        </p:nvSpPr>
        <p:spPr/>
        <p:txBody>
          <a:bodyPr/>
          <a:lstStyle/>
          <a:p>
            <a:fld id="{3AEF7942-437E-4566-8371-E79AF65F7300}" type="slidenum">
              <a:rPr lang="en-GB" smtClean="0"/>
              <a:t>3</a:t>
            </a:fld>
            <a:endParaRPr lang="en-GB"/>
          </a:p>
        </p:txBody>
      </p:sp>
    </p:spTree>
    <p:extLst>
      <p:ext uri="{BB962C8B-B14F-4D97-AF65-F5344CB8AC3E}">
        <p14:creationId xmlns:p14="http://schemas.microsoft.com/office/powerpoint/2010/main" val="3641282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that we have an improper posterior pi(q) that we want to sample from. After adding momentum, we have the canonical distribution.</a:t>
            </a:r>
          </a:p>
          <a:p>
            <a:endParaRPr lang="en-GB" dirty="0"/>
          </a:p>
          <a:p>
            <a:r>
              <a:rPr lang="en-GB" dirty="0"/>
              <a:t>Now we have to choose the Hamiltonian. [Explain choice]</a:t>
            </a:r>
          </a:p>
          <a:p>
            <a:endParaRPr lang="en-GB" dirty="0"/>
          </a:p>
          <a:p>
            <a:r>
              <a:rPr lang="en-GB" dirty="0"/>
              <a:t>Now we can define a vector that applies to any point in phase space and directs towards the </a:t>
            </a:r>
            <a:r>
              <a:rPr lang="en-GB" i="1" dirty="0"/>
              <a:t>orbit where the Hamiltonian is conserved.</a:t>
            </a:r>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4</a:t>
            </a:fld>
            <a:endParaRPr lang="en-GB"/>
          </a:p>
        </p:txBody>
      </p:sp>
    </p:spTree>
    <p:extLst>
      <p:ext uri="{BB962C8B-B14F-4D97-AF65-F5344CB8AC3E}">
        <p14:creationId xmlns:p14="http://schemas.microsoft.com/office/powerpoint/2010/main" val="212628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want to construct a method of informing transitions for a Hamiltonian Markov chain.</a:t>
            </a:r>
          </a:p>
          <a:p>
            <a:endParaRPr lang="en-GB" dirty="0"/>
          </a:p>
          <a:p>
            <a:r>
              <a:rPr lang="en-GB" dirty="0"/>
              <a:t>Assume an initial point in parameter space. We will map this to phase space by randomly sampling a momentum from some proposal distribution (momentum distribution) where our vector field can be readily calculated using Hamilton’s equations.</a:t>
            </a:r>
          </a:p>
          <a:p>
            <a:endParaRPr lang="en-GB" dirty="0"/>
          </a:p>
          <a:p>
            <a:r>
              <a:rPr lang="en-GB" dirty="0"/>
              <a:t>From there, we can follow the vector field for some time, t, and end up at a new point.</a:t>
            </a:r>
          </a:p>
          <a:p>
            <a:endParaRPr lang="en-GB" dirty="0"/>
          </a:p>
          <a:p>
            <a:r>
              <a:rPr lang="en-GB" dirty="0"/>
              <a:t>Mapping this back to parameter space, we obtain a new sample.</a:t>
            </a:r>
          </a:p>
          <a:p>
            <a:endParaRPr lang="en-GB" dirty="0"/>
          </a:p>
          <a:p>
            <a:r>
              <a:rPr lang="en-GB" dirty="0"/>
              <a:t>[Describe figure].</a:t>
            </a:r>
          </a:p>
          <a:p>
            <a:endParaRPr lang="en-GB" dirty="0"/>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5</a:t>
            </a:fld>
            <a:endParaRPr lang="en-GB"/>
          </a:p>
        </p:txBody>
      </p:sp>
    </p:spTree>
    <p:extLst>
      <p:ext uri="{BB962C8B-B14F-4D97-AF65-F5344CB8AC3E}">
        <p14:creationId xmlns:p14="http://schemas.microsoft.com/office/powerpoint/2010/main" val="908945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Naturally, we are going to need a distribution to sample the momenta from.</a:t>
            </a:r>
          </a:p>
          <a:p>
            <a:endParaRPr lang="en-GB" dirty="0"/>
          </a:p>
          <a:p>
            <a:r>
              <a:rPr lang="en-GB" dirty="0"/>
              <a:t>This will be something we choose ourselves – like a proposal. There are two options that are most common:</a:t>
            </a:r>
          </a:p>
          <a:p>
            <a:endParaRPr lang="en-GB" dirty="0"/>
          </a:p>
          <a:p>
            <a:r>
              <a:rPr lang="en-GB" dirty="0"/>
              <a:t>[Describe EHMC]</a:t>
            </a:r>
          </a:p>
          <a:p>
            <a:endParaRPr lang="en-GB" dirty="0"/>
          </a:p>
          <a:p>
            <a:r>
              <a:rPr lang="en-GB" dirty="0"/>
              <a:t>[Describe RHMC]</a:t>
            </a:r>
          </a:p>
          <a:p>
            <a:endParaRPr lang="en-GB" dirty="0"/>
          </a:p>
          <a:p>
            <a:r>
              <a:rPr lang="en-GB" dirty="0"/>
              <a:t>Choosing between the two is a complexity vs accuracy trade-off.</a:t>
            </a:r>
          </a:p>
        </p:txBody>
      </p:sp>
      <p:sp>
        <p:nvSpPr>
          <p:cNvPr id="4" name="Slide Number Placeholder 3"/>
          <p:cNvSpPr>
            <a:spLocks noGrp="1"/>
          </p:cNvSpPr>
          <p:nvPr>
            <p:ph type="sldNum" sz="quarter" idx="5"/>
          </p:nvPr>
        </p:nvSpPr>
        <p:spPr/>
        <p:txBody>
          <a:bodyPr/>
          <a:lstStyle/>
          <a:p>
            <a:fld id="{3AEF7942-437E-4566-8371-E79AF65F7300}" type="slidenum">
              <a:rPr lang="en-GB" smtClean="0"/>
              <a:t>6</a:t>
            </a:fld>
            <a:endParaRPr lang="en-GB"/>
          </a:p>
        </p:txBody>
      </p:sp>
    </p:spTree>
    <p:extLst>
      <p:ext uri="{BB962C8B-B14F-4D97-AF65-F5344CB8AC3E}">
        <p14:creationId xmlns:p14="http://schemas.microsoft.com/office/powerpoint/2010/main" val="34846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Additionally, the ideal method described required the choice of a set integration time, t. It is important to choose t wisely. Too large will not explore efficiently.</a:t>
            </a:r>
          </a:p>
          <a:p>
            <a:endParaRPr lang="en-GB" dirty="0"/>
          </a:p>
          <a:p>
            <a:r>
              <a:rPr lang="en-GB" dirty="0"/>
              <a:t>In order to conduct the integration, typical integrators – Euler’s, Runge </a:t>
            </a:r>
            <a:r>
              <a:rPr lang="en-GB" dirty="0" err="1"/>
              <a:t>Cutta</a:t>
            </a:r>
            <a:r>
              <a:rPr lang="en-GB" dirty="0"/>
              <a:t>, etc – cannot be used. They violate properties of Hamiltonian dynamics that must be preserved when integrating Hamilton’s equations. [Describe volume preservation].</a:t>
            </a:r>
          </a:p>
          <a:p>
            <a:endParaRPr lang="en-GB" dirty="0"/>
          </a:p>
          <a:p>
            <a:r>
              <a:rPr lang="en-GB" dirty="0"/>
              <a:t>We must use </a:t>
            </a:r>
            <a:r>
              <a:rPr lang="en-GB" dirty="0" err="1"/>
              <a:t>symplectic</a:t>
            </a:r>
            <a:r>
              <a:rPr lang="en-GB" dirty="0"/>
              <a:t> integrators instead, which work slightly differently as to adhere to the principles of Hamiltonian dynamics. They are not so complicated as you might think. For example, we will refer entirely to the leapfrog method, which will break a chosen integration time, t, into steps of a smaller length, call this step-size epsilon.</a:t>
            </a:r>
          </a:p>
          <a:p>
            <a:endParaRPr lang="en-GB" dirty="0"/>
          </a:p>
          <a:p>
            <a:r>
              <a:rPr lang="en-GB" dirty="0"/>
              <a:t>[Describe the steps].</a:t>
            </a:r>
          </a:p>
          <a:p>
            <a:endParaRPr lang="en-GB" dirty="0"/>
          </a:p>
          <a:p>
            <a:r>
              <a:rPr lang="en-GB" dirty="0"/>
              <a:t>Thus, we end up with a new position along the same iso-Hamiltonian line.</a:t>
            </a:r>
          </a:p>
          <a:p>
            <a:endParaRPr lang="en-GB" dirty="0"/>
          </a:p>
          <a:p>
            <a:r>
              <a:rPr lang="en-GB" dirty="0"/>
              <a:t>[Brief discussion of the difference between integrators via figure].</a:t>
            </a:r>
          </a:p>
          <a:p>
            <a:endParaRPr lang="en-GB" dirty="0"/>
          </a:p>
          <a:p>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7</a:t>
            </a:fld>
            <a:endParaRPr lang="en-GB"/>
          </a:p>
        </p:txBody>
      </p:sp>
    </p:spTree>
    <p:extLst>
      <p:ext uri="{BB962C8B-B14F-4D97-AF65-F5344CB8AC3E}">
        <p14:creationId xmlns:p14="http://schemas.microsoft.com/office/powerpoint/2010/main" val="374039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leapfrog integrator does have its own numerical errors. Indeed, if the curvature is particularly strong, the leapfrog algorithm can break and send a trajectory flying into phase space.</a:t>
            </a:r>
          </a:p>
          <a:p>
            <a:endParaRPr lang="en-GB" dirty="0"/>
          </a:p>
          <a:p>
            <a:r>
              <a:rPr lang="en-GB" dirty="0"/>
              <a:t>So, we need a Metropolis acceptance step in order to account for these issues.</a:t>
            </a:r>
          </a:p>
          <a:p>
            <a:endParaRPr lang="en-GB" dirty="0"/>
          </a:p>
          <a:p>
            <a:r>
              <a:rPr lang="en-GB" dirty="0"/>
              <a:t>As for MH, the usual method of calculating the acceptance rate includes the division of the probability of proposing the old point, given you have the new point, by the probability that you propose the new point, given you have the old point. Due to the deterministic nature of the integration step, the former will always be 0. As a result, we have to augment the momentum in order to make it non-zero and give the acceptance probability meaning.</a:t>
            </a:r>
          </a:p>
          <a:p>
            <a:endParaRPr lang="en-GB" dirty="0"/>
          </a:p>
          <a:p>
            <a:r>
              <a:rPr lang="en-GB" dirty="0"/>
              <a:t>We can do this by switching the sign on the momentum.</a:t>
            </a:r>
          </a:p>
          <a:p>
            <a:endParaRPr lang="en-GB" dirty="0"/>
          </a:p>
          <a:p>
            <a:r>
              <a:rPr lang="en-GB" dirty="0"/>
              <a:t>Now the probability of proposing the initial point, given the augmented point, is equal to the reverse, and we have cancellation.</a:t>
            </a:r>
          </a:p>
          <a:p>
            <a:endParaRPr lang="en-GB" dirty="0"/>
          </a:p>
          <a:p>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8</a:t>
            </a:fld>
            <a:endParaRPr lang="en-GB"/>
          </a:p>
        </p:txBody>
      </p:sp>
    </p:spTree>
    <p:extLst>
      <p:ext uri="{BB962C8B-B14F-4D97-AF65-F5344CB8AC3E}">
        <p14:creationId xmlns:p14="http://schemas.microsoft.com/office/powerpoint/2010/main" val="515437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take an initial point.</a:t>
            </a:r>
          </a:p>
          <a:p>
            <a:endParaRPr lang="en-GB" dirty="0"/>
          </a:p>
          <a:p>
            <a:r>
              <a:rPr lang="en-GB" dirty="0"/>
              <a:t>Sample a momentum from the momentum distribution (chosen already).</a:t>
            </a:r>
          </a:p>
          <a:p>
            <a:endParaRPr lang="en-GB" dirty="0"/>
          </a:p>
          <a:p>
            <a:r>
              <a:rPr lang="en-GB" dirty="0"/>
              <a:t>Map to phase space.</a:t>
            </a:r>
          </a:p>
          <a:p>
            <a:endParaRPr lang="en-GB" dirty="0"/>
          </a:p>
          <a:p>
            <a:r>
              <a:rPr lang="en-GB" dirty="0"/>
              <a:t>Integrate Hamilton’s equations in order to follow the corresponding level-set or iso-Hamiltonian trajectory.</a:t>
            </a:r>
          </a:p>
          <a:p>
            <a:endParaRPr lang="en-GB" dirty="0"/>
          </a:p>
          <a:p>
            <a:r>
              <a:rPr lang="en-GB" dirty="0"/>
              <a:t>Now flip the sign on the momentum,</a:t>
            </a:r>
          </a:p>
          <a:p>
            <a:endParaRPr lang="en-GB" dirty="0"/>
          </a:p>
          <a:p>
            <a:r>
              <a:rPr lang="en-GB" dirty="0"/>
              <a:t>And accept with probability a.</a:t>
            </a:r>
          </a:p>
          <a:p>
            <a:endParaRPr lang="en-GB" dirty="0"/>
          </a:p>
          <a:p>
            <a:r>
              <a:rPr lang="en-GB" dirty="0"/>
              <a:t>If accepted, we take the proposal as the new point and restart the process. If not, we resample the initial point and begin again.</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9</a:t>
            </a:fld>
            <a:endParaRPr lang="en-GB"/>
          </a:p>
        </p:txBody>
      </p:sp>
    </p:spTree>
    <p:extLst>
      <p:ext uri="{BB962C8B-B14F-4D97-AF65-F5344CB8AC3E}">
        <p14:creationId xmlns:p14="http://schemas.microsoft.com/office/powerpoint/2010/main" val="154892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AEF7942-437E-4566-8371-E79AF65F7300}" type="slidenum">
              <a:rPr lang="en-GB" smtClean="0"/>
              <a:t>10</a:t>
            </a:fld>
            <a:endParaRPr lang="en-GB"/>
          </a:p>
        </p:txBody>
      </p:sp>
    </p:spTree>
    <p:extLst>
      <p:ext uri="{BB962C8B-B14F-4D97-AF65-F5344CB8AC3E}">
        <p14:creationId xmlns:p14="http://schemas.microsoft.com/office/powerpoint/2010/main" val="14761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E732F-0B45-19DD-6B09-87F71E41C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1F01F3-ADE7-2EB5-DB9B-D2C2E4C570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58A900F-FBA4-0749-0221-8F10C2CB1C59}"/>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000B35D4-A058-0321-38A4-1200CDE846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D97460-FAF2-8415-CE67-6981C96D8904}"/>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2046991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762D2-4799-04E0-2705-F917B2400D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4F3BCF-D474-1E1E-FDE6-5E166B2BBA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EA43D45-762B-C41A-F4B7-893CF1B83CAA}"/>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94D896F9-EA94-CE49-346D-D8127D3256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334033-0C1A-C468-35E9-C18F76449589}"/>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1065120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982E9-76A4-CBC3-6444-126D022F30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820C08-09F5-B76F-B9D7-BB8254DD86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AED241-BC2D-D6C4-4519-5718D68AB643}"/>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395B8E4B-EFA9-902F-CEA6-1F181DB00B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C62743-2BFB-4E3A-1290-4BCF0676FC82}"/>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2214000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0CB7B-FCB2-67DE-FD0E-40F4F8D3DEC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DE46B0-D16A-CC98-F837-6A2035A817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F253701-D0B2-88FB-C7C3-553152631E7E}"/>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A7A5145C-E260-4B57-AA19-5244AD34E7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FB6AF5-C91B-EA97-E726-ED153527540E}"/>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3530333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6E11-9270-4752-5CA6-B56408CA2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BF86400-74AD-ACC0-825D-8DF71289D9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153A6F-54A7-8622-BA8D-D482C6D6D6BA}"/>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E6E78197-6353-5E75-136F-2BD49C99FA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0CD0E5-BB5F-2A68-E245-60E537BE31DB}"/>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3097561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770A-EA03-0FC8-52D3-6533ECC1CA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16D955C-69D3-C6CF-FDBA-D4348F0298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7F4BCF0-E982-A5F8-2EE1-CD634FA63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67302C1-AD6D-54F0-8889-0E5F3D1BA100}"/>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6" name="Footer Placeholder 5">
            <a:extLst>
              <a:ext uri="{FF2B5EF4-FFF2-40B4-BE49-F238E27FC236}">
                <a16:creationId xmlns:a16="http://schemas.microsoft.com/office/drawing/2014/main" id="{B95DFB7B-527A-E2F1-D0C0-178E5C83DC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78CBE9-BA5A-34AA-FD44-6198FD03C02F}"/>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3684251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BB103-EEC5-1078-AAC8-43E9D780C5C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D8997B-DFB8-D5C8-7784-A84F51645E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69616-4D4C-7351-D6AF-50C0EB89AD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80ED5D9-860E-D10F-DAEC-92EC144F6C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120B68-0E22-FA70-FF95-519AD80FA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0C91F0-A001-9A79-109F-7AB21BCE64A9}"/>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8" name="Footer Placeholder 7">
            <a:extLst>
              <a:ext uri="{FF2B5EF4-FFF2-40B4-BE49-F238E27FC236}">
                <a16:creationId xmlns:a16="http://schemas.microsoft.com/office/drawing/2014/main" id="{1FA962CC-A87D-5900-FEE3-52B9FFE3C45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DF161DA-CD63-D143-5D40-6EE2FB517859}"/>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39651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68462-EEDC-FFF4-5EE7-032D4A7F4E0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18F5655-3073-D70B-6ABC-838649C9F09B}"/>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4" name="Footer Placeholder 3">
            <a:extLst>
              <a:ext uri="{FF2B5EF4-FFF2-40B4-BE49-F238E27FC236}">
                <a16:creationId xmlns:a16="http://schemas.microsoft.com/office/drawing/2014/main" id="{767CB753-C793-512F-85D9-EF7BAF68201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24BA2B7-3DCF-898A-2532-6D9DB9D99A86}"/>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1631952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BE35EB-816A-F7D8-67C9-8E6105774756}"/>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3" name="Footer Placeholder 2">
            <a:extLst>
              <a:ext uri="{FF2B5EF4-FFF2-40B4-BE49-F238E27FC236}">
                <a16:creationId xmlns:a16="http://schemas.microsoft.com/office/drawing/2014/main" id="{C4C70AF7-0D07-19BD-7797-3B1E11D68BD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98400AC-36A5-723B-24FB-91FEDA7A7EF2}"/>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968744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D418-F954-A643-382F-622BE600F0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DF0C34-C272-02FC-CB03-580093F86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7C64CB0-BD42-2AE6-592A-342C39B864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7E5BC-941A-CE4C-5554-D6B3FDCB0B1B}"/>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6" name="Footer Placeholder 5">
            <a:extLst>
              <a:ext uri="{FF2B5EF4-FFF2-40B4-BE49-F238E27FC236}">
                <a16:creationId xmlns:a16="http://schemas.microsoft.com/office/drawing/2014/main" id="{0AA4ED4B-CC03-D2F5-2C3B-6D204BCC72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633D9E-2A2C-18D0-48E4-347AF5BD709B}"/>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377959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3929-DC2E-37B1-71C1-4FC22FDF3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DDD448-11FF-6542-ECC9-914305D63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0D8B31E-3A78-6674-6FAC-E6185599D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B499BA-43B7-416C-3580-954E09CB9B5A}"/>
              </a:ext>
            </a:extLst>
          </p:cNvPr>
          <p:cNvSpPr>
            <a:spLocks noGrp="1"/>
          </p:cNvSpPr>
          <p:nvPr>
            <p:ph type="dt" sz="half" idx="10"/>
          </p:nvPr>
        </p:nvSpPr>
        <p:spPr/>
        <p:txBody>
          <a:bodyPr/>
          <a:lstStyle/>
          <a:p>
            <a:fld id="{716FE319-11BE-4842-82C8-8EDC9831ECC6}" type="datetimeFigureOut">
              <a:rPr lang="en-GB" smtClean="0"/>
              <a:t>20/04/2025</a:t>
            </a:fld>
            <a:endParaRPr lang="en-GB"/>
          </a:p>
        </p:txBody>
      </p:sp>
      <p:sp>
        <p:nvSpPr>
          <p:cNvPr id="6" name="Footer Placeholder 5">
            <a:extLst>
              <a:ext uri="{FF2B5EF4-FFF2-40B4-BE49-F238E27FC236}">
                <a16:creationId xmlns:a16="http://schemas.microsoft.com/office/drawing/2014/main" id="{242EDF37-96BF-C66A-182F-9D5C41A2D4F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507683-640D-3CDE-43D9-B43D52309AF0}"/>
              </a:ext>
            </a:extLst>
          </p:cNvPr>
          <p:cNvSpPr>
            <a:spLocks noGrp="1"/>
          </p:cNvSpPr>
          <p:nvPr>
            <p:ph type="sldNum" sz="quarter" idx="12"/>
          </p:nvPr>
        </p:nvSpPr>
        <p:spPr/>
        <p:txBody>
          <a:bodyPr/>
          <a:lstStyle/>
          <a:p>
            <a:fld id="{62FDAE7C-3E72-4C42-968F-7D64F94C4411}" type="slidenum">
              <a:rPr lang="en-GB" smtClean="0"/>
              <a:t>‹#›</a:t>
            </a:fld>
            <a:endParaRPr lang="en-GB"/>
          </a:p>
        </p:txBody>
      </p:sp>
    </p:spTree>
    <p:extLst>
      <p:ext uri="{BB962C8B-B14F-4D97-AF65-F5344CB8AC3E}">
        <p14:creationId xmlns:p14="http://schemas.microsoft.com/office/powerpoint/2010/main" val="10465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67059"/>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5B62A8-DC47-0D4C-30E2-2BF783660C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2A5E3CD-21F2-1C59-5C35-6741AF78D7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27DE54-0124-7E47-7F0F-8B501D5A81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FE319-11BE-4842-82C8-8EDC9831ECC6}" type="datetimeFigureOut">
              <a:rPr lang="en-GB" smtClean="0"/>
              <a:t>20/04/2025</a:t>
            </a:fld>
            <a:endParaRPr lang="en-GB"/>
          </a:p>
        </p:txBody>
      </p:sp>
      <p:sp>
        <p:nvSpPr>
          <p:cNvPr id="5" name="Footer Placeholder 4">
            <a:extLst>
              <a:ext uri="{FF2B5EF4-FFF2-40B4-BE49-F238E27FC236}">
                <a16:creationId xmlns:a16="http://schemas.microsoft.com/office/drawing/2014/main" id="{6D0ED22F-3ECC-D413-653E-CF0E746076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7873551-7D74-A0BD-ADB1-3C434DDC9B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FDAE7C-3E72-4C42-968F-7D64F94C4411}" type="slidenum">
              <a:rPr lang="en-GB" smtClean="0"/>
              <a:t>‹#›</a:t>
            </a:fld>
            <a:endParaRPr lang="en-GB"/>
          </a:p>
        </p:txBody>
      </p:sp>
    </p:spTree>
    <p:extLst>
      <p:ext uri="{BB962C8B-B14F-4D97-AF65-F5344CB8AC3E}">
        <p14:creationId xmlns:p14="http://schemas.microsoft.com/office/powerpoint/2010/main" val="1974361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86782-9D5A-8C6E-A9E2-A0718E979603}"/>
              </a:ext>
            </a:extLst>
          </p:cNvPr>
          <p:cNvSpPr>
            <a:spLocks noGrp="1"/>
          </p:cNvSpPr>
          <p:nvPr>
            <p:ph type="ctrTitle"/>
          </p:nvPr>
        </p:nvSpPr>
        <p:spPr/>
        <p:txBody>
          <a:bodyPr/>
          <a:lstStyle/>
          <a:p>
            <a:r>
              <a:rPr lang="en-GB" dirty="0">
                <a:solidFill>
                  <a:srgbClr val="0070C0"/>
                </a:solidFill>
                <a:latin typeface="Georgia" panose="02040502050405020303" pitchFamily="18" charset="0"/>
              </a:rPr>
              <a:t>Hamiltonian Monte Carlo</a:t>
            </a:r>
          </a:p>
        </p:txBody>
      </p:sp>
      <p:sp>
        <p:nvSpPr>
          <p:cNvPr id="3" name="Subtitle 2">
            <a:extLst>
              <a:ext uri="{FF2B5EF4-FFF2-40B4-BE49-F238E27FC236}">
                <a16:creationId xmlns:a16="http://schemas.microsoft.com/office/drawing/2014/main" id="{77325098-E521-3D88-AB65-E96C460BAE67}"/>
              </a:ext>
            </a:extLst>
          </p:cNvPr>
          <p:cNvSpPr>
            <a:spLocks noGrp="1"/>
          </p:cNvSpPr>
          <p:nvPr>
            <p:ph type="subTitle" idx="1"/>
          </p:nvPr>
        </p:nvSpPr>
        <p:spPr/>
        <p:txBody>
          <a:bodyPr/>
          <a:lstStyle/>
          <a:p>
            <a:r>
              <a:rPr lang="en-GB" dirty="0">
                <a:latin typeface="Cambria" panose="02040503050406030204" pitchFamily="18" charset="0"/>
                <a:ea typeface="Cambria" panose="02040503050406030204" pitchFamily="18" charset="0"/>
              </a:rPr>
              <a:t>Toby Nixon</a:t>
            </a:r>
          </a:p>
        </p:txBody>
      </p:sp>
    </p:spTree>
    <p:extLst>
      <p:ext uri="{BB962C8B-B14F-4D97-AF65-F5344CB8AC3E}">
        <p14:creationId xmlns:p14="http://schemas.microsoft.com/office/powerpoint/2010/main" val="2103069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52F0-D8C8-557E-2460-FD80462901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3A1395-7F99-B724-49F4-4CE4BDFF90AA}"/>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Simple Comparison with Metropolis-Hastings</a:t>
            </a:r>
          </a:p>
        </p:txBody>
      </p:sp>
      <p:sp>
        <p:nvSpPr>
          <p:cNvPr id="3" name="Content Placeholder 2">
            <a:extLst>
              <a:ext uri="{FF2B5EF4-FFF2-40B4-BE49-F238E27FC236}">
                <a16:creationId xmlns:a16="http://schemas.microsoft.com/office/drawing/2014/main" id="{E3B49D7A-6079-4AD8-8F0D-8ABE8F031B37}"/>
              </a:ext>
            </a:extLst>
          </p:cNvPr>
          <p:cNvSpPr>
            <a:spLocks noGrp="1"/>
          </p:cNvSpPr>
          <p:nvPr>
            <p:ph idx="1"/>
          </p:nvPr>
        </p:nvSpPr>
        <p:spPr>
          <a:xfrm>
            <a:off x="152400" y="1022180"/>
            <a:ext cx="3362325" cy="387520"/>
          </a:xfrm>
        </p:spPr>
        <p:txBody>
          <a:bodyPr>
            <a:normAutofit lnSpcReduction="10000"/>
          </a:bodyPr>
          <a:lstStyle/>
          <a:p>
            <a:pPr marL="0" indent="0">
              <a:buNone/>
            </a:pPr>
            <a:r>
              <a:rPr lang="en-GB" sz="2400" dirty="0">
                <a:latin typeface="Cambria" panose="02040503050406030204" pitchFamily="18" charset="0"/>
                <a:ea typeface="Cambria" panose="02040503050406030204" pitchFamily="18" charset="0"/>
              </a:rPr>
              <a:t>Attempt to sample from:</a:t>
            </a:r>
          </a:p>
        </p:txBody>
      </p:sp>
      <p:pic>
        <p:nvPicPr>
          <p:cNvPr id="5" name="Picture 4">
            <a:extLst>
              <a:ext uri="{FF2B5EF4-FFF2-40B4-BE49-F238E27FC236}">
                <a16:creationId xmlns:a16="http://schemas.microsoft.com/office/drawing/2014/main" id="{A48FD0B6-5DA7-94F0-118D-E3FC87B591E8}"/>
              </a:ext>
            </a:extLst>
          </p:cNvPr>
          <p:cNvPicPr>
            <a:picLocks noChangeAspect="1"/>
          </p:cNvPicPr>
          <p:nvPr/>
        </p:nvPicPr>
        <p:blipFill>
          <a:blip r:embed="rId3"/>
          <a:stretch>
            <a:fillRect/>
          </a:stretch>
        </p:blipFill>
        <p:spPr>
          <a:xfrm>
            <a:off x="152400" y="1960568"/>
            <a:ext cx="2886383" cy="662979"/>
          </a:xfrm>
          <a:prstGeom prst="rect">
            <a:avLst/>
          </a:prstGeom>
        </p:spPr>
      </p:pic>
      <p:pic>
        <p:nvPicPr>
          <p:cNvPr id="7" name="Picture 6" descr="A graph of blue dots&#10;&#10;AI-generated content may be incorrect.">
            <a:extLst>
              <a:ext uri="{FF2B5EF4-FFF2-40B4-BE49-F238E27FC236}">
                <a16:creationId xmlns:a16="http://schemas.microsoft.com/office/drawing/2014/main" id="{021773B7-38EB-9871-D01E-22EAD6034BC0}"/>
              </a:ext>
            </a:extLst>
          </p:cNvPr>
          <p:cNvPicPr>
            <a:picLocks noChangeAspect="1"/>
          </p:cNvPicPr>
          <p:nvPr/>
        </p:nvPicPr>
        <p:blipFill>
          <a:blip r:embed="rId4">
            <a:extLst>
              <a:ext uri="{28A0092B-C50C-407E-A947-70E740481C1C}">
                <a14:useLocalDpi xmlns:a14="http://schemas.microsoft.com/office/drawing/2010/main" val="0"/>
              </a:ext>
            </a:extLst>
          </a:blip>
          <a:srcRect r="711"/>
          <a:stretch/>
        </p:blipFill>
        <p:spPr>
          <a:xfrm>
            <a:off x="-14288" y="3204599"/>
            <a:ext cx="7058025" cy="3359734"/>
          </a:xfrm>
          <a:prstGeom prst="rect">
            <a:avLst/>
          </a:prstGeom>
        </p:spPr>
      </p:pic>
      <p:sp>
        <p:nvSpPr>
          <p:cNvPr id="8" name="TextBox 7">
            <a:extLst>
              <a:ext uri="{FF2B5EF4-FFF2-40B4-BE49-F238E27FC236}">
                <a16:creationId xmlns:a16="http://schemas.microsoft.com/office/drawing/2014/main" id="{F6FEFA7A-2BDD-ECDC-3505-6F00512201F4}"/>
              </a:ext>
            </a:extLst>
          </p:cNvPr>
          <p:cNvSpPr txBox="1"/>
          <p:nvPr/>
        </p:nvSpPr>
        <p:spPr>
          <a:xfrm>
            <a:off x="3191182" y="1638186"/>
            <a:ext cx="3433677" cy="1323439"/>
          </a:xfrm>
          <a:prstGeom prst="rect">
            <a:avLst/>
          </a:prstGeom>
          <a:noFill/>
        </p:spPr>
        <p:txBody>
          <a:bodyPr wrap="square" rtlCol="0">
            <a:spAutoFit/>
          </a:bodyPr>
          <a:lstStyle/>
          <a:p>
            <a:r>
              <a:rPr lang="en-GB" sz="1600" dirty="0">
                <a:latin typeface="Cambria" panose="02040503050406030204" pitchFamily="18" charset="0"/>
                <a:ea typeface="Cambria" panose="02040503050406030204" pitchFamily="18" charset="0"/>
              </a:rPr>
              <a:t>Initial point: (0,0) for both.</a:t>
            </a:r>
          </a:p>
          <a:p>
            <a:r>
              <a:rPr lang="en-GB" sz="1600" dirty="0">
                <a:latin typeface="Cambria" panose="02040503050406030204" pitchFamily="18" charset="0"/>
                <a:ea typeface="Cambria" panose="02040503050406030204" pitchFamily="18" charset="0"/>
              </a:rPr>
              <a:t>Samples: 20,000; burn-in: 5,000.</a:t>
            </a:r>
          </a:p>
          <a:p>
            <a:r>
              <a:rPr lang="en-GB" sz="1600" dirty="0">
                <a:latin typeface="Cambria" panose="02040503050406030204" pitchFamily="18" charset="0"/>
                <a:ea typeface="Cambria" panose="02040503050406030204" pitchFamily="18" charset="0"/>
              </a:rPr>
              <a:t>MH proposal:	     , k = 5.7.</a:t>
            </a:r>
          </a:p>
          <a:p>
            <a:r>
              <a:rPr lang="en-GB" sz="1600" dirty="0">
                <a:latin typeface="Cambria" panose="02040503050406030204" pitchFamily="18" charset="0"/>
                <a:ea typeface="Cambria" panose="02040503050406030204" pitchFamily="18" charset="0"/>
              </a:rPr>
              <a:t>HMC: </a:t>
            </a:r>
          </a:p>
          <a:p>
            <a:r>
              <a:rPr lang="en-GB" sz="1600" dirty="0">
                <a:latin typeface="Cambria" panose="02040503050406030204" pitchFamily="18" charset="0"/>
                <a:ea typeface="Cambria" panose="02040503050406030204" pitchFamily="18" charset="0"/>
              </a:rPr>
              <a:t>Integration time 5.0, step-size 0.5.</a:t>
            </a:r>
          </a:p>
        </p:txBody>
      </p:sp>
      <p:pic>
        <p:nvPicPr>
          <p:cNvPr id="10" name="Picture 9">
            <a:extLst>
              <a:ext uri="{FF2B5EF4-FFF2-40B4-BE49-F238E27FC236}">
                <a16:creationId xmlns:a16="http://schemas.microsoft.com/office/drawing/2014/main" id="{15F4A8D3-ECB2-4742-9D89-91121D37FDE4}"/>
              </a:ext>
            </a:extLst>
          </p:cNvPr>
          <p:cNvPicPr>
            <a:picLocks noChangeAspect="1"/>
          </p:cNvPicPr>
          <p:nvPr/>
        </p:nvPicPr>
        <p:blipFill>
          <a:blip r:embed="rId5"/>
          <a:stretch>
            <a:fillRect/>
          </a:stretch>
        </p:blipFill>
        <p:spPr>
          <a:xfrm>
            <a:off x="4539704" y="2185440"/>
            <a:ext cx="736631" cy="213235"/>
          </a:xfrm>
          <a:prstGeom prst="rect">
            <a:avLst/>
          </a:prstGeom>
        </p:spPr>
      </p:pic>
      <p:pic>
        <p:nvPicPr>
          <p:cNvPr id="12" name="Picture 11">
            <a:extLst>
              <a:ext uri="{FF2B5EF4-FFF2-40B4-BE49-F238E27FC236}">
                <a16:creationId xmlns:a16="http://schemas.microsoft.com/office/drawing/2014/main" id="{57577919-851A-C457-A9E6-4B01FABF57B2}"/>
              </a:ext>
            </a:extLst>
          </p:cNvPr>
          <p:cNvPicPr>
            <a:picLocks noChangeAspect="1"/>
          </p:cNvPicPr>
          <p:nvPr/>
        </p:nvPicPr>
        <p:blipFill>
          <a:blip r:embed="rId6"/>
          <a:stretch>
            <a:fillRect/>
          </a:stretch>
        </p:blipFill>
        <p:spPr>
          <a:xfrm>
            <a:off x="3873865" y="2444110"/>
            <a:ext cx="1527536" cy="213235"/>
          </a:xfrm>
          <a:prstGeom prst="rect">
            <a:avLst/>
          </a:prstGeom>
        </p:spPr>
      </p:pic>
      <p:pic>
        <p:nvPicPr>
          <p:cNvPr id="14" name="Picture 13">
            <a:extLst>
              <a:ext uri="{FF2B5EF4-FFF2-40B4-BE49-F238E27FC236}">
                <a16:creationId xmlns:a16="http://schemas.microsoft.com/office/drawing/2014/main" id="{11D6ED83-3D53-55AD-4930-81D15617EEA4}"/>
              </a:ext>
            </a:extLst>
          </p:cNvPr>
          <p:cNvPicPr>
            <a:picLocks noChangeAspect="1"/>
          </p:cNvPicPr>
          <p:nvPr/>
        </p:nvPicPr>
        <p:blipFill>
          <a:blip r:embed="rId7"/>
          <a:stretch>
            <a:fillRect/>
          </a:stretch>
        </p:blipFill>
        <p:spPr>
          <a:xfrm>
            <a:off x="6645050" y="1488678"/>
            <a:ext cx="5456135" cy="1606757"/>
          </a:xfrm>
          <a:prstGeom prst="rect">
            <a:avLst/>
          </a:prstGeom>
        </p:spPr>
      </p:pic>
      <p:pic>
        <p:nvPicPr>
          <p:cNvPr id="16" name="Picture 15" descr="A group of graphs showing different types of data&#10;&#10;AI-generated content may be incorrect.">
            <a:extLst>
              <a:ext uri="{FF2B5EF4-FFF2-40B4-BE49-F238E27FC236}">
                <a16:creationId xmlns:a16="http://schemas.microsoft.com/office/drawing/2014/main" id="{28F111C3-6418-3733-6DC4-3AE9493027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62825" y="3316332"/>
            <a:ext cx="4738360" cy="3136267"/>
          </a:xfrm>
          <a:prstGeom prst="rect">
            <a:avLst/>
          </a:prstGeom>
        </p:spPr>
      </p:pic>
    </p:spTree>
    <p:extLst>
      <p:ext uri="{BB962C8B-B14F-4D97-AF65-F5344CB8AC3E}">
        <p14:creationId xmlns:p14="http://schemas.microsoft.com/office/powerpoint/2010/main" val="323054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62221-4CF7-68C0-7FA9-5D8CA7560746}"/>
              </a:ext>
            </a:extLst>
          </p:cNvPr>
          <p:cNvSpPr>
            <a:spLocks noGrp="1"/>
          </p:cNvSpPr>
          <p:nvPr>
            <p:ph type="ctrTitle"/>
          </p:nvPr>
        </p:nvSpPr>
        <p:spPr>
          <a:xfrm>
            <a:off x="2033665" y="149900"/>
            <a:ext cx="8124669" cy="1028909"/>
          </a:xfrm>
        </p:spPr>
        <p:txBody>
          <a:bodyPr/>
          <a:lstStyle/>
          <a:p>
            <a:r>
              <a:rPr lang="en-GB" dirty="0">
                <a:solidFill>
                  <a:srgbClr val="0070C0"/>
                </a:solidFill>
                <a:latin typeface="Georgia" panose="02040502050405020303" pitchFamily="18" charset="0"/>
              </a:rPr>
              <a:t>Thanks for Listening</a:t>
            </a:r>
          </a:p>
        </p:txBody>
      </p:sp>
      <p:pic>
        <p:nvPicPr>
          <p:cNvPr id="3" name="Picture 2">
            <a:extLst>
              <a:ext uri="{FF2B5EF4-FFF2-40B4-BE49-F238E27FC236}">
                <a16:creationId xmlns:a16="http://schemas.microsoft.com/office/drawing/2014/main" id="{54A81E57-F745-D0DC-B5A7-D9557BAEC3A0}"/>
              </a:ext>
            </a:extLst>
          </p:cNvPr>
          <p:cNvPicPr>
            <a:picLocks noChangeAspect="1"/>
          </p:cNvPicPr>
          <p:nvPr/>
        </p:nvPicPr>
        <p:blipFill>
          <a:blip r:embed="rId2"/>
          <a:stretch>
            <a:fillRect/>
          </a:stretch>
        </p:blipFill>
        <p:spPr>
          <a:xfrm>
            <a:off x="952064" y="1339557"/>
            <a:ext cx="10287872" cy="5001282"/>
          </a:xfrm>
          <a:prstGeom prst="rect">
            <a:avLst/>
          </a:prstGeom>
        </p:spPr>
      </p:pic>
    </p:spTree>
    <p:extLst>
      <p:ext uri="{BB962C8B-B14F-4D97-AF65-F5344CB8AC3E}">
        <p14:creationId xmlns:p14="http://schemas.microsoft.com/office/powerpoint/2010/main" val="69109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8590-1FDB-DCB8-9A68-162741BEE945}"/>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Motivation</a:t>
            </a:r>
          </a:p>
        </p:txBody>
      </p:sp>
      <p:sp>
        <p:nvSpPr>
          <p:cNvPr id="3" name="Content Placeholder 2">
            <a:extLst>
              <a:ext uri="{FF2B5EF4-FFF2-40B4-BE49-F238E27FC236}">
                <a16:creationId xmlns:a16="http://schemas.microsoft.com/office/drawing/2014/main" id="{49FC6F1E-37FC-706C-656F-08CFB09B8CA2}"/>
              </a:ext>
            </a:extLst>
          </p:cNvPr>
          <p:cNvSpPr>
            <a:spLocks noGrp="1"/>
          </p:cNvSpPr>
          <p:nvPr>
            <p:ph idx="1"/>
          </p:nvPr>
        </p:nvSpPr>
        <p:spPr>
          <a:xfrm>
            <a:off x="152399" y="1085396"/>
            <a:ext cx="11876313" cy="5614306"/>
          </a:xfrm>
        </p:spPr>
        <p:txBody>
          <a:bodyPr/>
          <a:lstStyle/>
          <a:p>
            <a:r>
              <a:rPr lang="en-GB" dirty="0">
                <a:latin typeface="Cambria" panose="02040503050406030204" pitchFamily="18" charset="0"/>
                <a:ea typeface="Cambria" panose="02040503050406030204" pitchFamily="18" charset="0"/>
                <a:cs typeface="Calibri" panose="020F0502020204030204" pitchFamily="34" charset="0"/>
              </a:rPr>
              <a:t>In high dimensions, many sampling methods struggle to effectively navigate the target distribution.</a:t>
            </a:r>
          </a:p>
          <a:p>
            <a:endParaRPr lang="en-GB" dirty="0">
              <a:latin typeface="Cambria" panose="02040503050406030204" pitchFamily="18" charset="0"/>
              <a:ea typeface="Cambria" panose="02040503050406030204" pitchFamily="18" charset="0"/>
              <a:cs typeface="Calibri" panose="020F0502020204030204" pitchFamily="34" charset="0"/>
            </a:endParaRPr>
          </a:p>
          <a:p>
            <a:r>
              <a:rPr lang="en-GB" dirty="0">
                <a:latin typeface="Cambria" panose="02040503050406030204" pitchFamily="18" charset="0"/>
                <a:ea typeface="Cambria" panose="02040503050406030204" pitchFamily="18" charset="0"/>
                <a:cs typeface="Calibri" panose="020F0502020204030204" pitchFamily="34" charset="0"/>
              </a:rPr>
              <a:t>If out in the tails, Metropolis-Hastings proposals will struggle to sample from back within the typical set, causing the chain to get “stuck”.</a:t>
            </a:r>
          </a:p>
          <a:p>
            <a:endParaRPr lang="en-GB" dirty="0">
              <a:latin typeface="Cambria" panose="02040503050406030204" pitchFamily="18" charset="0"/>
              <a:ea typeface="Cambria" panose="02040503050406030204" pitchFamily="18" charset="0"/>
              <a:cs typeface="Calibri" panose="020F0502020204030204" pitchFamily="34" charset="0"/>
            </a:endParaRPr>
          </a:p>
          <a:p>
            <a:r>
              <a:rPr lang="en-GB" dirty="0">
                <a:latin typeface="Cambria" panose="02040503050406030204" pitchFamily="18" charset="0"/>
                <a:ea typeface="Cambria" panose="02040503050406030204" pitchFamily="18" charset="0"/>
                <a:cs typeface="Calibri" panose="020F0502020204030204" pitchFamily="34" charset="0"/>
              </a:rPr>
              <a:t>An extremely low acceptance rate will follow, and the chain could be biased.</a:t>
            </a:r>
          </a:p>
          <a:p>
            <a:endParaRPr lang="en-GB" dirty="0">
              <a:latin typeface="Cambria" panose="02040503050406030204" pitchFamily="18" charset="0"/>
              <a:ea typeface="Cambria" panose="02040503050406030204" pitchFamily="18" charset="0"/>
              <a:cs typeface="Calibri" panose="020F0502020204030204" pitchFamily="34" charset="0"/>
            </a:endParaRPr>
          </a:p>
          <a:p>
            <a:r>
              <a:rPr lang="en-GB" dirty="0">
                <a:latin typeface="Cambria" panose="02040503050406030204" pitchFamily="18" charset="0"/>
                <a:ea typeface="Cambria" panose="02040503050406030204" pitchFamily="18" charset="0"/>
                <a:cs typeface="Calibri" panose="020F0502020204030204" pitchFamily="34" charset="0"/>
              </a:rPr>
              <a:t>Hamiltonian Monte Carlo is an alternative sampling method which uses Hamiltonian dynamics to make better informed proposals and deal better in high dimensions.</a:t>
            </a:r>
          </a:p>
        </p:txBody>
      </p:sp>
    </p:spTree>
    <p:extLst>
      <p:ext uri="{BB962C8B-B14F-4D97-AF65-F5344CB8AC3E}">
        <p14:creationId xmlns:p14="http://schemas.microsoft.com/office/powerpoint/2010/main" val="3704057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6F7F-ABD3-6DE5-2960-DFAC3181D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42689-B971-6AD8-AB35-9715E5D5CB9E}"/>
              </a:ext>
            </a:extLst>
          </p:cNvPr>
          <p:cNvSpPr>
            <a:spLocks noGrp="1"/>
          </p:cNvSpPr>
          <p:nvPr>
            <p:ph type="title"/>
          </p:nvPr>
        </p:nvSpPr>
        <p:spPr>
          <a:xfrm>
            <a:off x="152400" y="158298"/>
            <a:ext cx="11876314" cy="734332"/>
          </a:xfrm>
          <a:ln w="19050">
            <a:solidFill>
              <a:srgbClr val="0070C0"/>
            </a:solidFill>
          </a:ln>
        </p:spPr>
        <p:txBody>
          <a:bodyPr>
            <a:normAutofit/>
          </a:bodyPr>
          <a:lstStyle/>
          <a:p>
            <a:pPr algn="ctr"/>
            <a:r>
              <a:rPr lang="en-GB" dirty="0">
                <a:solidFill>
                  <a:srgbClr val="0070C0"/>
                </a:solidFill>
                <a:latin typeface="Georgia" panose="02040502050405020303" pitchFamily="18" charset="0"/>
              </a:rPr>
              <a:t>Hamiltonian Dynamics</a:t>
            </a:r>
          </a:p>
        </p:txBody>
      </p:sp>
      <p:sp>
        <p:nvSpPr>
          <p:cNvPr id="3" name="Content Placeholder 2">
            <a:extLst>
              <a:ext uri="{FF2B5EF4-FFF2-40B4-BE49-F238E27FC236}">
                <a16:creationId xmlns:a16="http://schemas.microsoft.com/office/drawing/2014/main" id="{9D5991FA-2496-86BA-8A8B-F3D27A307B5E}"/>
              </a:ext>
            </a:extLst>
          </p:cNvPr>
          <p:cNvSpPr>
            <a:spLocks noGrp="1"/>
          </p:cNvSpPr>
          <p:nvPr>
            <p:ph idx="1"/>
          </p:nvPr>
        </p:nvSpPr>
        <p:spPr>
          <a:xfrm>
            <a:off x="163286" y="1343635"/>
            <a:ext cx="11876314" cy="672765"/>
          </a:xfrm>
        </p:spPr>
        <p:txBody>
          <a:bodyPr/>
          <a:lstStyle/>
          <a:p>
            <a:r>
              <a:rPr lang="en-GB" sz="2000" dirty="0">
                <a:latin typeface="Cambria" panose="02040503050406030204" pitchFamily="18" charset="0"/>
                <a:ea typeface="Cambria" panose="02040503050406030204" pitchFamily="18" charset="0"/>
              </a:rPr>
              <a:t>Hamiltonian dynamics is a reformulation of classical Newtonian dynamics and can be used to describe the motion of a particle.</a:t>
            </a:r>
            <a:endParaRPr lang="en-GB" sz="2000" dirty="0"/>
          </a:p>
          <a:p>
            <a:endParaRPr lang="en-GB" dirty="0"/>
          </a:p>
          <a:p>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654E8D-45A6-5A67-57BC-F906C732BE5B}"/>
                  </a:ext>
                </a:extLst>
              </p:cNvPr>
              <p:cNvSpPr txBox="1"/>
              <p:nvPr/>
            </p:nvSpPr>
            <p:spPr>
              <a:xfrm>
                <a:off x="50800" y="2320183"/>
                <a:ext cx="11734800" cy="4401205"/>
              </a:xfrm>
              <a:prstGeom prst="rect">
                <a:avLst/>
              </a:prstGeom>
              <a:noFill/>
            </p:spPr>
            <p:txBody>
              <a:bodyPr wrap="square" rtlCol="0">
                <a:spAutoFit/>
              </a:bodyPr>
              <a:lstStyle/>
              <a:p>
                <a:pPr marL="230400" indent="-230400">
                  <a:buFont typeface="Arial" panose="020B0604020202020204" pitchFamily="34" charset="0"/>
                  <a:buChar char="•"/>
                </a:pPr>
                <a:r>
                  <a:rPr lang="en-GB" sz="2000" dirty="0">
                    <a:latin typeface="Cambria" panose="02040503050406030204" pitchFamily="18" charset="0"/>
                    <a:ea typeface="Cambria" panose="02040503050406030204" pitchFamily="18" charset="0"/>
                  </a:rPr>
                  <a:t>The </a:t>
                </a:r>
                <a:r>
                  <a:rPr lang="en-GB" sz="2000" b="1" dirty="0">
                    <a:latin typeface="Cambria" panose="02040503050406030204" pitchFamily="18" charset="0"/>
                    <a:ea typeface="Cambria" panose="02040503050406030204" pitchFamily="18" charset="0"/>
                  </a:rPr>
                  <a:t>Hamiltonian</a:t>
                </a:r>
                <a:r>
                  <a:rPr lang="en-GB" sz="2000" dirty="0">
                    <a:latin typeface="Cambria" panose="02040503050406030204" pitchFamily="18" charset="0"/>
                    <a:ea typeface="Cambria" panose="02040503050406030204" pitchFamily="18" charset="0"/>
                  </a:rPr>
                  <a:t> describes the total energy of the particle. It is the sum of the particle’s potential and kinetic energies – which depend on position and momentum.</a:t>
                </a:r>
              </a:p>
              <a:p>
                <a:pPr marL="230400" indent="-23040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30400" indent="-23040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30400" indent="-23040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30400" indent="-230400">
                  <a:buFont typeface="Arial" panose="020B0604020202020204" pitchFamily="34" charset="0"/>
                  <a:buChar char="•"/>
                </a:pPr>
                <a:r>
                  <a:rPr lang="en-GB" sz="2000" b="1" dirty="0">
                    <a:latin typeface="Cambria" panose="02040503050406030204" pitchFamily="18" charset="0"/>
                    <a:ea typeface="Cambria" panose="02040503050406030204" pitchFamily="18" charset="0"/>
                  </a:rPr>
                  <a:t>Hamilton’s equations </a:t>
                </a:r>
                <a:r>
                  <a:rPr lang="en-GB" sz="2000" dirty="0">
                    <a:latin typeface="Cambria" panose="02040503050406030204" pitchFamily="18" charset="0"/>
                    <a:ea typeface="Cambria" panose="02040503050406030204" pitchFamily="18" charset="0"/>
                  </a:rPr>
                  <a:t>define a vector field that acts on any particle in 2n dimensional </a:t>
                </a:r>
                <a:r>
                  <a:rPr lang="en-GB" sz="2000" i="1" dirty="0">
                    <a:latin typeface="Cambria" panose="02040503050406030204" pitchFamily="18" charset="0"/>
                    <a:ea typeface="Cambria" panose="02040503050406030204" pitchFamily="18" charset="0"/>
                  </a:rPr>
                  <a:t>phase space</a:t>
                </a:r>
                <a14:m>
                  <m:oMath xmlns:m="http://schemas.openxmlformats.org/officeDocument/2006/math">
                    <m:r>
                      <a:rPr kumimoji="0" lang="en-GB" sz="2000" b="0" i="1" u="none" strike="noStrike" kern="1200" cap="none" spc="0" normalizeH="0" baseline="0" noProof="0" smtClean="0">
                        <a:ln>
                          <a:noFill/>
                        </a:ln>
                        <a:solidFill>
                          <a:prstClr val="black"/>
                        </a:solidFill>
                        <a:effectLst/>
                        <a:uLnTx/>
                        <a:uFillTx/>
                        <a:latin typeface="Cambria Math" panose="02040503050406030204" pitchFamily="18" charset="0"/>
                      </a:rPr>
                      <m:t>.</m:t>
                    </m:r>
                  </m:oMath>
                </a14:m>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endParaRPr lang="en-GB" sz="2000"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GB" sz="2000" dirty="0">
                    <a:latin typeface="Cambria" panose="02040503050406030204" pitchFamily="18" charset="0"/>
                    <a:ea typeface="Cambria" panose="02040503050406030204" pitchFamily="18" charset="0"/>
                  </a:rPr>
                  <a:t>For HMC, we consider a fictitious particle in our target distribution (gravitational field). If we assign it some momentum, we can use Hamilton’s equations to allow it to orbit the distribution – sampling its position as we go.</a:t>
                </a:r>
              </a:p>
            </p:txBody>
          </p:sp>
        </mc:Choice>
        <mc:Fallback xmlns="">
          <p:sp>
            <p:nvSpPr>
              <p:cNvPr id="4" name="TextBox 3">
                <a:extLst>
                  <a:ext uri="{FF2B5EF4-FFF2-40B4-BE49-F238E27FC236}">
                    <a16:creationId xmlns:a16="http://schemas.microsoft.com/office/drawing/2014/main" id="{98654E8D-45A6-5A67-57BC-F906C732BE5B}"/>
                  </a:ext>
                </a:extLst>
              </p:cNvPr>
              <p:cNvSpPr txBox="1">
                <a:spLocks noRot="1" noChangeAspect="1" noMove="1" noResize="1" noEditPoints="1" noAdjustHandles="1" noChangeArrowheads="1" noChangeShapeType="1" noTextEdit="1"/>
              </p:cNvSpPr>
              <p:nvPr/>
            </p:nvSpPr>
            <p:spPr>
              <a:xfrm>
                <a:off x="50800" y="2320183"/>
                <a:ext cx="11734800" cy="4401205"/>
              </a:xfrm>
              <a:prstGeom prst="rect">
                <a:avLst/>
              </a:prstGeom>
              <a:blipFill>
                <a:blip r:embed="rId3"/>
                <a:stretch>
                  <a:fillRect l="-468" t="-831" b="-1524"/>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9BF8E3B0-5755-556B-A0EA-A74B26F0F91F}"/>
              </a:ext>
            </a:extLst>
          </p:cNvPr>
          <p:cNvPicPr>
            <a:picLocks noChangeAspect="1"/>
          </p:cNvPicPr>
          <p:nvPr/>
        </p:nvPicPr>
        <p:blipFill>
          <a:blip r:embed="rId4"/>
          <a:stretch>
            <a:fillRect/>
          </a:stretch>
        </p:blipFill>
        <p:spPr>
          <a:xfrm>
            <a:off x="3335080" y="3095273"/>
            <a:ext cx="4270426" cy="617849"/>
          </a:xfrm>
          <a:prstGeom prst="rect">
            <a:avLst/>
          </a:prstGeom>
        </p:spPr>
      </p:pic>
      <p:pic>
        <p:nvPicPr>
          <p:cNvPr id="12" name="Picture 11">
            <a:extLst>
              <a:ext uri="{FF2B5EF4-FFF2-40B4-BE49-F238E27FC236}">
                <a16:creationId xmlns:a16="http://schemas.microsoft.com/office/drawing/2014/main" id="{0096E260-87C0-E390-8816-5515893B1340}"/>
              </a:ext>
            </a:extLst>
          </p:cNvPr>
          <p:cNvPicPr>
            <a:picLocks noChangeAspect="1"/>
          </p:cNvPicPr>
          <p:nvPr/>
        </p:nvPicPr>
        <p:blipFill>
          <a:blip r:embed="rId5"/>
          <a:stretch>
            <a:fillRect/>
          </a:stretch>
        </p:blipFill>
        <p:spPr>
          <a:xfrm>
            <a:off x="2982809" y="4315792"/>
            <a:ext cx="1667108" cy="1000265"/>
          </a:xfrm>
          <a:prstGeom prst="rect">
            <a:avLst/>
          </a:prstGeom>
        </p:spPr>
      </p:pic>
      <p:pic>
        <p:nvPicPr>
          <p:cNvPr id="14" name="Picture 13">
            <a:extLst>
              <a:ext uri="{FF2B5EF4-FFF2-40B4-BE49-F238E27FC236}">
                <a16:creationId xmlns:a16="http://schemas.microsoft.com/office/drawing/2014/main" id="{0F258EAA-5F4B-FE84-5141-DE1DDC87BDD7}"/>
              </a:ext>
            </a:extLst>
          </p:cNvPr>
          <p:cNvPicPr>
            <a:picLocks noChangeAspect="1"/>
          </p:cNvPicPr>
          <p:nvPr/>
        </p:nvPicPr>
        <p:blipFill>
          <a:blip r:embed="rId6"/>
          <a:stretch>
            <a:fillRect/>
          </a:stretch>
        </p:blipFill>
        <p:spPr>
          <a:xfrm>
            <a:off x="6090557" y="4305657"/>
            <a:ext cx="1981477" cy="1009791"/>
          </a:xfrm>
          <a:prstGeom prst="rect">
            <a:avLst/>
          </a:prstGeom>
        </p:spPr>
      </p:pic>
    </p:spTree>
    <p:extLst>
      <p:ext uri="{BB962C8B-B14F-4D97-AF65-F5344CB8AC3E}">
        <p14:creationId xmlns:p14="http://schemas.microsoft.com/office/powerpoint/2010/main" val="355684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A1BBD-9D9F-C40C-F170-00544B113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B5A6F-B583-E209-D35A-2699705AB10A}"/>
              </a:ext>
            </a:extLst>
          </p:cNvPr>
          <p:cNvSpPr>
            <a:spLocks noGrp="1"/>
          </p:cNvSpPr>
          <p:nvPr>
            <p:ph type="title"/>
          </p:nvPr>
        </p:nvSpPr>
        <p:spPr>
          <a:xfrm>
            <a:off x="152400" y="158298"/>
            <a:ext cx="11876314" cy="734332"/>
          </a:xfrm>
          <a:ln w="19050">
            <a:solidFill>
              <a:srgbClr val="0070C0"/>
            </a:solidFill>
          </a:ln>
        </p:spPr>
        <p:txBody>
          <a:bodyPr>
            <a:normAutofit/>
          </a:bodyPr>
          <a:lstStyle/>
          <a:p>
            <a:pPr algn="ctr"/>
            <a:r>
              <a:rPr lang="en-GB" dirty="0">
                <a:solidFill>
                  <a:srgbClr val="0070C0"/>
                </a:solidFill>
                <a:latin typeface="Georgia" panose="02040502050405020303" pitchFamily="18" charset="0"/>
              </a:rPr>
              <a:t>Defining the Hamiltonian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EE5C5B-7C3B-AD11-A9F4-B479A957143D}"/>
                  </a:ext>
                </a:extLst>
              </p:cNvPr>
              <p:cNvSpPr>
                <a:spLocks noGrp="1"/>
              </p:cNvSpPr>
              <p:nvPr>
                <p:ph idx="1"/>
              </p:nvPr>
            </p:nvSpPr>
            <p:spPr>
              <a:xfrm>
                <a:off x="152399" y="1085396"/>
                <a:ext cx="11876313" cy="5614306"/>
              </a:xfrm>
            </p:spPr>
            <p:txBody>
              <a:bodyPr/>
              <a:lstStyle/>
              <a:p>
                <a:r>
                  <a:rPr lang="en-GB" sz="2000" dirty="0">
                    <a:latin typeface="Cambria" panose="02040503050406030204" pitchFamily="18" charset="0"/>
                    <a:ea typeface="Cambria" panose="02040503050406030204" pitchFamily="18" charset="0"/>
                  </a:rPr>
                  <a:t>Assume we have improper posterior </a:t>
                </a:r>
                <a14:m>
                  <m:oMath xmlns:m="http://schemas.openxmlformats.org/officeDocument/2006/math">
                    <m:r>
                      <a:rPr lang="en-GB" sz="2000" i="1" smtClean="0">
                        <a:latin typeface="Cambria Math" panose="02040503050406030204" pitchFamily="18" charset="0"/>
                        <a:ea typeface="Cambria Math" panose="02040503050406030204" pitchFamily="18" charset="0"/>
                      </a:rPr>
                      <m:t>𝜋</m:t>
                    </m:r>
                    <m:r>
                      <a:rPr lang="en-GB" sz="2000" b="0" i="1" smtClean="0">
                        <a:latin typeface="Cambria Math" panose="02040503050406030204" pitchFamily="18" charset="0"/>
                        <a:ea typeface="Cambria Math" panose="02040503050406030204" pitchFamily="18" charset="0"/>
                      </a:rPr>
                      <m:t>(</m:t>
                    </m:r>
                    <m:r>
                      <a:rPr lang="en-GB" sz="2000" b="0" i="1" smtClean="0">
                        <a:latin typeface="Cambria Math" panose="02040503050406030204" pitchFamily="18" charset="0"/>
                        <a:ea typeface="Cambria Math" panose="02040503050406030204" pitchFamily="18" charset="0"/>
                      </a:rPr>
                      <m:t>𝑞</m:t>
                    </m:r>
                    <m:r>
                      <a:rPr lang="en-GB" sz="2000" b="0" i="1" smtClean="0">
                        <a:latin typeface="Cambria Math" panose="02040503050406030204" pitchFamily="18" charset="0"/>
                        <a:ea typeface="Cambria Math" panose="02040503050406030204" pitchFamily="18" charset="0"/>
                      </a:rPr>
                      <m:t>)</m:t>
                    </m:r>
                  </m:oMath>
                </a14:m>
                <a:r>
                  <a:rPr lang="en-GB" sz="2000" dirty="0">
                    <a:latin typeface="Cambria" panose="02040503050406030204" pitchFamily="18" charset="0"/>
                    <a:ea typeface="Cambria" panose="02040503050406030204" pitchFamily="18" charset="0"/>
                  </a:rPr>
                  <a:t>. After adding momentum, we have </a:t>
                </a:r>
                <a14:m>
                  <m:oMath xmlns:m="http://schemas.openxmlformats.org/officeDocument/2006/math">
                    <m:r>
                      <a:rPr lang="en-GB" sz="2000" i="1">
                        <a:latin typeface="Cambria Math" panose="02040503050406030204" pitchFamily="18" charset="0"/>
                        <a:ea typeface="Cambria Math" panose="02040503050406030204" pitchFamily="18" charset="0"/>
                      </a:rPr>
                      <m:t>𝜋</m:t>
                    </m:r>
                    <m:r>
                      <a:rPr lang="en-GB" sz="2000" i="1">
                        <a:latin typeface="Cambria Math" panose="02040503050406030204" pitchFamily="18" charset="0"/>
                        <a:ea typeface="Cambria Math" panose="02040503050406030204" pitchFamily="18" charset="0"/>
                      </a:rPr>
                      <m:t>(</m:t>
                    </m:r>
                    <m:r>
                      <a:rPr lang="en-GB" sz="2000" i="1">
                        <a:latin typeface="Cambria Math" panose="02040503050406030204" pitchFamily="18" charset="0"/>
                        <a:ea typeface="Cambria Math" panose="02040503050406030204" pitchFamily="18" charset="0"/>
                      </a:rPr>
                      <m:t>𝑞</m:t>
                    </m:r>
                    <m:r>
                      <a:rPr lang="en-GB" sz="2000" b="0" i="1" smtClean="0">
                        <a:latin typeface="Cambria Math" panose="02040503050406030204" pitchFamily="18" charset="0"/>
                        <a:ea typeface="Cambria Math" panose="02040503050406030204" pitchFamily="18" charset="0"/>
                      </a:rPr>
                      <m:t>, </m:t>
                    </m:r>
                    <m:r>
                      <a:rPr lang="en-GB" sz="2000" b="0" i="1" smtClean="0">
                        <a:latin typeface="Cambria Math" panose="02040503050406030204" pitchFamily="18" charset="0"/>
                        <a:ea typeface="Cambria Math" panose="02040503050406030204" pitchFamily="18" charset="0"/>
                      </a:rPr>
                      <m:t>𝑝</m:t>
                    </m:r>
                    <m:r>
                      <a:rPr lang="en-GB" sz="2000" i="1">
                        <a:latin typeface="Cambria Math" panose="02040503050406030204" pitchFamily="18" charset="0"/>
                        <a:ea typeface="Cambria Math" panose="02040503050406030204" pitchFamily="18" charset="0"/>
                      </a:rPr>
                      <m:t>)</m:t>
                    </m:r>
                  </m:oMath>
                </a14:m>
                <a:r>
                  <a:rPr lang="en-GB" sz="2000" dirty="0">
                    <a:latin typeface="Cambria" panose="02040503050406030204" pitchFamily="18" charset="0"/>
                    <a:ea typeface="Cambria" panose="02040503050406030204" pitchFamily="18" charset="0"/>
                  </a:rPr>
                  <a:t> – the canonical distribution. </a:t>
                </a:r>
              </a:p>
              <a:p>
                <a:r>
                  <a:rPr lang="en-GB" sz="2000" dirty="0">
                    <a:latin typeface="Cambria" panose="02040503050406030204" pitchFamily="18" charset="0"/>
                    <a:ea typeface="Cambria" panose="02040503050406030204" pitchFamily="18" charset="0"/>
                  </a:rPr>
                  <a:t>Now we choose the Hamiltonian:</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The negative log of the posterior will be treated as a potential field.</a:t>
                </a:r>
              </a:p>
              <a:p>
                <a:endParaRPr lang="en-GB" sz="2000" dirty="0">
                  <a:latin typeface="Cambria" panose="02040503050406030204" pitchFamily="18" charset="0"/>
                  <a:ea typeface="Cambria" panose="02040503050406030204" pitchFamily="18" charset="0"/>
                </a:endParaRPr>
              </a:p>
              <a:p>
                <a:pPr marL="0" indent="0">
                  <a:buNone/>
                </a:pPr>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dirty="0">
                    <a:latin typeface="Cambria" panose="02040503050406030204" pitchFamily="18" charset="0"/>
                    <a:ea typeface="Cambria" panose="02040503050406030204" pitchFamily="18" charset="0"/>
                  </a:rPr>
                  <a:t>By integrating these equations, we can move our particle around the potential field like a satellite. The orbit it takes depends on the momentum we give it.</a:t>
                </a:r>
              </a:p>
              <a:p>
                <a:endParaRPr lang="en-GB" sz="2000" dirty="0">
                  <a:latin typeface="Cambria" panose="02040503050406030204" pitchFamily="18" charset="0"/>
                  <a:ea typeface="Cambria" panose="02040503050406030204" pitchFamily="18" charset="0"/>
                </a:endParaRPr>
              </a:p>
              <a:p>
                <a:endParaRPr lang="en-GB" dirty="0"/>
              </a:p>
              <a:p>
                <a:endParaRPr lang="en-GB" dirty="0"/>
              </a:p>
            </p:txBody>
          </p:sp>
        </mc:Choice>
        <mc:Fallback xmlns="">
          <p:sp>
            <p:nvSpPr>
              <p:cNvPr id="3" name="Content Placeholder 2">
                <a:extLst>
                  <a:ext uri="{FF2B5EF4-FFF2-40B4-BE49-F238E27FC236}">
                    <a16:creationId xmlns:a16="http://schemas.microsoft.com/office/drawing/2014/main" id="{BAEE5C5B-7C3B-AD11-A9F4-B479A957143D}"/>
                  </a:ext>
                </a:extLst>
              </p:cNvPr>
              <p:cNvSpPr>
                <a:spLocks noGrp="1" noRot="1" noChangeAspect="1" noMove="1" noResize="1" noEditPoints="1" noAdjustHandles="1" noChangeArrowheads="1" noChangeShapeType="1" noTextEdit="1"/>
              </p:cNvSpPr>
              <p:nvPr>
                <p:ph idx="1"/>
              </p:nvPr>
            </p:nvSpPr>
            <p:spPr>
              <a:xfrm>
                <a:off x="152399" y="1085396"/>
                <a:ext cx="11876313" cy="5614306"/>
              </a:xfrm>
              <a:blipFill>
                <a:blip r:embed="rId3"/>
                <a:stretch>
                  <a:fillRect l="-462" t="-1086"/>
                </a:stretch>
              </a:blipFill>
            </p:spPr>
            <p:txBody>
              <a:bodyPr/>
              <a:lstStyle/>
              <a:p>
                <a:r>
                  <a:rPr lang="en-GB">
                    <a:noFill/>
                  </a:rPr>
                  <a:t> </a:t>
                </a:r>
              </a:p>
            </p:txBody>
          </p:sp>
        </mc:Fallback>
      </mc:AlternateContent>
      <p:pic>
        <p:nvPicPr>
          <p:cNvPr id="7" name="Picture 6">
            <a:extLst>
              <a:ext uri="{FF2B5EF4-FFF2-40B4-BE49-F238E27FC236}">
                <a16:creationId xmlns:a16="http://schemas.microsoft.com/office/drawing/2014/main" id="{D97435FE-54AA-B3DB-8B13-F323EF970367}"/>
              </a:ext>
            </a:extLst>
          </p:cNvPr>
          <p:cNvPicPr>
            <a:picLocks noChangeAspect="1"/>
          </p:cNvPicPr>
          <p:nvPr/>
        </p:nvPicPr>
        <p:blipFill>
          <a:blip r:embed="rId4"/>
          <a:srcRect r="34774" b="66440"/>
          <a:stretch/>
        </p:blipFill>
        <p:spPr>
          <a:xfrm>
            <a:off x="504498" y="2284022"/>
            <a:ext cx="3686494" cy="621604"/>
          </a:xfrm>
          <a:prstGeom prst="rect">
            <a:avLst/>
          </a:prstGeom>
        </p:spPr>
      </p:pic>
      <p:pic>
        <p:nvPicPr>
          <p:cNvPr id="9" name="Picture 8">
            <a:extLst>
              <a:ext uri="{FF2B5EF4-FFF2-40B4-BE49-F238E27FC236}">
                <a16:creationId xmlns:a16="http://schemas.microsoft.com/office/drawing/2014/main" id="{264C49EA-E36D-18A6-A0C0-C7E87BE3FD34}"/>
              </a:ext>
            </a:extLst>
          </p:cNvPr>
          <p:cNvPicPr>
            <a:picLocks noChangeAspect="1"/>
          </p:cNvPicPr>
          <p:nvPr/>
        </p:nvPicPr>
        <p:blipFill>
          <a:blip r:embed="rId5"/>
          <a:srcRect r="243" b="32515"/>
          <a:stretch/>
        </p:blipFill>
        <p:spPr>
          <a:xfrm>
            <a:off x="4298081" y="2284021"/>
            <a:ext cx="4769720" cy="1137104"/>
          </a:xfrm>
          <a:prstGeom prst="rect">
            <a:avLst/>
          </a:prstGeom>
        </p:spPr>
      </p:pic>
      <p:pic>
        <p:nvPicPr>
          <p:cNvPr id="12" name="Picture 11">
            <a:extLst>
              <a:ext uri="{FF2B5EF4-FFF2-40B4-BE49-F238E27FC236}">
                <a16:creationId xmlns:a16="http://schemas.microsoft.com/office/drawing/2014/main" id="{7A437294-E1FA-87D0-4CEB-E44128E18D3D}"/>
              </a:ext>
            </a:extLst>
          </p:cNvPr>
          <p:cNvPicPr>
            <a:picLocks noChangeAspect="1"/>
          </p:cNvPicPr>
          <p:nvPr/>
        </p:nvPicPr>
        <p:blipFill>
          <a:blip r:embed="rId6"/>
          <a:stretch>
            <a:fillRect/>
          </a:stretch>
        </p:blipFill>
        <p:spPr>
          <a:xfrm>
            <a:off x="399604" y="3952375"/>
            <a:ext cx="7582776" cy="1447178"/>
          </a:xfrm>
          <a:prstGeom prst="rect">
            <a:avLst/>
          </a:prstGeom>
        </p:spPr>
      </p:pic>
    </p:spTree>
    <p:extLst>
      <p:ext uri="{BB962C8B-B14F-4D97-AF65-F5344CB8AC3E}">
        <p14:creationId xmlns:p14="http://schemas.microsoft.com/office/powerpoint/2010/main" val="294558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669A5-C304-43FE-57BE-CB5D9D0C56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4C43C-CBC4-47B1-6947-CD962107312C}"/>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Hamiltonian Markov Transition</a:t>
            </a:r>
          </a:p>
        </p:txBody>
      </p:sp>
      <p:pic>
        <p:nvPicPr>
          <p:cNvPr id="9" name="Picture 8">
            <a:extLst>
              <a:ext uri="{FF2B5EF4-FFF2-40B4-BE49-F238E27FC236}">
                <a16:creationId xmlns:a16="http://schemas.microsoft.com/office/drawing/2014/main" id="{0C971A14-B980-BB6C-4783-37A92AD75A83}"/>
              </a:ext>
            </a:extLst>
          </p:cNvPr>
          <p:cNvPicPr>
            <a:picLocks noChangeAspect="1"/>
          </p:cNvPicPr>
          <p:nvPr/>
        </p:nvPicPr>
        <p:blipFill>
          <a:blip r:embed="rId3"/>
          <a:srcRect l="6094" t="2127" r="5143" b="3417"/>
          <a:stretch/>
        </p:blipFill>
        <p:spPr>
          <a:xfrm>
            <a:off x="152400" y="1556658"/>
            <a:ext cx="6694349" cy="456111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0A8B7D5-0D35-834A-62B7-A77375D1F717}"/>
                  </a:ext>
                </a:extLst>
              </p:cNvPr>
              <p:cNvSpPr txBox="1"/>
              <p:nvPr/>
            </p:nvSpPr>
            <p:spPr>
              <a:xfrm>
                <a:off x="6999515" y="1556658"/>
                <a:ext cx="5116285" cy="4985980"/>
              </a:xfrm>
              <a:prstGeom prst="rect">
                <a:avLst/>
              </a:prstGeom>
              <a:noFill/>
            </p:spPr>
            <p:txBody>
              <a:bodyPr wrap="square" rtlCol="0">
                <a:spAutoFit/>
              </a:bodyPr>
              <a:lstStyle/>
              <a:p>
                <a:pPr marL="285750" indent="-285750">
                  <a:buFont typeface="Arial" panose="020B0604020202020204" pitchFamily="34" charset="0"/>
                  <a:buChar char="•"/>
                </a:pPr>
                <a:r>
                  <a:rPr lang="en-GB" sz="2000" dirty="0"/>
                  <a:t>Start with point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𝑞</m:t>
                        </m:r>
                      </m:e>
                      <m:sub>
                        <m:r>
                          <a:rPr lang="en-GB" sz="2000" b="0" i="1" smtClean="0">
                            <a:latin typeface="Cambria Math" panose="02040503050406030204" pitchFamily="18" charset="0"/>
                          </a:rPr>
                          <m:t>0</m:t>
                        </m:r>
                      </m:sub>
                    </m:sSub>
                  </m:oMath>
                </a14:m>
                <a:r>
                  <a:rPr lang="en-GB" sz="2000" dirty="0"/>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r>
                  <a:rPr lang="en-GB" sz="2000" dirty="0"/>
                  <a:t>Sample </a:t>
                </a:r>
                <a14:m>
                  <m:oMath xmlns:m="http://schemas.openxmlformats.org/officeDocument/2006/math">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𝑝</m:t>
                        </m:r>
                      </m:e>
                      <m:sub>
                        <m:r>
                          <a:rPr lang="en-GB" sz="2000" b="0" i="1" smtClean="0">
                            <a:latin typeface="Cambria Math" panose="02040503050406030204" pitchFamily="18" charset="0"/>
                          </a:rPr>
                          <m:t>0</m:t>
                        </m:r>
                      </m:sub>
                    </m:sSub>
                  </m:oMath>
                </a14:m>
                <a:r>
                  <a:rPr lang="en-GB" sz="2000" dirty="0"/>
                  <a:t> from  </a:t>
                </a:r>
                <a14:m>
                  <m:oMath xmlns:m="http://schemas.openxmlformats.org/officeDocument/2006/math">
                    <m:r>
                      <a:rPr lang="en-GB" sz="2000" i="1" smtClean="0">
                        <a:latin typeface="Cambria Math" panose="02040503050406030204" pitchFamily="18" charset="0"/>
                        <a:ea typeface="Cambria Math" panose="02040503050406030204" pitchFamily="18" charset="0"/>
                      </a:rPr>
                      <m:t>𝜋</m:t>
                    </m:r>
                    <m:d>
                      <m:dPr>
                        <m:ctrlPr>
                          <a:rPr lang="en-GB" sz="2000" b="0" i="1" smtClean="0">
                            <a:latin typeface="Cambria Math" panose="02040503050406030204" pitchFamily="18" charset="0"/>
                            <a:ea typeface="Cambria Math" panose="02040503050406030204" pitchFamily="18" charset="0"/>
                          </a:rPr>
                        </m:ctrlPr>
                      </m:dPr>
                      <m:e>
                        <m:r>
                          <a:rPr lang="en-GB" sz="2000" b="0" i="1" smtClean="0">
                            <a:latin typeface="Cambria Math" panose="02040503050406030204" pitchFamily="18" charset="0"/>
                            <a:ea typeface="Cambria Math" panose="02040503050406030204" pitchFamily="18" charset="0"/>
                          </a:rPr>
                          <m:t>𝑝</m:t>
                        </m:r>
                      </m:e>
                      <m:e>
                        <m:r>
                          <a:rPr lang="en-GB" sz="2000" b="0" i="1" smtClean="0">
                            <a:latin typeface="Cambria Math" panose="02040503050406030204" pitchFamily="18" charset="0"/>
                            <a:ea typeface="Cambria Math" panose="02040503050406030204" pitchFamily="18" charset="0"/>
                          </a:rPr>
                          <m:t>𝑞</m:t>
                        </m:r>
                      </m:e>
                    </m:d>
                    <m:r>
                      <a:rPr lang="en-GB" sz="2000" b="0" i="1" smtClean="0">
                        <a:latin typeface="Cambria Math" panose="02040503050406030204" pitchFamily="18" charset="0"/>
                        <a:ea typeface="Cambria Math" panose="02040503050406030204" pitchFamily="18" charset="0"/>
                      </a:rPr>
                      <m:t>.</m:t>
                    </m:r>
                  </m:oMath>
                </a14:m>
                <a:r>
                  <a:rPr lang="en-GB" sz="2000" b="0" dirty="0">
                    <a:ea typeface="Cambria Math" panose="02040503050406030204" pitchFamily="18" charset="0"/>
                  </a:rPr>
                  <a:t> Consider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𝑞</m:t>
                        </m:r>
                      </m:e>
                      <m:sub>
                        <m:r>
                          <a:rPr lang="en-GB" sz="2000" i="1">
                            <a:latin typeface="Cambria Math" panose="02040503050406030204" pitchFamily="18" charset="0"/>
                          </a:rPr>
                          <m:t>0</m:t>
                        </m:r>
                      </m:sub>
                    </m:sSub>
                  </m:oMath>
                </a14:m>
                <a:r>
                  <a:rPr lang="en-GB" sz="2000" b="0" dirty="0">
                    <a:ea typeface="Cambria Math" panose="02040503050406030204" pitchFamily="18" charset="0"/>
                  </a:rPr>
                  <a:t>,</a:t>
                </a:r>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𝑝</m:t>
                        </m:r>
                      </m:e>
                      <m:sub>
                        <m:r>
                          <a:rPr lang="en-GB" sz="2000" i="1">
                            <a:latin typeface="Cambria Math" panose="02040503050406030204" pitchFamily="18" charset="0"/>
                          </a:rPr>
                          <m:t>0</m:t>
                        </m:r>
                      </m:sub>
                    </m:sSub>
                  </m:oMath>
                </a14:m>
                <a:r>
                  <a:rPr lang="en-GB" sz="2000" b="0" dirty="0">
                    <a:ea typeface="Cambria Math" panose="02040503050406030204" pitchFamily="18" charset="0"/>
                  </a:rPr>
                  <a:t>).</a:t>
                </a: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r>
                  <a:rPr lang="en-GB" sz="2000" b="0" dirty="0">
                    <a:ea typeface="Cambria Math" panose="02040503050406030204" pitchFamily="18" charset="0"/>
                  </a:rPr>
                  <a:t>Substitute into Hamilton’s equations and integrate for time t, giving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𝑞</m:t>
                        </m:r>
                      </m:e>
                      <m:sub>
                        <m:r>
                          <a:rPr lang="en-GB" sz="2000" b="0" i="1" smtClean="0">
                            <a:latin typeface="Cambria Math" panose="02040503050406030204" pitchFamily="18" charset="0"/>
                          </a:rPr>
                          <m:t>1</m:t>
                        </m:r>
                      </m:sub>
                    </m:sSub>
                  </m:oMath>
                </a14:m>
                <a:r>
                  <a:rPr lang="en-GB" sz="2000" b="0" dirty="0">
                    <a:ea typeface="Cambria Math" panose="02040503050406030204" pitchFamily="18" charset="0"/>
                  </a:rPr>
                  <a:t>,</a:t>
                </a:r>
                <a:r>
                  <a:rPr lang="en-GB" sz="2000" dirty="0"/>
                  <a:t>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𝑝</m:t>
                        </m:r>
                      </m:e>
                      <m:sub>
                        <m:r>
                          <a:rPr lang="en-GB" sz="2000" b="0" i="1" smtClean="0">
                            <a:latin typeface="Cambria Math" panose="02040503050406030204" pitchFamily="18" charset="0"/>
                          </a:rPr>
                          <m:t>1</m:t>
                        </m:r>
                      </m:sub>
                    </m:sSub>
                  </m:oMath>
                </a14:m>
                <a:r>
                  <a:rPr lang="en-GB" sz="2000" b="0" dirty="0">
                    <a:ea typeface="Cambria Math" panose="02040503050406030204" pitchFamily="18" charset="0"/>
                  </a:rPr>
                  <a:t>).</a:t>
                </a:r>
                <a:endParaRPr lang="en-GB" sz="2000" dirty="0">
                  <a:ea typeface="Cambria Math" panose="02040503050406030204" pitchFamily="18" charset="0"/>
                </a:endParaRP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endParaRPr lang="en-GB" sz="2000" dirty="0">
                  <a:ea typeface="Cambria Math" panose="02040503050406030204" pitchFamily="18" charset="0"/>
                </a:endParaRPr>
              </a:p>
              <a:p>
                <a:pPr marL="285750" indent="-285750">
                  <a:buFont typeface="Arial" panose="020B0604020202020204" pitchFamily="34" charset="0"/>
                  <a:buChar char="•"/>
                </a:pPr>
                <a:r>
                  <a:rPr lang="en-GB" sz="2000" b="0" dirty="0">
                    <a:ea typeface="Cambria Math" panose="02040503050406030204" pitchFamily="18" charset="0"/>
                  </a:rPr>
                  <a:t>Remove momentum, leaving proposal </a:t>
                </a:r>
                <a14:m>
                  <m:oMath xmlns:m="http://schemas.openxmlformats.org/officeDocument/2006/math">
                    <m:sSub>
                      <m:sSubPr>
                        <m:ctrlPr>
                          <a:rPr lang="en-GB" sz="2000" i="1" smtClean="0">
                            <a:latin typeface="Cambria Math" panose="02040503050406030204" pitchFamily="18" charset="0"/>
                          </a:rPr>
                        </m:ctrlPr>
                      </m:sSubPr>
                      <m:e>
                        <m:r>
                          <a:rPr lang="en-GB" sz="2000" i="1">
                            <a:latin typeface="Cambria Math" panose="02040503050406030204" pitchFamily="18" charset="0"/>
                          </a:rPr>
                          <m:t>𝑞</m:t>
                        </m:r>
                      </m:e>
                      <m:sub>
                        <m:r>
                          <a:rPr lang="en-GB" sz="2000" b="0" i="1" smtClean="0">
                            <a:latin typeface="Cambria Math" panose="02040503050406030204" pitchFamily="18" charset="0"/>
                          </a:rPr>
                          <m:t>1</m:t>
                        </m:r>
                      </m:sub>
                    </m:sSub>
                  </m:oMath>
                </a14:m>
                <a:r>
                  <a:rPr lang="en-GB" sz="2000" b="0" dirty="0">
                    <a:ea typeface="Cambria Math" panose="02040503050406030204" pitchFamily="18" charset="0"/>
                  </a:rPr>
                  <a:t>.</a:t>
                </a: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dirty="0"/>
              </a:p>
            </p:txBody>
          </p:sp>
        </mc:Choice>
        <mc:Fallback>
          <p:sp>
            <p:nvSpPr>
              <p:cNvPr id="8" name="TextBox 7">
                <a:extLst>
                  <a:ext uri="{FF2B5EF4-FFF2-40B4-BE49-F238E27FC236}">
                    <a16:creationId xmlns:a16="http://schemas.microsoft.com/office/drawing/2014/main" id="{A0A8B7D5-0D35-834A-62B7-A77375D1F717}"/>
                  </a:ext>
                </a:extLst>
              </p:cNvPr>
              <p:cNvSpPr txBox="1">
                <a:spLocks noRot="1" noChangeAspect="1" noMove="1" noResize="1" noEditPoints="1" noAdjustHandles="1" noChangeArrowheads="1" noChangeShapeType="1" noTextEdit="1"/>
              </p:cNvSpPr>
              <p:nvPr/>
            </p:nvSpPr>
            <p:spPr>
              <a:xfrm>
                <a:off x="6999515" y="1556658"/>
                <a:ext cx="5116285" cy="4985980"/>
              </a:xfrm>
              <a:prstGeom prst="rect">
                <a:avLst/>
              </a:prstGeom>
              <a:blipFill>
                <a:blip r:embed="rId4"/>
                <a:stretch>
                  <a:fillRect l="-1071" t="-48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33949E5-1D19-1F52-D962-543D590F2047}"/>
                  </a:ext>
                </a:extLst>
              </p:cNvPr>
              <p:cNvSpPr txBox="1"/>
              <p:nvPr/>
            </p:nvSpPr>
            <p:spPr>
              <a:xfrm>
                <a:off x="849086" y="2601685"/>
                <a:ext cx="11103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𝑞</m:t>
                          </m:r>
                        </m:e>
                        <m:sub>
                          <m:r>
                            <a:rPr lang="en-GB" b="0" i="1" smtClean="0">
                              <a:latin typeface="Cambria Math" panose="02040503050406030204" pitchFamily="18" charset="0"/>
                            </a:rPr>
                            <m:t>𝑜</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𝑜</m:t>
                          </m:r>
                        </m:sub>
                      </m:sSub>
                      <m:r>
                        <a:rPr lang="en-GB" b="0" i="1" smtClean="0">
                          <a:latin typeface="Cambria Math" panose="02040503050406030204" pitchFamily="18" charset="0"/>
                        </a:rPr>
                        <m:t>)</m:t>
                      </m:r>
                    </m:oMath>
                  </m:oMathPara>
                </a14:m>
                <a:endParaRPr lang="en-GB" dirty="0"/>
              </a:p>
            </p:txBody>
          </p:sp>
        </mc:Choice>
        <mc:Fallback>
          <p:sp>
            <p:nvSpPr>
              <p:cNvPr id="10" name="TextBox 9">
                <a:extLst>
                  <a:ext uri="{FF2B5EF4-FFF2-40B4-BE49-F238E27FC236}">
                    <a16:creationId xmlns:a16="http://schemas.microsoft.com/office/drawing/2014/main" id="{833949E5-1D19-1F52-D962-543D590F2047}"/>
                  </a:ext>
                </a:extLst>
              </p:cNvPr>
              <p:cNvSpPr txBox="1">
                <a:spLocks noRot="1" noChangeAspect="1" noMove="1" noResize="1" noEditPoints="1" noAdjustHandles="1" noChangeArrowheads="1" noChangeShapeType="1" noTextEdit="1"/>
              </p:cNvSpPr>
              <p:nvPr/>
            </p:nvSpPr>
            <p:spPr>
              <a:xfrm>
                <a:off x="849086" y="2601685"/>
                <a:ext cx="1110343" cy="369332"/>
              </a:xfrm>
              <a:prstGeom prst="rect">
                <a:avLst/>
              </a:prstGeom>
              <a:blipFill>
                <a:blip r:embed="rId5"/>
                <a:stretch>
                  <a:fillRect b="-1333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05077EE-83CE-3CE3-3B82-E4681DAFB7D8}"/>
                  </a:ext>
                </a:extLst>
              </p:cNvPr>
              <p:cNvSpPr txBox="1"/>
              <p:nvPr/>
            </p:nvSpPr>
            <p:spPr>
              <a:xfrm>
                <a:off x="2492827" y="1992085"/>
                <a:ext cx="111034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𝑞</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p:txBody>
          </p:sp>
        </mc:Choice>
        <mc:Fallback>
          <p:sp>
            <p:nvSpPr>
              <p:cNvPr id="11" name="TextBox 10">
                <a:extLst>
                  <a:ext uri="{FF2B5EF4-FFF2-40B4-BE49-F238E27FC236}">
                    <a16:creationId xmlns:a16="http://schemas.microsoft.com/office/drawing/2014/main" id="{D05077EE-83CE-3CE3-3B82-E4681DAFB7D8}"/>
                  </a:ext>
                </a:extLst>
              </p:cNvPr>
              <p:cNvSpPr txBox="1">
                <a:spLocks noRot="1" noChangeAspect="1" noMove="1" noResize="1" noEditPoints="1" noAdjustHandles="1" noChangeArrowheads="1" noChangeShapeType="1" noTextEdit="1"/>
              </p:cNvSpPr>
              <p:nvPr/>
            </p:nvSpPr>
            <p:spPr>
              <a:xfrm>
                <a:off x="2492827" y="1992085"/>
                <a:ext cx="1110343" cy="369332"/>
              </a:xfrm>
              <a:prstGeom prst="rect">
                <a:avLst/>
              </a:prstGeom>
              <a:blipFill>
                <a:blip r:embed="rId6"/>
                <a:stretch>
                  <a:fillRect b="-13333"/>
                </a:stretch>
              </a:blipFill>
            </p:spPr>
            <p:txBody>
              <a:bodyPr/>
              <a:lstStyle/>
              <a:p>
                <a:r>
                  <a:rPr lang="en-GB">
                    <a:noFill/>
                  </a:rPr>
                  <a:t> </a:t>
                </a:r>
              </a:p>
            </p:txBody>
          </p:sp>
        </mc:Fallback>
      </mc:AlternateContent>
    </p:spTree>
    <p:extLst>
      <p:ext uri="{BB962C8B-B14F-4D97-AF65-F5344CB8AC3E}">
        <p14:creationId xmlns:p14="http://schemas.microsoft.com/office/powerpoint/2010/main" val="272446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061C4-6EB8-16EE-6A7A-50A5E72E5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7BECF-CD4D-4DB5-EF70-CFAE7EBC6B9E}"/>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Choosing a Distribution for Momentum</a:t>
            </a:r>
          </a:p>
        </p:txBody>
      </p:sp>
      <p:sp>
        <p:nvSpPr>
          <p:cNvPr id="7" name="TextBox 6">
            <a:extLst>
              <a:ext uri="{FF2B5EF4-FFF2-40B4-BE49-F238E27FC236}">
                <a16:creationId xmlns:a16="http://schemas.microsoft.com/office/drawing/2014/main" id="{3DD675F2-A588-DFED-4271-91DC0C4C8F8C}"/>
              </a:ext>
            </a:extLst>
          </p:cNvPr>
          <p:cNvSpPr txBox="1"/>
          <p:nvPr/>
        </p:nvSpPr>
        <p:spPr>
          <a:xfrm>
            <a:off x="391134" y="1451749"/>
            <a:ext cx="11275350" cy="4524315"/>
          </a:xfrm>
          <a:prstGeom prst="rect">
            <a:avLst/>
          </a:prstGeom>
          <a:noFill/>
          <a:ln>
            <a:solidFill>
              <a:schemeClr val="bg1"/>
            </a:solidFill>
          </a:ln>
        </p:spPr>
        <p:txBody>
          <a:bodyPr wrap="square" rtlCol="0">
            <a:spAutoFit/>
          </a:bodyPr>
          <a:lstStyle/>
          <a:p>
            <a:r>
              <a:rPr lang="en-GB" sz="2400" dirty="0">
                <a:latin typeface="Cambria" panose="02040503050406030204" pitchFamily="18" charset="0"/>
                <a:ea typeface="Cambria" panose="02040503050406030204" pitchFamily="18" charset="0"/>
              </a:rPr>
              <a:t>Typically, </a:t>
            </a:r>
            <a:r>
              <a:rPr lang="en-GB" sz="2400" i="1" dirty="0">
                <a:latin typeface="Cambria" panose="02040503050406030204" pitchFamily="18" charset="0"/>
                <a:ea typeface="Cambria" panose="02040503050406030204" pitchFamily="18" charset="0"/>
              </a:rPr>
              <a:t>Euclidian HMC </a:t>
            </a:r>
            <a:r>
              <a:rPr lang="en-GB" sz="2400" dirty="0">
                <a:latin typeface="Cambria" panose="02040503050406030204" pitchFamily="18" charset="0"/>
                <a:ea typeface="Cambria" panose="02040503050406030204" pitchFamily="18" charset="0"/>
              </a:rPr>
              <a:t>is used. A multivariate normal distribution is assigned, with a fixed covariance matrix, M.</a:t>
            </a: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a:p>
            <a:pPr marL="457200" indent="-457200">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This defines a </a:t>
            </a:r>
            <a:r>
              <a:rPr lang="en-GB" sz="2400" i="1" dirty="0">
                <a:latin typeface="Cambria" panose="02040503050406030204" pitchFamily="18" charset="0"/>
                <a:ea typeface="Cambria" panose="02040503050406030204" pitchFamily="18" charset="0"/>
              </a:rPr>
              <a:t>Euclidian-Gaussian</a:t>
            </a:r>
            <a:r>
              <a:rPr lang="en-GB" sz="2400" dirty="0">
                <a:latin typeface="Cambria" panose="02040503050406030204" pitchFamily="18" charset="0"/>
                <a:ea typeface="Cambria" panose="02040503050406030204" pitchFamily="18" charset="0"/>
              </a:rPr>
              <a:t> kinetic energy:</a:t>
            </a: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Ideally, M is the inverse of the covariance matrix for the target distribution.</a:t>
            </a: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D565A111-5BBC-4CDE-87ED-7D94C05DFF85}"/>
              </a:ext>
            </a:extLst>
          </p:cNvPr>
          <p:cNvPicPr>
            <a:picLocks noChangeAspect="1"/>
          </p:cNvPicPr>
          <p:nvPr/>
        </p:nvPicPr>
        <p:blipFill>
          <a:blip r:embed="rId3"/>
          <a:stretch>
            <a:fillRect/>
          </a:stretch>
        </p:blipFill>
        <p:spPr>
          <a:xfrm>
            <a:off x="525516" y="2521383"/>
            <a:ext cx="3308575" cy="534401"/>
          </a:xfrm>
          <a:prstGeom prst="rect">
            <a:avLst/>
          </a:prstGeom>
        </p:spPr>
      </p:pic>
      <p:pic>
        <p:nvPicPr>
          <p:cNvPr id="14" name="Picture 13">
            <a:extLst>
              <a:ext uri="{FF2B5EF4-FFF2-40B4-BE49-F238E27FC236}">
                <a16:creationId xmlns:a16="http://schemas.microsoft.com/office/drawing/2014/main" id="{C389E3E8-B318-7F04-C538-7AC472EDFD79}"/>
              </a:ext>
            </a:extLst>
          </p:cNvPr>
          <p:cNvPicPr>
            <a:picLocks noChangeAspect="1"/>
          </p:cNvPicPr>
          <p:nvPr/>
        </p:nvPicPr>
        <p:blipFill>
          <a:blip r:embed="rId4"/>
          <a:stretch>
            <a:fillRect/>
          </a:stretch>
        </p:blipFill>
        <p:spPr>
          <a:xfrm>
            <a:off x="391134" y="3898572"/>
            <a:ext cx="6746266" cy="736619"/>
          </a:xfrm>
          <a:prstGeom prst="rect">
            <a:avLst/>
          </a:prstGeom>
        </p:spPr>
      </p:pic>
      <p:pic>
        <p:nvPicPr>
          <p:cNvPr id="16" name="Picture 15">
            <a:extLst>
              <a:ext uri="{FF2B5EF4-FFF2-40B4-BE49-F238E27FC236}">
                <a16:creationId xmlns:a16="http://schemas.microsoft.com/office/drawing/2014/main" id="{4114A8EF-64FC-A24D-AA30-800129E89BD2}"/>
              </a:ext>
            </a:extLst>
          </p:cNvPr>
          <p:cNvPicPr>
            <a:picLocks noChangeAspect="1"/>
          </p:cNvPicPr>
          <p:nvPr/>
        </p:nvPicPr>
        <p:blipFill>
          <a:blip r:embed="rId5"/>
          <a:stretch>
            <a:fillRect/>
          </a:stretch>
        </p:blipFill>
        <p:spPr>
          <a:xfrm>
            <a:off x="391134" y="5477979"/>
            <a:ext cx="4257066" cy="638945"/>
          </a:xfrm>
          <a:prstGeom prst="rect">
            <a:avLst/>
          </a:prstGeom>
        </p:spPr>
      </p:pic>
    </p:spTree>
    <p:extLst>
      <p:ext uri="{BB962C8B-B14F-4D97-AF65-F5344CB8AC3E}">
        <p14:creationId xmlns:p14="http://schemas.microsoft.com/office/powerpoint/2010/main" val="4128350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F7891-451A-4D0F-B81F-62311E4F5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70BBA-E637-0F9E-EF40-F7EBD287D25A}"/>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The Integration Step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5736AB-62EC-A212-C320-FFE8D828F963}"/>
                  </a:ext>
                </a:extLst>
              </p:cNvPr>
              <p:cNvSpPr>
                <a:spLocks noGrp="1"/>
              </p:cNvSpPr>
              <p:nvPr>
                <p:ph idx="1"/>
              </p:nvPr>
            </p:nvSpPr>
            <p:spPr>
              <a:xfrm>
                <a:off x="152399" y="1085396"/>
                <a:ext cx="11876313" cy="5614306"/>
              </a:xfrm>
            </p:spPr>
            <p:txBody>
              <a:bodyPr/>
              <a:lstStyle/>
              <a:p>
                <a:r>
                  <a:rPr lang="en-GB" sz="2400" dirty="0">
                    <a:latin typeface="Cambria" panose="02040503050406030204" pitchFamily="18" charset="0"/>
                    <a:ea typeface="Cambria" panose="02040503050406030204" pitchFamily="18" charset="0"/>
                  </a:rPr>
                  <a:t>Choose a </a:t>
                </a:r>
                <a:r>
                  <a:rPr lang="en-GB" sz="2400" i="1" dirty="0">
                    <a:latin typeface="Cambria" panose="02040503050406030204" pitchFamily="18" charset="0"/>
                    <a:ea typeface="Cambria" panose="02040503050406030204" pitchFamily="18" charset="0"/>
                  </a:rPr>
                  <a:t>t</a:t>
                </a:r>
                <a:r>
                  <a:rPr lang="en-GB" sz="2400" dirty="0">
                    <a:latin typeface="Cambria" panose="02040503050406030204" pitchFamily="18" charset="0"/>
                    <a:ea typeface="Cambria" panose="02040503050406030204" pitchFamily="18" charset="0"/>
                  </a:rPr>
                  <a:t> that optimises exploration of the target distribution. Too small will slow the chain down significantly; too large will harm efficiency.</a:t>
                </a:r>
              </a:p>
              <a:p>
                <a:r>
                  <a:rPr lang="en-GB" sz="2400" dirty="0">
                    <a:latin typeface="Cambria" panose="02040503050406030204" pitchFamily="18" charset="0"/>
                    <a:ea typeface="Cambria" panose="02040503050406030204" pitchFamily="18" charset="0"/>
                  </a:rPr>
                  <a:t>We must use </a:t>
                </a:r>
                <a:r>
                  <a:rPr lang="en-GB" sz="2400" i="1" dirty="0" err="1">
                    <a:latin typeface="Cambria" panose="02040503050406030204" pitchFamily="18" charset="0"/>
                    <a:ea typeface="Cambria" panose="02040503050406030204" pitchFamily="18" charset="0"/>
                  </a:rPr>
                  <a:t>symplectic</a:t>
                </a:r>
                <a:r>
                  <a:rPr lang="en-GB" sz="2400" i="1" dirty="0">
                    <a:latin typeface="Cambria" panose="02040503050406030204" pitchFamily="18" charset="0"/>
                    <a:ea typeface="Cambria" panose="02040503050406030204" pitchFamily="18" charset="0"/>
                  </a:rPr>
                  <a:t> integrators</a:t>
                </a:r>
                <a:r>
                  <a:rPr lang="en-GB" sz="2400" dirty="0">
                    <a:latin typeface="Cambria" panose="02040503050406030204" pitchFamily="18" charset="0"/>
                    <a:ea typeface="Cambria" panose="02040503050406030204" pitchFamily="18" charset="0"/>
                  </a:rPr>
                  <a:t> – e.g. the </a:t>
                </a:r>
                <a:r>
                  <a:rPr lang="en-GB" sz="2400" i="1" dirty="0">
                    <a:latin typeface="Cambria" panose="02040503050406030204" pitchFamily="18" charset="0"/>
                    <a:ea typeface="Cambria" panose="02040503050406030204" pitchFamily="18" charset="0"/>
                  </a:rPr>
                  <a:t>leapfrog</a:t>
                </a:r>
                <a:r>
                  <a:rPr lang="en-GB" sz="2400" dirty="0">
                    <a:latin typeface="Cambria" panose="02040503050406030204" pitchFamily="18" charset="0"/>
                    <a:ea typeface="Cambria" panose="02040503050406030204" pitchFamily="18" charset="0"/>
                  </a:rPr>
                  <a:t> method. </a:t>
                </a:r>
              </a:p>
              <a:p>
                <a:endParaRPr lang="en-GB" sz="2400" b="1" dirty="0">
                  <a:latin typeface="Cambria" panose="02040503050406030204" pitchFamily="18" charset="0"/>
                  <a:ea typeface="Cambria" panose="02040503050406030204" pitchFamily="18" charset="0"/>
                </a:endParaRPr>
              </a:p>
              <a:p>
                <a:r>
                  <a:rPr lang="en-GB" sz="2000" b="1" dirty="0">
                    <a:latin typeface="Cambria" panose="02040503050406030204" pitchFamily="18" charset="0"/>
                    <a:ea typeface="Cambria" panose="02040503050406030204" pitchFamily="18" charset="0"/>
                  </a:rPr>
                  <a:t>Initialise</a:t>
                </a:r>
                <a:r>
                  <a:rPr lang="en-GB" sz="2000" dirty="0">
                    <a:latin typeface="Cambria" panose="02040503050406030204" pitchFamily="18" charset="0"/>
                    <a:ea typeface="Cambria" panose="02040503050406030204" pitchFamily="18" charset="0"/>
                  </a:rPr>
                  <a:t>: Start with position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m:t>
                        </m:r>
                        <m:r>
                          <a:rPr lang="en-GB" sz="2000" b="0" i="1" smtClean="0">
                            <a:latin typeface="Cambria Math" panose="02040503050406030204" pitchFamily="18" charset="0"/>
                          </a:rPr>
                          <m:t>𝑞</m:t>
                        </m:r>
                      </m:e>
                      <m:sub>
                        <m:r>
                          <a:rPr lang="en-GB" sz="2000" b="0" i="1" smtClean="0">
                            <a:latin typeface="Cambria Math" panose="02040503050406030204" pitchFamily="18" charset="0"/>
                          </a:rPr>
                          <m:t>0</m:t>
                        </m:r>
                      </m:sub>
                    </m:sSub>
                    <m:r>
                      <a:rPr lang="en-GB" sz="2000" b="0" i="0" smtClean="0">
                        <a:latin typeface="Cambria Math" panose="02040503050406030204" pitchFamily="18" charset="0"/>
                      </a:rPr>
                      <m:t>,</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𝑝</m:t>
                        </m:r>
                      </m:e>
                      <m:sub>
                        <m:r>
                          <a:rPr lang="en-GB" sz="2000" b="0" i="1" smtClean="0">
                            <a:latin typeface="Cambria Math" panose="02040503050406030204" pitchFamily="18" charset="0"/>
                          </a:rPr>
                          <m:t>0</m:t>
                        </m:r>
                      </m:sub>
                    </m:sSub>
                    <m:r>
                      <a:rPr lang="en-GB" sz="2000" b="0" i="1" smtClean="0">
                        <a:latin typeface="Cambria Math" panose="02040503050406030204" pitchFamily="18" charset="0"/>
                      </a:rPr>
                      <m:t>).</m:t>
                    </m:r>
                  </m:oMath>
                </a14:m>
                <a:endParaRPr lang="en-GB" sz="2000" b="0" dirty="0">
                  <a:latin typeface="Cambria" panose="02040503050406030204" pitchFamily="18" charset="0"/>
                  <a:ea typeface="Cambria" panose="02040503050406030204" pitchFamily="18" charset="0"/>
                </a:endParaRPr>
              </a:p>
              <a:p>
                <a:r>
                  <a:rPr lang="en-GB" sz="2000" b="1" dirty="0">
                    <a:latin typeface="Cambria" panose="02040503050406030204" pitchFamily="18" charset="0"/>
                    <a:ea typeface="Cambria" panose="02040503050406030204" pitchFamily="18" charset="0"/>
                  </a:rPr>
                  <a:t>Update momentum </a:t>
                </a:r>
                <a:r>
                  <a:rPr lang="en-GB" sz="2000" dirty="0">
                    <a:latin typeface="Cambria" panose="02040503050406030204" pitchFamily="18" charset="0"/>
                    <a:ea typeface="Cambria" panose="02040503050406030204" pitchFamily="18" charset="0"/>
                  </a:rPr>
                  <a:t>(half-step): </a:t>
                </a:r>
              </a:p>
              <a:p>
                <a:pPr marL="0" indent="0">
                  <a:buNone/>
                </a:pPr>
                <a:endParaRPr lang="en-GB" sz="2000" b="1" dirty="0">
                  <a:latin typeface="Cambria" panose="02040503050406030204" pitchFamily="18" charset="0"/>
                  <a:ea typeface="Cambria" panose="02040503050406030204" pitchFamily="18" charset="0"/>
                </a:endParaRPr>
              </a:p>
              <a:p>
                <a:pPr marL="0" indent="0">
                  <a:buNone/>
                </a:pPr>
                <a:endParaRPr lang="en-GB" sz="2000" b="1" dirty="0">
                  <a:latin typeface="Cambria" panose="02040503050406030204" pitchFamily="18" charset="0"/>
                  <a:ea typeface="Cambria" panose="02040503050406030204" pitchFamily="18" charset="0"/>
                </a:endParaRPr>
              </a:p>
              <a:p>
                <a:r>
                  <a:rPr lang="en-GB" sz="2000" b="1" dirty="0">
                    <a:latin typeface="Cambria" panose="02040503050406030204" pitchFamily="18" charset="0"/>
                    <a:ea typeface="Cambria" panose="02040503050406030204" pitchFamily="18" charset="0"/>
                  </a:rPr>
                  <a:t>Update position </a:t>
                </a:r>
                <a:r>
                  <a:rPr lang="en-GB" sz="2000" dirty="0">
                    <a:latin typeface="Cambria" panose="02040503050406030204" pitchFamily="18" charset="0"/>
                    <a:ea typeface="Cambria" panose="02040503050406030204" pitchFamily="18" charset="0"/>
                  </a:rPr>
                  <a:t>(full-step):</a:t>
                </a:r>
              </a:p>
              <a:p>
                <a:endParaRPr lang="en-GB" sz="2000" dirty="0">
                  <a:latin typeface="Cambria" panose="02040503050406030204" pitchFamily="18" charset="0"/>
                  <a:ea typeface="Cambria" panose="02040503050406030204" pitchFamily="18" charset="0"/>
                </a:endParaRPr>
              </a:p>
              <a:p>
                <a:endParaRPr lang="en-GB" sz="2000" dirty="0">
                  <a:latin typeface="Cambria" panose="02040503050406030204" pitchFamily="18" charset="0"/>
                  <a:ea typeface="Cambria" panose="02040503050406030204" pitchFamily="18" charset="0"/>
                </a:endParaRPr>
              </a:p>
              <a:p>
                <a:r>
                  <a:rPr lang="en-GB" sz="2000" b="1" dirty="0">
                    <a:latin typeface="Cambria" panose="02040503050406030204" pitchFamily="18" charset="0"/>
                    <a:ea typeface="Cambria" panose="02040503050406030204" pitchFamily="18" charset="0"/>
                  </a:rPr>
                  <a:t>Update momentum </a:t>
                </a:r>
                <a:r>
                  <a:rPr lang="en-GB" sz="2000" b="0" dirty="0">
                    <a:latin typeface="Cambria" panose="02040503050406030204" pitchFamily="18" charset="0"/>
                    <a:ea typeface="Cambria" panose="02040503050406030204" pitchFamily="18" charset="0"/>
                  </a:rPr>
                  <a:t>(half-step):</a:t>
                </a:r>
              </a:p>
              <a:p>
                <a:endParaRPr lang="en-GB" dirty="0"/>
              </a:p>
              <a:p>
                <a:endParaRPr lang="en-GB" dirty="0"/>
              </a:p>
            </p:txBody>
          </p:sp>
        </mc:Choice>
        <mc:Fallback>
          <p:sp>
            <p:nvSpPr>
              <p:cNvPr id="3" name="Content Placeholder 2">
                <a:extLst>
                  <a:ext uri="{FF2B5EF4-FFF2-40B4-BE49-F238E27FC236}">
                    <a16:creationId xmlns:a16="http://schemas.microsoft.com/office/drawing/2014/main" id="{C55736AB-62EC-A212-C320-FFE8D828F963}"/>
                  </a:ext>
                </a:extLst>
              </p:cNvPr>
              <p:cNvSpPr>
                <a:spLocks noGrp="1" noRot="1" noChangeAspect="1" noMove="1" noResize="1" noEditPoints="1" noAdjustHandles="1" noChangeArrowheads="1" noChangeShapeType="1" noTextEdit="1"/>
              </p:cNvSpPr>
              <p:nvPr>
                <p:ph idx="1"/>
              </p:nvPr>
            </p:nvSpPr>
            <p:spPr>
              <a:xfrm>
                <a:off x="152399" y="1085396"/>
                <a:ext cx="11876313" cy="5614306"/>
              </a:xfrm>
              <a:blipFill>
                <a:blip r:embed="rId3"/>
                <a:stretch>
                  <a:fillRect l="-667" t="-152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2EBD0ED3-0784-5440-BECF-C5E804E162C4}"/>
              </a:ext>
            </a:extLst>
          </p:cNvPr>
          <p:cNvPicPr>
            <a:picLocks noChangeAspect="1"/>
          </p:cNvPicPr>
          <p:nvPr/>
        </p:nvPicPr>
        <p:blipFill>
          <a:blip r:embed="rId4"/>
          <a:stretch>
            <a:fillRect/>
          </a:stretch>
        </p:blipFill>
        <p:spPr>
          <a:xfrm>
            <a:off x="994068" y="3635801"/>
            <a:ext cx="2340563" cy="710394"/>
          </a:xfrm>
          <a:prstGeom prst="rect">
            <a:avLst/>
          </a:prstGeom>
        </p:spPr>
      </p:pic>
      <p:pic>
        <p:nvPicPr>
          <p:cNvPr id="7" name="Picture 6">
            <a:extLst>
              <a:ext uri="{FF2B5EF4-FFF2-40B4-BE49-F238E27FC236}">
                <a16:creationId xmlns:a16="http://schemas.microsoft.com/office/drawing/2014/main" id="{F8EA2CC7-E3FF-B0CA-12EC-B13EE438DD42}"/>
              </a:ext>
            </a:extLst>
          </p:cNvPr>
          <p:cNvPicPr>
            <a:picLocks noChangeAspect="1"/>
          </p:cNvPicPr>
          <p:nvPr/>
        </p:nvPicPr>
        <p:blipFill>
          <a:blip r:embed="rId5"/>
          <a:stretch>
            <a:fillRect/>
          </a:stretch>
        </p:blipFill>
        <p:spPr>
          <a:xfrm>
            <a:off x="994067" y="4920125"/>
            <a:ext cx="2340563" cy="515481"/>
          </a:xfrm>
          <a:prstGeom prst="rect">
            <a:avLst/>
          </a:prstGeom>
        </p:spPr>
      </p:pic>
      <p:pic>
        <p:nvPicPr>
          <p:cNvPr id="9" name="Picture 8">
            <a:extLst>
              <a:ext uri="{FF2B5EF4-FFF2-40B4-BE49-F238E27FC236}">
                <a16:creationId xmlns:a16="http://schemas.microsoft.com/office/drawing/2014/main" id="{5109F08B-63E3-9A78-E9DE-FE6D980B1326}"/>
              </a:ext>
            </a:extLst>
          </p:cNvPr>
          <p:cNvPicPr>
            <a:picLocks noChangeAspect="1"/>
          </p:cNvPicPr>
          <p:nvPr/>
        </p:nvPicPr>
        <p:blipFill>
          <a:blip r:embed="rId6"/>
          <a:stretch>
            <a:fillRect/>
          </a:stretch>
        </p:blipFill>
        <p:spPr>
          <a:xfrm>
            <a:off x="994070" y="6009537"/>
            <a:ext cx="2340561" cy="690165"/>
          </a:xfrm>
          <a:prstGeom prst="rect">
            <a:avLst/>
          </a:prstGeom>
        </p:spPr>
      </p:pic>
      <p:pic>
        <p:nvPicPr>
          <p:cNvPr id="6" name="Picture 5">
            <a:extLst>
              <a:ext uri="{FF2B5EF4-FFF2-40B4-BE49-F238E27FC236}">
                <a16:creationId xmlns:a16="http://schemas.microsoft.com/office/drawing/2014/main" id="{2D150E0B-6BD1-1105-5583-EF006FC99BA3}"/>
              </a:ext>
            </a:extLst>
          </p:cNvPr>
          <p:cNvPicPr>
            <a:picLocks noChangeAspect="1"/>
          </p:cNvPicPr>
          <p:nvPr/>
        </p:nvPicPr>
        <p:blipFill>
          <a:blip r:embed="rId7"/>
          <a:stretch>
            <a:fillRect/>
          </a:stretch>
        </p:blipFill>
        <p:spPr>
          <a:xfrm>
            <a:off x="4945201" y="4543454"/>
            <a:ext cx="7139831" cy="1770260"/>
          </a:xfrm>
          <a:prstGeom prst="rect">
            <a:avLst/>
          </a:prstGeom>
        </p:spPr>
      </p:pic>
      <p:pic>
        <p:nvPicPr>
          <p:cNvPr id="10" name="Picture 9">
            <a:extLst>
              <a:ext uri="{FF2B5EF4-FFF2-40B4-BE49-F238E27FC236}">
                <a16:creationId xmlns:a16="http://schemas.microsoft.com/office/drawing/2014/main" id="{0539AD68-611B-ABA5-1840-A566D98F4365}"/>
              </a:ext>
            </a:extLst>
          </p:cNvPr>
          <p:cNvPicPr>
            <a:picLocks noChangeAspect="1"/>
          </p:cNvPicPr>
          <p:nvPr/>
        </p:nvPicPr>
        <p:blipFill>
          <a:blip r:embed="rId8"/>
          <a:stretch>
            <a:fillRect/>
          </a:stretch>
        </p:blipFill>
        <p:spPr>
          <a:xfrm>
            <a:off x="4853873" y="2601686"/>
            <a:ext cx="7287478" cy="1874487"/>
          </a:xfrm>
          <a:prstGeom prst="rect">
            <a:avLst/>
          </a:prstGeom>
        </p:spPr>
      </p:pic>
      <p:sp>
        <p:nvSpPr>
          <p:cNvPr id="11" name="TextBox 10">
            <a:extLst>
              <a:ext uri="{FF2B5EF4-FFF2-40B4-BE49-F238E27FC236}">
                <a16:creationId xmlns:a16="http://schemas.microsoft.com/office/drawing/2014/main" id="{BFA869DD-6895-0168-27BE-08959A8A4953}"/>
              </a:ext>
            </a:extLst>
          </p:cNvPr>
          <p:cNvSpPr txBox="1"/>
          <p:nvPr/>
        </p:nvSpPr>
        <p:spPr>
          <a:xfrm>
            <a:off x="5123040" y="6375903"/>
            <a:ext cx="1639614" cy="261610"/>
          </a:xfrm>
          <a:prstGeom prst="rect">
            <a:avLst/>
          </a:prstGeom>
          <a:noFill/>
        </p:spPr>
        <p:txBody>
          <a:bodyPr wrap="square" rtlCol="0">
            <a:spAutoFit/>
          </a:bodyPr>
          <a:lstStyle/>
          <a:p>
            <a:r>
              <a:rPr lang="en-GB" sz="1100" dirty="0">
                <a:latin typeface="Cambria" panose="02040503050406030204" pitchFamily="18" charset="0"/>
                <a:ea typeface="Cambria" panose="02040503050406030204" pitchFamily="18" charset="0"/>
              </a:rPr>
              <a:t>(Colin Carroll, 2019)</a:t>
            </a:r>
          </a:p>
        </p:txBody>
      </p:sp>
    </p:spTree>
    <p:extLst>
      <p:ext uri="{BB962C8B-B14F-4D97-AF65-F5344CB8AC3E}">
        <p14:creationId xmlns:p14="http://schemas.microsoft.com/office/powerpoint/2010/main" val="331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A7AB3-41B2-9F8E-4EE8-5A174C51A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6D485-9A72-02CF-26B3-81E3E5C1CA42}"/>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Correcting for Numerical Errors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565C7B-C1E9-974C-3421-520834D96750}"/>
                  </a:ext>
                </a:extLst>
              </p:cNvPr>
              <p:cNvSpPr>
                <a:spLocks noGrp="1"/>
              </p:cNvSpPr>
              <p:nvPr>
                <p:ph idx="1"/>
              </p:nvPr>
            </p:nvSpPr>
            <p:spPr>
              <a:xfrm>
                <a:off x="152399" y="1085396"/>
                <a:ext cx="11876313" cy="5614306"/>
              </a:xfrm>
            </p:spPr>
            <p:txBody>
              <a:bodyPr>
                <a:normAutofit/>
              </a:bodyPr>
              <a:lstStyle/>
              <a:p>
                <a:endParaRPr lang="en-GB"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Leapfrog can go (very) wrong still.</a:t>
                </a: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a:p>
                <a:r>
                  <a:rPr lang="en-GB" sz="2400" dirty="0">
                    <a:latin typeface="Cambria" panose="02040503050406030204" pitchFamily="18" charset="0"/>
                    <a:ea typeface="Cambria" panose="02040503050406030204" pitchFamily="18" charset="0"/>
                  </a:rPr>
                  <a:t>We validate steps using a </a:t>
                </a:r>
                <a:r>
                  <a:rPr lang="en-GB" sz="2400" i="1" dirty="0">
                    <a:latin typeface="Cambria" panose="02040503050406030204" pitchFamily="18" charset="0"/>
                    <a:ea typeface="Cambria" panose="02040503050406030204" pitchFamily="18" charset="0"/>
                  </a:rPr>
                  <a:t>Metropolis-acceptance</a:t>
                </a:r>
                <a:r>
                  <a:rPr lang="en-GB" sz="2400" dirty="0">
                    <a:latin typeface="Cambria" panose="02040503050406030204" pitchFamily="18" charset="0"/>
                    <a:ea typeface="Cambria" panose="02040503050406030204" pitchFamily="18" charset="0"/>
                  </a:rPr>
                  <a:t> rule.</a:t>
                </a:r>
              </a:p>
              <a:p>
                <a:endParaRPr lang="en-GB" sz="2400" dirty="0">
                  <a:latin typeface="Cambria" panose="02040503050406030204" pitchFamily="18" charset="0"/>
                  <a:ea typeface="Cambria" panose="02040503050406030204" pitchFamily="18" charset="0"/>
                </a:endParaRPr>
              </a:p>
              <a:p>
                <a:endParaRPr lang="en-GB" sz="2400" dirty="0">
                  <a:latin typeface="Cambria" panose="02040503050406030204" pitchFamily="18" charset="0"/>
                  <a:ea typeface="Cambria" panose="02040503050406030204" pitchFamily="18" charset="0"/>
                </a:endParaRPr>
              </a:p>
              <a:p>
                <a:pPr marL="0" indent="0">
                  <a:buNone/>
                </a:pPr>
                <a:r>
                  <a:rPr lang="en-GB" sz="2400" dirty="0">
                    <a:latin typeface="Cambria" panose="02040503050406030204" pitchFamily="18" charset="0"/>
                    <a:ea typeface="Cambria" panose="02040503050406030204" pitchFamily="18" charset="0"/>
                  </a:rPr>
                  <a:t>If we start at </a:t>
                </a:r>
                <a:r>
                  <a:rPr lang="en-GB" sz="2400" dirty="0">
                    <a:ea typeface="Cambria Math" panose="02040503050406030204" pitchFamily="18" charset="0"/>
                  </a:rPr>
                  <a:t>(</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𝑞</m:t>
                        </m:r>
                      </m:e>
                      <m:sub>
                        <m:r>
                          <a:rPr lang="en-GB" sz="2400" i="1">
                            <a:latin typeface="Cambria Math" panose="02040503050406030204" pitchFamily="18" charset="0"/>
                          </a:rPr>
                          <m:t>0</m:t>
                        </m:r>
                      </m:sub>
                    </m:sSub>
                  </m:oMath>
                </a14:m>
                <a:r>
                  <a:rPr lang="en-GB" sz="2400" dirty="0">
                    <a:ea typeface="Cambria Math" panose="02040503050406030204" pitchFamily="18" charset="0"/>
                  </a:rPr>
                  <a:t>,</a:t>
                </a:r>
                <a:r>
                  <a:rPr lang="en-GB" sz="2400" dirty="0"/>
                  <a: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i="1">
                            <a:latin typeface="Cambria Math" panose="02040503050406030204" pitchFamily="18" charset="0"/>
                          </a:rPr>
                          <m:t>0</m:t>
                        </m:r>
                      </m:sub>
                    </m:sSub>
                  </m:oMath>
                </a14:m>
                <a:r>
                  <a:rPr lang="en-GB" sz="2400" dirty="0">
                    <a:ea typeface="Cambria Math" panose="02040503050406030204" pitchFamily="18" charset="0"/>
                  </a:rPr>
                  <a:t>) in phase space, and integrate for time t in order to get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𝑞</m:t>
                        </m:r>
                      </m:e>
                      <m:sub>
                        <m:r>
                          <a:rPr lang="en-GB" sz="2400" b="0" i="1" smtClean="0">
                            <a:latin typeface="Cambria Math" panose="02040503050406030204" pitchFamily="18" charset="0"/>
                          </a:rPr>
                          <m:t>𝑡</m:t>
                        </m:r>
                      </m:sub>
                    </m:sSub>
                  </m:oMath>
                </a14:m>
                <a:r>
                  <a:rPr lang="en-GB" sz="2400" dirty="0">
                    <a:ea typeface="Cambria Math" panose="02040503050406030204" pitchFamily="18" charset="0"/>
                  </a:rPr>
                  <a:t>,</a:t>
                </a:r>
                <a:r>
                  <a:rPr lang="en-GB" sz="2400" dirty="0"/>
                  <a: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𝑝</m:t>
                        </m:r>
                      </m:e>
                      <m:sub>
                        <m:r>
                          <a:rPr lang="en-GB" sz="2400" b="0" i="1" smtClean="0">
                            <a:latin typeface="Cambria Math" panose="02040503050406030204" pitchFamily="18" charset="0"/>
                          </a:rPr>
                          <m:t>𝑡</m:t>
                        </m:r>
                      </m:sub>
                    </m:sSub>
                  </m:oMath>
                </a14:m>
                <a:r>
                  <a:rPr lang="en-GB" sz="2400" dirty="0">
                    <a:ea typeface="Cambria Math" panose="02040503050406030204" pitchFamily="18" charset="0"/>
                  </a:rPr>
                  <a:t>), then the probability that we accept this proposal is:</a:t>
                </a:r>
              </a:p>
              <a:p>
                <a:pPr marL="0" indent="0">
                  <a:buNone/>
                </a:pPr>
                <a:endParaRPr lang="en-GB" sz="1800" b="0" i="1" dirty="0">
                  <a:latin typeface="Cambria Math"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sz="4800" b="0" i="1" smtClean="0">
                          <a:latin typeface="Cambria Math" panose="02040503050406030204" pitchFamily="18" charset="0"/>
                          <a:ea typeface="Cambria" panose="02040503050406030204" pitchFamily="18" charset="0"/>
                        </a:rPr>
                        <m:t>𝑎</m:t>
                      </m:r>
                      <m:r>
                        <a:rPr lang="en-GB" sz="4800" b="0" i="1" smtClean="0">
                          <a:latin typeface="Cambria Math" panose="02040503050406030204" pitchFamily="18" charset="0"/>
                          <a:ea typeface="Cambria" panose="02040503050406030204" pitchFamily="18" charset="0"/>
                        </a:rPr>
                        <m:t>=</m:t>
                      </m:r>
                      <m:r>
                        <m:rPr>
                          <m:sty m:val="p"/>
                        </m:rPr>
                        <a:rPr lang="en-GB" sz="4800" b="0" i="0" smtClean="0">
                          <a:latin typeface="Cambria Math" panose="02040503050406030204" pitchFamily="18" charset="0"/>
                          <a:ea typeface="Cambria" panose="02040503050406030204" pitchFamily="18" charset="0"/>
                        </a:rPr>
                        <m:t>min</m:t>
                      </m:r>
                      <m:r>
                        <a:rPr lang="en-GB" sz="4800" b="0" i="1" smtClean="0">
                          <a:latin typeface="Cambria Math" panose="02040503050406030204" pitchFamily="18" charset="0"/>
                          <a:ea typeface="Cambria" panose="02040503050406030204" pitchFamily="18" charset="0"/>
                        </a:rPr>
                        <m:t>⁡(1, </m:t>
                      </m:r>
                      <m:sSup>
                        <m:sSupPr>
                          <m:ctrlPr>
                            <a:rPr lang="en-GB" sz="4800" b="0" i="1" smtClean="0">
                              <a:latin typeface="Cambria Math" panose="02040503050406030204" pitchFamily="18" charset="0"/>
                              <a:ea typeface="Cambria" panose="02040503050406030204" pitchFamily="18" charset="0"/>
                            </a:rPr>
                          </m:ctrlPr>
                        </m:sSupPr>
                        <m:e>
                          <m:r>
                            <a:rPr lang="en-GB" sz="4800" b="0" i="1" smtClean="0">
                              <a:latin typeface="Cambria Math" panose="02040503050406030204" pitchFamily="18" charset="0"/>
                              <a:ea typeface="Cambria" panose="02040503050406030204" pitchFamily="18" charset="0"/>
                            </a:rPr>
                            <m:t>𝑒</m:t>
                          </m:r>
                        </m:e>
                        <m:sup>
                          <m:r>
                            <a:rPr lang="en-GB" sz="4800" b="0" i="1" smtClean="0">
                              <a:latin typeface="Cambria Math" panose="02040503050406030204" pitchFamily="18" charset="0"/>
                              <a:ea typeface="Cambria" panose="02040503050406030204" pitchFamily="18" charset="0"/>
                            </a:rPr>
                            <m:t>−</m:t>
                          </m:r>
                          <m:r>
                            <a:rPr lang="en-GB" sz="4800" b="0" i="1" smtClean="0">
                              <a:latin typeface="Cambria Math" panose="02040503050406030204" pitchFamily="18" charset="0"/>
                              <a:ea typeface="Cambria" panose="02040503050406030204" pitchFamily="18" charset="0"/>
                            </a:rPr>
                            <m:t>𝐻</m:t>
                          </m:r>
                          <m:d>
                            <m:dPr>
                              <m:ctrlPr>
                                <a:rPr lang="en-GB" sz="4800" b="0" i="1" smtClean="0">
                                  <a:latin typeface="Cambria Math" panose="02040503050406030204" pitchFamily="18" charset="0"/>
                                  <a:ea typeface="Cambria" panose="02040503050406030204" pitchFamily="18" charset="0"/>
                                </a:rPr>
                              </m:ctrlPr>
                            </m:dPr>
                            <m:e>
                              <m:sSub>
                                <m:sSubPr>
                                  <m:ctrlPr>
                                    <a:rPr lang="en-GB" sz="4800" b="0" i="1" smtClean="0">
                                      <a:latin typeface="Cambria Math" panose="02040503050406030204" pitchFamily="18" charset="0"/>
                                      <a:ea typeface="Cambria" panose="02040503050406030204" pitchFamily="18" charset="0"/>
                                    </a:rPr>
                                  </m:ctrlPr>
                                </m:sSubPr>
                                <m:e>
                                  <m:r>
                                    <a:rPr lang="en-GB" sz="4800" b="0" i="1" smtClean="0">
                                      <a:latin typeface="Cambria Math" panose="02040503050406030204" pitchFamily="18" charset="0"/>
                                      <a:ea typeface="Cambria" panose="02040503050406030204" pitchFamily="18" charset="0"/>
                                    </a:rPr>
                                    <m:t>𝑞</m:t>
                                  </m:r>
                                </m:e>
                                <m:sub>
                                  <m:r>
                                    <a:rPr lang="en-GB" sz="4800" b="0" i="1" smtClean="0">
                                      <a:latin typeface="Cambria Math" panose="02040503050406030204" pitchFamily="18" charset="0"/>
                                      <a:ea typeface="Cambria" panose="02040503050406030204" pitchFamily="18" charset="0"/>
                                    </a:rPr>
                                    <m:t>𝑡</m:t>
                                  </m:r>
                                </m:sub>
                              </m:sSub>
                              <m:r>
                                <a:rPr lang="en-GB" sz="4800" b="0" i="1" smtClean="0">
                                  <a:latin typeface="Cambria Math" panose="02040503050406030204" pitchFamily="18" charset="0"/>
                                  <a:ea typeface="Cambria" panose="02040503050406030204" pitchFamily="18" charset="0"/>
                                </a:rPr>
                                <m:t>, −</m:t>
                              </m:r>
                              <m:sSub>
                                <m:sSubPr>
                                  <m:ctrlPr>
                                    <a:rPr lang="en-GB" sz="4800" b="0" i="1" smtClean="0">
                                      <a:latin typeface="Cambria Math" panose="02040503050406030204" pitchFamily="18" charset="0"/>
                                      <a:ea typeface="Cambria" panose="02040503050406030204" pitchFamily="18" charset="0"/>
                                    </a:rPr>
                                  </m:ctrlPr>
                                </m:sSubPr>
                                <m:e>
                                  <m:r>
                                    <a:rPr lang="en-GB" sz="4800" b="0" i="1" smtClean="0">
                                      <a:latin typeface="Cambria Math" panose="02040503050406030204" pitchFamily="18" charset="0"/>
                                      <a:ea typeface="Cambria" panose="02040503050406030204" pitchFamily="18" charset="0"/>
                                    </a:rPr>
                                    <m:t>𝑝</m:t>
                                  </m:r>
                                </m:e>
                                <m:sub>
                                  <m:r>
                                    <a:rPr lang="en-GB" sz="4800" b="0" i="1" smtClean="0">
                                      <a:latin typeface="Cambria Math" panose="02040503050406030204" pitchFamily="18" charset="0"/>
                                      <a:ea typeface="Cambria" panose="02040503050406030204" pitchFamily="18" charset="0"/>
                                    </a:rPr>
                                    <m:t>𝑡</m:t>
                                  </m:r>
                                </m:sub>
                              </m:sSub>
                            </m:e>
                          </m:d>
                          <m:r>
                            <a:rPr lang="en-GB" sz="4800" b="0" i="1" smtClean="0">
                              <a:latin typeface="Cambria Math" panose="02040503050406030204" pitchFamily="18" charset="0"/>
                              <a:ea typeface="Cambria" panose="02040503050406030204" pitchFamily="18" charset="0"/>
                            </a:rPr>
                            <m:t>+</m:t>
                          </m:r>
                          <m:r>
                            <a:rPr lang="en-GB" sz="4800" b="0" i="1" smtClean="0">
                              <a:latin typeface="Cambria Math" panose="02040503050406030204" pitchFamily="18" charset="0"/>
                              <a:ea typeface="Cambria" panose="02040503050406030204" pitchFamily="18" charset="0"/>
                            </a:rPr>
                            <m:t>𝐻</m:t>
                          </m:r>
                          <m:r>
                            <a:rPr lang="en-GB" sz="4800" b="0" i="1" smtClean="0">
                              <a:latin typeface="Cambria Math" panose="02040503050406030204" pitchFamily="18" charset="0"/>
                              <a:ea typeface="Cambria" panose="02040503050406030204" pitchFamily="18" charset="0"/>
                            </a:rPr>
                            <m:t>(</m:t>
                          </m:r>
                          <m:sSub>
                            <m:sSubPr>
                              <m:ctrlPr>
                                <a:rPr lang="en-GB" sz="4800" b="0" i="1" smtClean="0">
                                  <a:latin typeface="Cambria Math" panose="02040503050406030204" pitchFamily="18" charset="0"/>
                                  <a:ea typeface="Cambria" panose="02040503050406030204" pitchFamily="18" charset="0"/>
                                </a:rPr>
                              </m:ctrlPr>
                            </m:sSubPr>
                            <m:e>
                              <m:r>
                                <a:rPr lang="en-GB" sz="4800" b="0" i="1" smtClean="0">
                                  <a:latin typeface="Cambria Math" panose="02040503050406030204" pitchFamily="18" charset="0"/>
                                  <a:ea typeface="Cambria" panose="02040503050406030204" pitchFamily="18" charset="0"/>
                                </a:rPr>
                                <m:t>𝑞</m:t>
                              </m:r>
                            </m:e>
                            <m:sub>
                              <m:r>
                                <a:rPr lang="en-GB" sz="4800" b="0" i="1" smtClean="0">
                                  <a:latin typeface="Cambria Math" panose="02040503050406030204" pitchFamily="18" charset="0"/>
                                  <a:ea typeface="Cambria" panose="02040503050406030204" pitchFamily="18" charset="0"/>
                                </a:rPr>
                                <m:t>0</m:t>
                              </m:r>
                            </m:sub>
                          </m:sSub>
                          <m:r>
                            <a:rPr lang="en-GB" sz="4800" b="0" i="1" smtClean="0">
                              <a:latin typeface="Cambria Math" panose="02040503050406030204" pitchFamily="18" charset="0"/>
                              <a:ea typeface="Cambria" panose="02040503050406030204" pitchFamily="18" charset="0"/>
                            </a:rPr>
                            <m:t>,</m:t>
                          </m:r>
                          <m:sSub>
                            <m:sSubPr>
                              <m:ctrlPr>
                                <a:rPr lang="en-GB" sz="4800" b="0" i="1" smtClean="0">
                                  <a:latin typeface="Cambria Math" panose="02040503050406030204" pitchFamily="18" charset="0"/>
                                  <a:ea typeface="Cambria" panose="02040503050406030204" pitchFamily="18" charset="0"/>
                                </a:rPr>
                              </m:ctrlPr>
                            </m:sSubPr>
                            <m:e>
                              <m:r>
                                <a:rPr lang="en-GB" sz="4800" b="0" i="1" smtClean="0">
                                  <a:latin typeface="Cambria Math" panose="02040503050406030204" pitchFamily="18" charset="0"/>
                                  <a:ea typeface="Cambria" panose="02040503050406030204" pitchFamily="18" charset="0"/>
                                </a:rPr>
                                <m:t>𝑝</m:t>
                              </m:r>
                            </m:e>
                            <m:sub>
                              <m:r>
                                <a:rPr lang="en-GB" sz="4800" b="0" i="1" smtClean="0">
                                  <a:latin typeface="Cambria Math" panose="02040503050406030204" pitchFamily="18" charset="0"/>
                                  <a:ea typeface="Cambria" panose="02040503050406030204" pitchFamily="18" charset="0"/>
                                </a:rPr>
                                <m:t>0</m:t>
                              </m:r>
                            </m:sub>
                          </m:sSub>
                          <m:r>
                            <a:rPr lang="en-GB" sz="4800" b="0" i="1" smtClean="0">
                              <a:latin typeface="Cambria Math" panose="02040503050406030204" pitchFamily="18" charset="0"/>
                              <a:ea typeface="Cambria" panose="02040503050406030204" pitchFamily="18" charset="0"/>
                            </a:rPr>
                            <m:t>)</m:t>
                          </m:r>
                        </m:sup>
                      </m:sSup>
                      <m:r>
                        <a:rPr lang="en-GB" sz="4800" b="0" i="1" smtClean="0">
                          <a:latin typeface="Cambria Math" panose="02040503050406030204" pitchFamily="18" charset="0"/>
                          <a:ea typeface="Cambria" panose="02040503050406030204" pitchFamily="18" charset="0"/>
                        </a:rPr>
                        <m:t>))</m:t>
                      </m:r>
                    </m:oMath>
                  </m:oMathPara>
                </a14:m>
                <a:endParaRPr lang="en-GB" sz="4800" dirty="0">
                  <a:latin typeface="Cambria" panose="02040503050406030204" pitchFamily="18" charset="0"/>
                  <a:ea typeface="Cambria" panose="02040503050406030204" pitchFamily="18" charset="0"/>
                </a:endParaRPr>
              </a:p>
            </p:txBody>
          </p:sp>
        </mc:Choice>
        <mc:Fallback>
          <p:sp>
            <p:nvSpPr>
              <p:cNvPr id="3" name="Content Placeholder 2">
                <a:extLst>
                  <a:ext uri="{FF2B5EF4-FFF2-40B4-BE49-F238E27FC236}">
                    <a16:creationId xmlns:a16="http://schemas.microsoft.com/office/drawing/2014/main" id="{56565C7B-C1E9-974C-3421-520834D96750}"/>
                  </a:ext>
                </a:extLst>
              </p:cNvPr>
              <p:cNvSpPr>
                <a:spLocks noGrp="1" noRot="1" noChangeAspect="1" noMove="1" noResize="1" noEditPoints="1" noAdjustHandles="1" noChangeArrowheads="1" noChangeShapeType="1" noTextEdit="1"/>
              </p:cNvSpPr>
              <p:nvPr>
                <p:ph idx="1"/>
              </p:nvPr>
            </p:nvSpPr>
            <p:spPr>
              <a:xfrm>
                <a:off x="152399" y="1085396"/>
                <a:ext cx="11876313" cy="5614306"/>
              </a:xfrm>
              <a:blipFill>
                <a:blip r:embed="rId3"/>
                <a:stretch>
                  <a:fillRect l="-770"/>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EA05B7FD-707E-3239-852E-96948A879022}"/>
              </a:ext>
            </a:extLst>
          </p:cNvPr>
          <p:cNvPicPr>
            <a:picLocks noChangeAspect="1"/>
          </p:cNvPicPr>
          <p:nvPr/>
        </p:nvPicPr>
        <p:blipFill>
          <a:blip r:embed="rId4"/>
          <a:srcRect l="8253" t="4603" r="20346" b="14591"/>
          <a:stretch/>
        </p:blipFill>
        <p:spPr>
          <a:xfrm>
            <a:off x="8381998" y="1085396"/>
            <a:ext cx="3646714" cy="3097743"/>
          </a:xfrm>
          <a:prstGeom prst="rect">
            <a:avLst/>
          </a:prstGeom>
        </p:spPr>
      </p:pic>
    </p:spTree>
    <p:extLst>
      <p:ext uri="{BB962C8B-B14F-4D97-AF65-F5344CB8AC3E}">
        <p14:creationId xmlns:p14="http://schemas.microsoft.com/office/powerpoint/2010/main" val="49342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E9D62-24AC-CFB3-9446-9A7F764A1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F15BF-2A4C-7E48-9B1A-C1E45D5BA6F3}"/>
              </a:ext>
            </a:extLst>
          </p:cNvPr>
          <p:cNvSpPr>
            <a:spLocks noGrp="1"/>
          </p:cNvSpPr>
          <p:nvPr>
            <p:ph type="title"/>
          </p:nvPr>
        </p:nvSpPr>
        <p:spPr>
          <a:xfrm>
            <a:off x="152400" y="158298"/>
            <a:ext cx="11876314" cy="734332"/>
          </a:xfrm>
          <a:ln w="19050">
            <a:solidFill>
              <a:srgbClr val="0070C0"/>
            </a:solidFill>
          </a:ln>
        </p:spPr>
        <p:txBody>
          <a:bodyPr/>
          <a:lstStyle/>
          <a:p>
            <a:pPr algn="ctr"/>
            <a:r>
              <a:rPr lang="en-GB" dirty="0">
                <a:solidFill>
                  <a:srgbClr val="0070C0"/>
                </a:solidFill>
                <a:latin typeface="Georgia" panose="02040502050405020303" pitchFamily="18" charset="0"/>
              </a:rPr>
              <a:t>Implementation – The HMC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771F4B9-2106-0696-1BF7-3B9AD1FC54B8}"/>
                  </a:ext>
                </a:extLst>
              </p:cNvPr>
              <p:cNvSpPr>
                <a:spLocks noGrp="1"/>
              </p:cNvSpPr>
              <p:nvPr>
                <p:ph idx="1"/>
              </p:nvPr>
            </p:nvSpPr>
            <p:spPr>
              <a:xfrm>
                <a:off x="152399" y="1085396"/>
                <a:ext cx="11876313" cy="5614306"/>
              </a:xfrm>
            </p:spPr>
            <p:txBody>
              <a:bodyPr/>
              <a:lstStyle/>
              <a:p>
                <a:pPr marL="514350" indent="-514350">
                  <a:buFont typeface="+mj-lt"/>
                  <a:buAutoNum type="arabicPeriod"/>
                </a:pPr>
                <a:r>
                  <a:rPr lang="en-GB" dirty="0">
                    <a:latin typeface="Cambria" panose="02040503050406030204" pitchFamily="18" charset="0"/>
                    <a:ea typeface="Cambria" panose="02040503050406030204" pitchFamily="18" charset="0"/>
                  </a:rPr>
                  <a:t>Begin chain at position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0</m:t>
                        </m:r>
                      </m:sub>
                    </m:sSub>
                  </m:oMath>
                </a14:m>
                <a:r>
                  <a:rPr lang="en-GB" dirty="0">
                    <a:latin typeface="Cambria" panose="02040503050406030204" pitchFamily="18" charset="0"/>
                    <a:ea typeface="Cambria" panose="02040503050406030204" pitchFamily="18" charset="0"/>
                  </a:rPr>
                  <a:t> in parameter space.</a:t>
                </a:r>
              </a:p>
              <a:p>
                <a:pPr marL="514350" indent="-514350">
                  <a:buFont typeface="+mj-lt"/>
                  <a:buAutoNum type="arabicPeriod"/>
                </a:pPr>
                <a:r>
                  <a:rPr lang="en-GB" dirty="0">
                    <a:latin typeface="Cambria" panose="02040503050406030204" pitchFamily="18" charset="0"/>
                    <a:ea typeface="Cambria" panose="02040503050406030204" pitchFamily="18" charset="0"/>
                  </a:rPr>
                  <a:t>Sample a new momentum,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𝑝</m:t>
                        </m:r>
                      </m:e>
                      <m:sub>
                        <m:r>
                          <a:rPr lang="en-GB" b="0" i="1" smtClean="0">
                            <a:latin typeface="Cambria Math" panose="02040503050406030204" pitchFamily="18" charset="0"/>
                            <a:ea typeface="Cambria" panose="02040503050406030204" pitchFamily="18" charset="0"/>
                          </a:rPr>
                          <m:t>0</m:t>
                        </m:r>
                      </m:sub>
                    </m:sSub>
                  </m:oMath>
                </a14:m>
                <a:r>
                  <a:rPr lang="en-GB" dirty="0">
                    <a:latin typeface="Cambria" panose="02040503050406030204" pitchFamily="18" charset="0"/>
                    <a:ea typeface="Cambria" panose="02040503050406030204" pitchFamily="18" charset="0"/>
                  </a:rPr>
                  <a:t>, from </a:t>
                </a:r>
                <a14:m>
                  <m:oMath xmlns:m="http://schemas.openxmlformats.org/officeDocument/2006/math">
                    <m:r>
                      <a:rPr lang="en-GB" i="1" smtClean="0">
                        <a:latin typeface="Cambria Math" panose="02040503050406030204" pitchFamily="18" charset="0"/>
                        <a:ea typeface="Cambria Math" panose="02040503050406030204" pitchFamily="18" charset="0"/>
                      </a:rPr>
                      <m:t>𝜋</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𝑞</m:t>
                    </m:r>
                    <m:r>
                      <a:rPr lang="en-GB" b="0" i="1" smtClean="0">
                        <a:latin typeface="Cambria Math" panose="02040503050406030204" pitchFamily="18" charset="0"/>
                        <a:ea typeface="Cambria Math" panose="02040503050406030204" pitchFamily="18" charset="0"/>
                      </a:rPr>
                      <m:t>)</m:t>
                    </m:r>
                  </m:oMath>
                </a14:m>
                <a:r>
                  <a:rPr lang="en-GB" dirty="0">
                    <a:latin typeface="Cambria" panose="02040503050406030204" pitchFamily="18" charset="0"/>
                    <a:ea typeface="Cambria" panose="02040503050406030204" pitchFamily="18" charset="0"/>
                  </a:rPr>
                  <a:t>, e.g. N(0, M).</a:t>
                </a:r>
              </a:p>
              <a:p>
                <a:pPr marL="514350" indent="-514350">
                  <a:buFont typeface="+mj-lt"/>
                  <a:buAutoNum type="arabicPeriod"/>
                </a:pPr>
                <a:r>
                  <a:rPr lang="en-GB" dirty="0">
                    <a:latin typeface="Cambria" panose="02040503050406030204" pitchFamily="18" charset="0"/>
                    <a:ea typeface="Cambria" panose="02040503050406030204" pitchFamily="18" charset="0"/>
                  </a:rPr>
                  <a:t>Map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0</m:t>
                        </m:r>
                      </m:sub>
                    </m:sSub>
                  </m:oMath>
                </a14:m>
                <a:r>
                  <a:rPr lang="en-GB" dirty="0">
                    <a:latin typeface="Cambria" panose="02040503050406030204" pitchFamily="18" charset="0"/>
                    <a:ea typeface="Cambria" panose="02040503050406030204" pitchFamily="18" charset="0"/>
                  </a:rPr>
                  <a:t> to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m:t>
                        </m:r>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0</m:t>
                        </m:r>
                      </m:sub>
                    </m:sSub>
                    <m:r>
                      <a:rPr lang="en-GB" b="0" i="1" smtClean="0">
                        <a:latin typeface="Cambria Math" panose="02040503050406030204" pitchFamily="18" charset="0"/>
                        <a:ea typeface="Cambria" panose="02040503050406030204" pitchFamily="18" charset="0"/>
                      </a:rPr>
                      <m:t>,</m:t>
                    </m:r>
                    <m:sSub>
                      <m:sSubPr>
                        <m:ctrlPr>
                          <a:rPr lang="en-GB" b="0"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𝑝</m:t>
                        </m:r>
                      </m:e>
                      <m:sub>
                        <m:r>
                          <a:rPr lang="en-GB" b="0" i="1" smtClean="0">
                            <a:latin typeface="Cambria Math" panose="02040503050406030204" pitchFamily="18" charset="0"/>
                            <a:ea typeface="Cambria" panose="02040503050406030204" pitchFamily="18" charset="0"/>
                          </a:rPr>
                          <m:t>0</m:t>
                        </m:r>
                      </m:sub>
                    </m:sSub>
                    <m:r>
                      <a:rPr lang="en-GB" b="0" i="1" smtClean="0">
                        <a:latin typeface="Cambria Math" panose="02040503050406030204" pitchFamily="18" charset="0"/>
                        <a:ea typeface="Cambria" panose="02040503050406030204" pitchFamily="18" charset="0"/>
                      </a:rPr>
                      <m:t>)</m:t>
                    </m:r>
                  </m:oMath>
                </a14:m>
                <a:r>
                  <a:rPr lang="en-GB" dirty="0">
                    <a:latin typeface="Cambria" panose="02040503050406030204" pitchFamily="18" charset="0"/>
                    <a:ea typeface="Cambria" panose="02040503050406030204" pitchFamily="18" charset="0"/>
                  </a:rPr>
                  <a:t> in phase space.</a:t>
                </a:r>
              </a:p>
              <a:p>
                <a:pPr marL="514350" indent="-514350">
                  <a:buFont typeface="+mj-lt"/>
                  <a:buAutoNum type="arabicPeriod"/>
                </a:pPr>
                <a:r>
                  <a:rPr lang="en-GB" dirty="0">
                    <a:latin typeface="Cambria" panose="02040503050406030204" pitchFamily="18" charset="0"/>
                    <a:ea typeface="Cambria" panose="02040503050406030204" pitchFamily="18" charset="0"/>
                  </a:rPr>
                  <a:t>Integrate Hamilton’s equations using the leapfrog method to obtain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m:t>
                        </m:r>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1</m:t>
                        </m:r>
                      </m:sub>
                    </m:sSub>
                    <m:r>
                      <a:rPr lang="en-GB" b="0" i="1" smtClean="0">
                        <a:latin typeface="Cambria Math" panose="02040503050406030204" pitchFamily="18" charset="0"/>
                        <a:ea typeface="Cambria" panose="02040503050406030204" pitchFamily="18" charset="0"/>
                      </a:rPr>
                      <m:t>,</m:t>
                    </m:r>
                    <m:sSub>
                      <m:sSubPr>
                        <m:ctrlPr>
                          <a:rPr lang="en-GB" b="0"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𝑝</m:t>
                        </m:r>
                      </m:e>
                      <m:sub>
                        <m:r>
                          <a:rPr lang="en-GB" b="0" i="1" smtClean="0">
                            <a:latin typeface="Cambria Math" panose="02040503050406030204" pitchFamily="18" charset="0"/>
                            <a:ea typeface="Cambria" panose="02040503050406030204" pitchFamily="18" charset="0"/>
                          </a:rPr>
                          <m:t>1</m:t>
                        </m:r>
                      </m:sub>
                    </m:sSub>
                    <m:r>
                      <a:rPr lang="en-GB" b="0" i="1" smtClean="0">
                        <a:latin typeface="Cambria Math" panose="02040503050406030204" pitchFamily="18" charset="0"/>
                        <a:ea typeface="Cambria" panose="02040503050406030204" pitchFamily="18" charset="0"/>
                      </a:rPr>
                      <m:t>)</m:t>
                    </m:r>
                    <m:r>
                      <a:rPr lang="en-GB" b="0" i="0" smtClean="0">
                        <a:latin typeface="Cambria Math" panose="02040503050406030204" pitchFamily="18" charset="0"/>
                        <a:ea typeface="Cambria" panose="02040503050406030204" pitchFamily="18" charset="0"/>
                      </a:rPr>
                      <m:t>.</m:t>
                    </m:r>
                  </m:oMath>
                </a14:m>
                <a:endParaRPr lang="en-GB" b="0" dirty="0">
                  <a:latin typeface="Cambria" panose="02040503050406030204" pitchFamily="18" charset="0"/>
                  <a:ea typeface="Cambria" panose="02040503050406030204" pitchFamily="18" charset="0"/>
                </a:endParaRPr>
              </a:p>
              <a:p>
                <a:pPr marL="514350" indent="-514350">
                  <a:buFont typeface="+mj-lt"/>
                  <a:buAutoNum type="arabicPeriod"/>
                </a:pPr>
                <a:endParaRPr lang="en-GB" dirty="0">
                  <a:latin typeface="Cambria" panose="02040503050406030204" pitchFamily="18" charset="0"/>
                  <a:ea typeface="Cambria" panose="02040503050406030204" pitchFamily="18" charset="0"/>
                </a:endParaRPr>
              </a:p>
              <a:p>
                <a:pPr marL="514350" indent="-514350">
                  <a:buFont typeface="+mj-lt"/>
                  <a:buAutoNum type="arabicPeriod"/>
                </a:pPr>
                <a:r>
                  <a:rPr lang="en-GB" dirty="0">
                    <a:latin typeface="Cambria" panose="02040503050406030204" pitchFamily="18" charset="0"/>
                    <a:ea typeface="Cambria" panose="02040503050406030204" pitchFamily="18" charset="0"/>
                  </a:rPr>
                  <a:t>Accept with probability: </a:t>
                </a:r>
                <a14:m>
                  <m:oMath xmlns:m="http://schemas.openxmlformats.org/officeDocument/2006/math">
                    <m:r>
                      <a:rPr lang="en-GB" i="1">
                        <a:latin typeface="Cambria Math" panose="02040503050406030204" pitchFamily="18" charset="0"/>
                        <a:ea typeface="Cambria" panose="02040503050406030204" pitchFamily="18" charset="0"/>
                      </a:rPr>
                      <m:t>𝑎</m:t>
                    </m:r>
                    <m:r>
                      <a:rPr lang="en-GB" i="1">
                        <a:latin typeface="Cambria Math" panose="02040503050406030204" pitchFamily="18" charset="0"/>
                        <a:ea typeface="Cambria" panose="02040503050406030204" pitchFamily="18" charset="0"/>
                      </a:rPr>
                      <m:t>=</m:t>
                    </m:r>
                    <m:r>
                      <m:rPr>
                        <m:sty m:val="p"/>
                      </m:rPr>
                      <a:rPr lang="en-GB">
                        <a:latin typeface="Cambria Math" panose="02040503050406030204" pitchFamily="18" charset="0"/>
                        <a:ea typeface="Cambria" panose="02040503050406030204" pitchFamily="18" charset="0"/>
                      </a:rPr>
                      <m:t>min</m:t>
                    </m:r>
                    <m:r>
                      <a:rPr lang="en-GB" i="1">
                        <a:latin typeface="Cambria Math" panose="02040503050406030204" pitchFamily="18" charset="0"/>
                        <a:ea typeface="Cambria" panose="02040503050406030204" pitchFamily="18" charset="0"/>
                      </a:rPr>
                      <m:t>⁡(1, </m:t>
                    </m:r>
                    <m:sSup>
                      <m:sSupPr>
                        <m:ctrlPr>
                          <a:rPr lang="en-GB" i="1">
                            <a:latin typeface="Cambria Math" panose="02040503050406030204" pitchFamily="18" charset="0"/>
                            <a:ea typeface="Cambria" panose="02040503050406030204" pitchFamily="18" charset="0"/>
                          </a:rPr>
                        </m:ctrlPr>
                      </m:sSupPr>
                      <m:e>
                        <m:r>
                          <a:rPr lang="en-GB" i="1">
                            <a:latin typeface="Cambria Math" panose="02040503050406030204" pitchFamily="18" charset="0"/>
                            <a:ea typeface="Cambria" panose="02040503050406030204" pitchFamily="18" charset="0"/>
                          </a:rPr>
                          <m:t>𝑒</m:t>
                        </m:r>
                      </m:e>
                      <m:sup>
                        <m:r>
                          <a:rPr lang="en-GB" i="1">
                            <a:latin typeface="Cambria Math" panose="02040503050406030204" pitchFamily="18" charset="0"/>
                            <a:ea typeface="Cambria" panose="02040503050406030204" pitchFamily="18" charset="0"/>
                          </a:rPr>
                          <m:t>−</m:t>
                        </m:r>
                        <m:r>
                          <a:rPr lang="en-GB" i="1">
                            <a:latin typeface="Cambria Math" panose="02040503050406030204" pitchFamily="18" charset="0"/>
                            <a:ea typeface="Cambria" panose="02040503050406030204" pitchFamily="18" charset="0"/>
                          </a:rPr>
                          <m:t>𝐻</m:t>
                        </m:r>
                        <m:d>
                          <m:dPr>
                            <m:ctrlPr>
                              <a:rPr lang="en-GB" i="1">
                                <a:latin typeface="Cambria Math" panose="02040503050406030204" pitchFamily="18" charset="0"/>
                                <a:ea typeface="Cambria" panose="02040503050406030204" pitchFamily="18" charset="0"/>
                              </a:rPr>
                            </m:ctrlPr>
                          </m:dPr>
                          <m:e>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𝑞</m:t>
                                </m:r>
                              </m:e>
                              <m:sub>
                                <m:r>
                                  <a:rPr lang="en-GB" i="1">
                                    <a:latin typeface="Cambria Math" panose="02040503050406030204" pitchFamily="18" charset="0"/>
                                    <a:ea typeface="Cambria" panose="02040503050406030204" pitchFamily="18" charset="0"/>
                                  </a:rPr>
                                  <m:t>𝑡</m:t>
                                </m:r>
                              </m:sub>
                            </m:sSub>
                            <m:r>
                              <a:rPr lang="en-GB" i="1">
                                <a:latin typeface="Cambria Math" panose="02040503050406030204" pitchFamily="18" charset="0"/>
                                <a:ea typeface="Cambria" panose="02040503050406030204" pitchFamily="18" charset="0"/>
                              </a:rPr>
                              <m:t>, −</m:t>
                            </m:r>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𝑝</m:t>
                                </m:r>
                              </m:e>
                              <m:sub>
                                <m:r>
                                  <a:rPr lang="en-GB" i="1">
                                    <a:latin typeface="Cambria Math" panose="02040503050406030204" pitchFamily="18" charset="0"/>
                                    <a:ea typeface="Cambria" panose="02040503050406030204" pitchFamily="18" charset="0"/>
                                  </a:rPr>
                                  <m:t>𝑡</m:t>
                                </m:r>
                              </m:sub>
                            </m:sSub>
                          </m:e>
                        </m:d>
                        <m:r>
                          <a:rPr lang="en-GB" i="1">
                            <a:latin typeface="Cambria Math" panose="02040503050406030204" pitchFamily="18" charset="0"/>
                            <a:ea typeface="Cambria" panose="02040503050406030204" pitchFamily="18" charset="0"/>
                          </a:rPr>
                          <m:t>+</m:t>
                        </m:r>
                        <m:r>
                          <a:rPr lang="en-GB" i="1">
                            <a:latin typeface="Cambria Math" panose="02040503050406030204" pitchFamily="18" charset="0"/>
                            <a:ea typeface="Cambria" panose="02040503050406030204" pitchFamily="18" charset="0"/>
                          </a:rPr>
                          <m:t>𝐻</m:t>
                        </m:r>
                        <m:r>
                          <a:rPr lang="en-GB" i="1">
                            <a:latin typeface="Cambria Math" panose="02040503050406030204" pitchFamily="18" charset="0"/>
                            <a:ea typeface="Cambria" panose="02040503050406030204" pitchFamily="18" charset="0"/>
                          </a:rPr>
                          <m:t>(</m:t>
                        </m:r>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𝑞</m:t>
                            </m:r>
                          </m:e>
                          <m:sub>
                            <m:r>
                              <a:rPr lang="en-GB" i="1">
                                <a:latin typeface="Cambria Math" panose="02040503050406030204" pitchFamily="18" charset="0"/>
                                <a:ea typeface="Cambria" panose="02040503050406030204" pitchFamily="18" charset="0"/>
                              </a:rPr>
                              <m:t>0</m:t>
                            </m:r>
                          </m:sub>
                        </m:sSub>
                        <m:r>
                          <a:rPr lang="en-GB" i="1">
                            <a:latin typeface="Cambria Math" panose="02040503050406030204" pitchFamily="18" charset="0"/>
                            <a:ea typeface="Cambria" panose="02040503050406030204" pitchFamily="18" charset="0"/>
                          </a:rPr>
                          <m:t>,</m:t>
                        </m:r>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𝑝</m:t>
                            </m:r>
                          </m:e>
                          <m:sub>
                            <m:r>
                              <a:rPr lang="en-GB" i="1">
                                <a:latin typeface="Cambria Math" panose="02040503050406030204" pitchFamily="18" charset="0"/>
                                <a:ea typeface="Cambria" panose="02040503050406030204" pitchFamily="18" charset="0"/>
                              </a:rPr>
                              <m:t>0</m:t>
                            </m:r>
                          </m:sub>
                        </m:sSub>
                        <m:r>
                          <a:rPr lang="en-GB" i="1">
                            <a:latin typeface="Cambria Math" panose="02040503050406030204" pitchFamily="18" charset="0"/>
                            <a:ea typeface="Cambria" panose="02040503050406030204" pitchFamily="18" charset="0"/>
                          </a:rPr>
                          <m:t>)</m:t>
                        </m:r>
                      </m:sup>
                    </m:sSup>
                    <m:r>
                      <a:rPr lang="en-GB" i="1">
                        <a:latin typeface="Cambria Math" panose="02040503050406030204" pitchFamily="18" charset="0"/>
                        <a:ea typeface="Cambria" panose="02040503050406030204" pitchFamily="18" charset="0"/>
                      </a:rPr>
                      <m:t>))</m:t>
                    </m:r>
                  </m:oMath>
                </a14:m>
                <a:endParaRPr lang="en-GB" dirty="0">
                  <a:latin typeface="Cambria" panose="02040503050406030204" pitchFamily="18" charset="0"/>
                  <a:ea typeface="Cambria" panose="02040503050406030204" pitchFamily="18" charset="0"/>
                </a:endParaRPr>
              </a:p>
              <a:p>
                <a:pPr marL="514350" indent="-514350">
                  <a:buFont typeface="+mj-lt"/>
                  <a:buAutoNum type="arabicPeriod"/>
                </a:pPr>
                <a:endParaRPr lang="en-GB" dirty="0">
                  <a:latin typeface="Cambria" panose="02040503050406030204" pitchFamily="18" charset="0"/>
                  <a:ea typeface="Cambria" panose="02040503050406030204" pitchFamily="18" charset="0"/>
                </a:endParaRPr>
              </a:p>
              <a:p>
                <a:pPr marL="514350" indent="-514350">
                  <a:buFont typeface="+mj-lt"/>
                  <a:buAutoNum type="arabicPeriod"/>
                </a:pPr>
                <a:r>
                  <a:rPr lang="en-GB" dirty="0">
                    <a:latin typeface="Cambria" panose="02040503050406030204" pitchFamily="18" charset="0"/>
                    <a:ea typeface="Cambria" panose="02040503050406030204" pitchFamily="18" charset="0"/>
                  </a:rPr>
                  <a:t>If accepted, set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𝑛𝑒𝑥𝑡</m:t>
                        </m:r>
                      </m:sub>
                    </m:sSub>
                    <m:r>
                      <a:rPr lang="en-GB" b="0" i="1" smtClean="0">
                        <a:latin typeface="Cambria Math" panose="02040503050406030204" pitchFamily="18" charset="0"/>
                        <a:ea typeface="Cambria" panose="02040503050406030204" pitchFamily="18" charset="0"/>
                      </a:rPr>
                      <m:t>= </m:t>
                    </m:r>
                    <m:sSub>
                      <m:sSubPr>
                        <m:ctrlPr>
                          <a:rPr lang="en-GB" b="0"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1</m:t>
                        </m:r>
                      </m:sub>
                    </m:sSub>
                  </m:oMath>
                </a14:m>
                <a:r>
                  <a:rPr lang="en-GB" dirty="0">
                    <a:latin typeface="Cambria" panose="02040503050406030204" pitchFamily="18" charset="0"/>
                    <a:ea typeface="Cambria" panose="02040503050406030204" pitchFamily="18" charset="0"/>
                  </a:rPr>
                  <a:t>; else, set </a:t>
                </a:r>
                <a14:m>
                  <m:oMath xmlns:m="http://schemas.openxmlformats.org/officeDocument/2006/math">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𝑞</m:t>
                        </m:r>
                      </m:e>
                      <m:sub>
                        <m:r>
                          <a:rPr lang="en-GB" i="1">
                            <a:latin typeface="Cambria Math" panose="02040503050406030204" pitchFamily="18" charset="0"/>
                            <a:ea typeface="Cambria" panose="02040503050406030204" pitchFamily="18" charset="0"/>
                          </a:rPr>
                          <m:t>𝑛𝑒𝑥𝑡</m:t>
                        </m:r>
                      </m:sub>
                    </m:sSub>
                    <m:r>
                      <a:rPr lang="en-GB" i="1">
                        <a:latin typeface="Cambria Math" panose="02040503050406030204" pitchFamily="18" charset="0"/>
                        <a:ea typeface="Cambria" panose="02040503050406030204" pitchFamily="18" charset="0"/>
                      </a:rPr>
                      <m:t>= </m:t>
                    </m:r>
                    <m:sSub>
                      <m:sSubPr>
                        <m:ctrlPr>
                          <a:rPr lang="en-GB" i="1">
                            <a:latin typeface="Cambria Math" panose="02040503050406030204" pitchFamily="18" charset="0"/>
                            <a:ea typeface="Cambria" panose="02040503050406030204" pitchFamily="18" charset="0"/>
                          </a:rPr>
                        </m:ctrlPr>
                      </m:sSubPr>
                      <m:e>
                        <m:r>
                          <a:rPr lang="en-GB" i="1">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0</m:t>
                        </m:r>
                      </m:sub>
                    </m:sSub>
                  </m:oMath>
                </a14:m>
                <a:r>
                  <a:rPr lang="en-GB" dirty="0">
                    <a:latin typeface="Cambria" panose="02040503050406030204" pitchFamily="18" charset="0"/>
                    <a:ea typeface="Cambria" panose="02040503050406030204" pitchFamily="18" charset="0"/>
                  </a:rPr>
                  <a:t>.</a:t>
                </a:r>
              </a:p>
              <a:p>
                <a:pPr marL="514350" indent="-514350">
                  <a:buFont typeface="+mj-lt"/>
                  <a:buAutoNum type="arabicPeriod"/>
                </a:pPr>
                <a:endParaRPr lang="en-GB" dirty="0">
                  <a:latin typeface="Cambria" panose="02040503050406030204" pitchFamily="18" charset="0"/>
                  <a:ea typeface="Cambria" panose="02040503050406030204" pitchFamily="18" charset="0"/>
                </a:endParaRPr>
              </a:p>
              <a:p>
                <a:pPr marL="514350" indent="-514350">
                  <a:buFont typeface="+mj-lt"/>
                  <a:buAutoNum type="arabicPeriod"/>
                </a:pPr>
                <a:r>
                  <a:rPr lang="en-GB" dirty="0">
                    <a:latin typeface="Cambria" panose="02040503050406030204" pitchFamily="18" charset="0"/>
                    <a:ea typeface="Cambria" panose="02040503050406030204" pitchFamily="18" charset="0"/>
                  </a:rPr>
                  <a:t>Return to Step 2 with </a:t>
                </a:r>
                <a14:m>
                  <m:oMath xmlns:m="http://schemas.openxmlformats.org/officeDocument/2006/math">
                    <m:sSub>
                      <m:sSubPr>
                        <m:ctrlPr>
                          <a:rPr lang="en-GB" i="1" smtClean="0">
                            <a:latin typeface="Cambria Math" panose="02040503050406030204" pitchFamily="18" charset="0"/>
                            <a:ea typeface="Cambria" panose="02040503050406030204" pitchFamily="18" charset="0"/>
                          </a:rPr>
                        </m:ctrlPr>
                      </m:sSubPr>
                      <m:e>
                        <m:r>
                          <a:rPr lang="en-GB" b="0" i="1" smtClean="0">
                            <a:latin typeface="Cambria Math" panose="02040503050406030204" pitchFamily="18" charset="0"/>
                            <a:ea typeface="Cambria" panose="02040503050406030204" pitchFamily="18" charset="0"/>
                          </a:rPr>
                          <m:t>𝑞</m:t>
                        </m:r>
                      </m:e>
                      <m:sub>
                        <m:r>
                          <a:rPr lang="en-GB" b="0" i="1" smtClean="0">
                            <a:latin typeface="Cambria Math" panose="02040503050406030204" pitchFamily="18" charset="0"/>
                            <a:ea typeface="Cambria" panose="02040503050406030204" pitchFamily="18" charset="0"/>
                          </a:rPr>
                          <m:t>𝑛𝑒𝑥𝑡</m:t>
                        </m:r>
                      </m:sub>
                    </m:sSub>
                    <m:r>
                      <a:rPr lang="en-GB" b="0" i="1" smtClean="0">
                        <a:latin typeface="Cambria Math" panose="02040503050406030204" pitchFamily="18" charset="0"/>
                        <a:ea typeface="Cambria" panose="02040503050406030204" pitchFamily="18" charset="0"/>
                      </a:rPr>
                      <m:t> </m:t>
                    </m:r>
                  </m:oMath>
                </a14:m>
                <a:r>
                  <a:rPr lang="en-GB" dirty="0">
                    <a:latin typeface="Cambria" panose="02040503050406030204" pitchFamily="18" charset="0"/>
                    <a:ea typeface="Cambria" panose="02040503050406030204" pitchFamily="18" charset="0"/>
                  </a:rPr>
                  <a:t>as the starting point.</a:t>
                </a:r>
              </a:p>
              <a:p>
                <a:pPr marL="514350" indent="-514350">
                  <a:buFont typeface="+mj-lt"/>
                  <a:buAutoNum type="arabicPeriod"/>
                </a:pPr>
                <a:endParaRPr lang="en-GB" dirty="0">
                  <a:latin typeface="Cambria" panose="02040503050406030204" pitchFamily="18" charset="0"/>
                  <a:ea typeface="Cambria" panose="02040503050406030204" pitchFamily="18" charset="0"/>
                </a:endParaRPr>
              </a:p>
            </p:txBody>
          </p:sp>
        </mc:Choice>
        <mc:Fallback>
          <p:sp>
            <p:nvSpPr>
              <p:cNvPr id="3" name="Content Placeholder 2">
                <a:extLst>
                  <a:ext uri="{FF2B5EF4-FFF2-40B4-BE49-F238E27FC236}">
                    <a16:creationId xmlns:a16="http://schemas.microsoft.com/office/drawing/2014/main" id="{0771F4B9-2106-0696-1BF7-3B9AD1FC54B8}"/>
                  </a:ext>
                </a:extLst>
              </p:cNvPr>
              <p:cNvSpPr>
                <a:spLocks noGrp="1" noRot="1" noChangeAspect="1" noMove="1" noResize="1" noEditPoints="1" noAdjustHandles="1" noChangeArrowheads="1" noChangeShapeType="1" noTextEdit="1"/>
              </p:cNvSpPr>
              <p:nvPr>
                <p:ph idx="1"/>
              </p:nvPr>
            </p:nvSpPr>
            <p:spPr>
              <a:xfrm>
                <a:off x="152399" y="1085396"/>
                <a:ext cx="11876313" cy="5614306"/>
              </a:xfrm>
              <a:blipFill>
                <a:blip r:embed="rId3"/>
                <a:stretch>
                  <a:fillRect l="-975" t="-1846" b="-651"/>
                </a:stretch>
              </a:blipFill>
            </p:spPr>
            <p:txBody>
              <a:bodyPr/>
              <a:lstStyle/>
              <a:p>
                <a:r>
                  <a:rPr lang="en-GB">
                    <a:noFill/>
                  </a:rPr>
                  <a:t> </a:t>
                </a:r>
              </a:p>
            </p:txBody>
          </p:sp>
        </mc:Fallback>
      </mc:AlternateContent>
    </p:spTree>
    <p:extLst>
      <p:ext uri="{BB962C8B-B14F-4D97-AF65-F5344CB8AC3E}">
        <p14:creationId xmlns:p14="http://schemas.microsoft.com/office/powerpoint/2010/main" val="352258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60235C3-DE1D-407F-8294-25908F4035F5}">
  <we:reference id="wa200004052" version="1.0.0.2" store="en-US" storeType="OMEX"/>
  <we:alternateReferences>
    <we:reference id="wa200004052" version="1.0.0.2" store="wa200004052" storeType="OMEX"/>
  </we:alternateReferences>
  <we:properties>
    <we:property name="holatex.main" value="{&quot;pictures&quot;:[{&quot;name&quot;:&quot;Latex&quot;,&quot;code&quot;:&quot;\\begin{document}\n\n\n%Hamiltonian\n H(\\underline{q}, \\underline{p}) = U(\\underline{q}) + K(\\underline{q}, \\underline{p})\n\n\n\n\\end{document}&quot;},{&quot;name&quot;:&quot;Latex&quot;,&quot;code&quot;:&quot;\\begin{document}\n\n\n%Hamiltonian\n%H(\\underline{q}, \\underline{p}) = U(\\underline{q}) + K(\\underline{q}, \\underline{p})\n\n\\begin{align}\n    \\frac{d \\underline{q}}{dt} &amp;= \\pdv{H}{\\underline{p}}  \\label{eq:dqdt} \\\\\n    \\frac{d \\underline{p}}{dt} &amp;= -\\pdv{H}{\\underline{q}} \\label{eq:dpdt}\n\\end{align}\n\n\n\\end{document}&quot;},{&quot;name&quot;:&quot;Latex&quot;,&quot;code&quot;:&quot;\\usepackage{physics}\n\\begin{document}\n\n\n%Hamiltonian\n%H(\\underline{q}, \\underline{p}) = U(\\underline{q}) + K(\\underline{q}, \\underline{p})\n\n\\begin{align}\n    \\frac{d \\underline{q}}{dt} &amp;= \\frac{\\partial H}{\\partial \\underline{p}}  \\\\\n    \\frac{d \\underline{p}}{dt} &amp;= -\\frac{\\partial H}{\\partial \\underline{q}} \n\\end{align}\n\n\n\\end{document}&quot;},{&quot;name&quot;:&quot;Latex&quot;,&quot;code&quot;:&quot;\\usepackage{physics}\n\\begin{document}\n\n\n%Hamiltonian\n%H(\\underline{q}, \\underline{p}) = U(\\underline{q}) + K(\\underline{q}, \\underline{p})\n\n\\begin{align*}\n    \\frac{d \\underline{q}}{dt} &amp;= \\frac{\\partial H}{\\partial \\underline{p}}  \\\\\n    \\frac{d \\underline{p}}{dt} &amp;= -\\frac{\\partial H}{\\partial \\underline{q}} \n\\end{align*}\n\n\n\\end{documen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1548</TotalTime>
  <Words>1577</Words>
  <Application>Microsoft Office PowerPoint</Application>
  <PresentationFormat>Widescreen</PresentationFormat>
  <Paragraphs>194</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Cambria</vt:lpstr>
      <vt:lpstr>Cambria Math</vt:lpstr>
      <vt:lpstr>Georgia</vt:lpstr>
      <vt:lpstr>Office Theme</vt:lpstr>
      <vt:lpstr>Hamiltonian Monte Carlo</vt:lpstr>
      <vt:lpstr>Motivation</vt:lpstr>
      <vt:lpstr>Hamiltonian Dynamics</vt:lpstr>
      <vt:lpstr>Defining the Hamiltonian</vt:lpstr>
      <vt:lpstr>Hamiltonian Markov Transition</vt:lpstr>
      <vt:lpstr>Choosing a Distribution for Momentum</vt:lpstr>
      <vt:lpstr>The Integration Step</vt:lpstr>
      <vt:lpstr>Correcting for Numerical Errors</vt:lpstr>
      <vt:lpstr>Implementation – The HMC Algorithm</vt:lpstr>
      <vt:lpstr>Simple Comparison with Metropolis-Hastings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Nixon</dc:creator>
  <cp:lastModifiedBy>Toby Nixon</cp:lastModifiedBy>
  <cp:revision>1</cp:revision>
  <dcterms:created xsi:type="dcterms:W3CDTF">2025-04-17T08:20:20Z</dcterms:created>
  <dcterms:modified xsi:type="dcterms:W3CDTF">2025-04-20T15:29:46Z</dcterms:modified>
</cp:coreProperties>
</file>