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1"/>
  </p:normalViewPr>
  <p:slideViewPr>
    <p:cSldViewPr snapToGrid="0" snapToObjects="1">
      <p:cViewPr>
        <p:scale>
          <a:sx n="92" d="100"/>
          <a:sy n="92" d="100"/>
        </p:scale>
        <p:origin x="1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90B8-DFD0-E441-895A-FCE5AED4A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FF45B-5812-D140-B514-5749CD266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FAFF-D9B7-0742-96DA-7092C666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4F4A-25E5-A24E-9DC5-D5061A90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A7B9-56AF-D04C-8B5E-31F45C16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43CD-8492-E144-9C30-48A158EB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481F5-098F-DF4D-BE65-10A5FBCC9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9DDF-C8B5-A44D-AAAE-9738A89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51FA-69C0-7347-BB5E-FF278B8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D6F4-6BFB-2F4F-8132-6E275D09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6467C-C89C-C544-9B4E-0B82F9FE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CB469-2986-7544-983C-93A7ED2E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2C93-6742-284A-AC9C-0E108FDC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0804-D537-DD44-9B89-47741125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1E6C-039E-3E47-911A-DF7170C3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CCA0-A0DC-9A49-A71A-A870C3A4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0941-A358-2E49-AFD1-B6B9CBAE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C7E7-2B12-EA4D-8F8C-89211F42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7966-FA68-8B4C-8C89-C179C5BC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ECD8-498B-4C49-B8EE-B2EBBDED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B3A7-F51E-384D-AD6A-B6332C0E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BCE9D-6E08-734F-985C-AE365C2B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4689-6915-A94D-AF59-E0DD88F3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5DA0-4D11-9447-B159-FEAE1E6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13BD-3A76-BC48-B95E-B593FA80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4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3ECD-91B5-374B-AEF9-A1E349BC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BBB7-299D-A24F-8023-3AA11FD3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7AD5E-DEF0-F342-94A6-174816BD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2F7B-BFCB-DF42-8BAD-155B9C0D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84410-AB9A-244F-8A07-2ED080A9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B430B-E5CE-A143-9056-8468821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58EE-384D-7A4B-AC34-CBD7DA79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1ABA-0768-BD42-8A45-960E3D9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1EC0D-6040-6940-9EF1-07402272D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20B66-9B7D-F244-9221-B14D202E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29302-6387-9E4B-A5C7-E2FA36D1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F1A77-FB8A-A042-80A3-1E3AAF06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15570-9B87-A841-B2D5-1829F00C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702DA-152D-B74E-9AC2-40CDEE37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47F4-5F19-B546-B699-5756A4B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6951D-22F7-B849-AEF4-D8CBD1B6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FC53B-2653-9A4A-BF11-CC22EAB0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68FF4-849A-1A41-802A-6B867273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2E612-2846-8E46-BC40-43D76A0B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4B3C5-A904-E145-8844-D8988929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C2BBA-3CEB-BA44-9ABC-23FAFCA7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3463-F075-5C49-B43C-EDE8CAA4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F115-C290-3740-B0F0-283DDD0D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B8671-030E-4E41-A002-A6FD39FC5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282BB-9940-1845-BB99-A551E91E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DBCB-6B99-EF45-A085-71E3FB12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A176A-A7CF-8247-A5B6-C6DC03C5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08AD-8F40-534D-93A5-D1660DC0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A7717-7CB9-C64B-8E82-EABD831D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C3CC-FD14-DD4D-8137-B71EA5B7F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20ACC-CB52-7842-A387-4EB22692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51708-35F9-B549-91E5-D2CFD92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6394-49E4-BD40-AC1C-A1CF2A46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37244-A79D-7348-AD30-B2968070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4DFC5-D8FF-CD40-9BFB-530E8CA2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262C-AE2D-C54C-A9E8-69ACF0E0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3EAB-F2CB-2E44-9358-C8BDC239ABDE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B5E-4479-AA4D-A6CA-D9C8AB23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150A-DFFA-A948-A1A2-84C549189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A7D2-3314-9E48-AB97-6CF8AD31F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pkg-examples/rcpp-headers-subdirs/tree/master/sr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pkg-examples/rcpp-headers-subdirs/tree/master/sr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pkg-examples/rcpp-headers-subdirs/tree/master/sr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14EC8D62-2D2C-F148-A123-621E4416051A}"/>
              </a:ext>
            </a:extLst>
          </p:cNvPr>
          <p:cNvSpPr txBox="1"/>
          <p:nvPr/>
        </p:nvSpPr>
        <p:spPr>
          <a:xfrm>
            <a:off x="8804631" y="5761194"/>
            <a:ext cx="12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Makevar.in</a:t>
            </a:r>
            <a:endParaRPr lang="en-US" sz="1200" dirty="0"/>
          </a:p>
          <a:p>
            <a:r>
              <a:rPr lang="en-US" sz="1200" dirty="0" err="1"/>
              <a:t>RcppExport.cpp</a:t>
            </a:r>
            <a:endParaRPr lang="en-US" sz="1200" dirty="0"/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804BD6-6FB1-E641-BC14-D01FAD9E2E51}"/>
              </a:ext>
            </a:extLst>
          </p:cNvPr>
          <p:cNvGrpSpPr/>
          <p:nvPr/>
        </p:nvGrpSpPr>
        <p:grpSpPr>
          <a:xfrm>
            <a:off x="6582501" y="247856"/>
            <a:ext cx="1926318" cy="456571"/>
            <a:chOff x="835736" y="897607"/>
            <a:chExt cx="1926318" cy="4565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D9DBC8-DDFF-D741-A377-E0E7F3031973}"/>
                </a:ext>
              </a:extLst>
            </p:cNvPr>
            <p:cNvSpPr/>
            <p:nvPr/>
          </p:nvSpPr>
          <p:spPr>
            <a:xfrm>
              <a:off x="835736" y="897607"/>
              <a:ext cx="1834829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18A26-24E0-B047-B8A5-CF884057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DB54-D3E6-2E4E-8125-EF784C571B75}"/>
                </a:ext>
              </a:extLst>
            </p:cNvPr>
            <p:cNvSpPr txBox="1"/>
            <p:nvPr/>
          </p:nvSpPr>
          <p:spPr>
            <a:xfrm>
              <a:off x="1424692" y="984436"/>
              <a:ext cx="133736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9AC0B9-4070-F441-AD8E-E25240F394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99916" y="704427"/>
            <a:ext cx="0" cy="396325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6A0149-DFC5-3B4E-A6C0-BC73F5B7A610}"/>
              </a:ext>
            </a:extLst>
          </p:cNvPr>
          <p:cNvSpPr txBox="1"/>
          <p:nvPr/>
        </p:nvSpPr>
        <p:spPr>
          <a:xfrm>
            <a:off x="7499146" y="703106"/>
            <a:ext cx="107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LISCENSE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34F813-9159-4B40-B65F-A70E09B9BBC5}"/>
              </a:ext>
            </a:extLst>
          </p:cNvPr>
          <p:cNvCxnSpPr>
            <a:cxnSpLocks/>
          </p:cNvCxnSpPr>
          <p:nvPr/>
        </p:nvCxnSpPr>
        <p:spPr>
          <a:xfrm>
            <a:off x="7663170" y="1523758"/>
            <a:ext cx="0" cy="6498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BC68C4-8610-8A44-867B-255588FDBF43}"/>
              </a:ext>
            </a:extLst>
          </p:cNvPr>
          <p:cNvSpPr txBox="1"/>
          <p:nvPr/>
        </p:nvSpPr>
        <p:spPr>
          <a:xfrm>
            <a:off x="7653077" y="1453782"/>
            <a:ext cx="81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</a:t>
            </a:r>
            <a:r>
              <a:rPr lang="en-US" sz="1200" dirty="0" err="1"/>
              <a:t>cpp</a:t>
            </a:r>
            <a:endParaRPr lang="en-US" sz="1200" dirty="0"/>
          </a:p>
          <a:p>
            <a:r>
              <a:rPr lang="en-US" sz="1200" dirty="0"/>
              <a:t>include/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D77B4-6A69-FA47-92C7-126E885BD4E5}"/>
              </a:ext>
            </a:extLst>
          </p:cNvPr>
          <p:cNvCxnSpPr>
            <a:cxnSpLocks/>
          </p:cNvCxnSpPr>
          <p:nvPr/>
        </p:nvCxnSpPr>
        <p:spPr>
          <a:xfrm>
            <a:off x="7791962" y="1869280"/>
            <a:ext cx="0" cy="304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80C299-3BE0-1C47-8993-A282C059CE48}"/>
              </a:ext>
            </a:extLst>
          </p:cNvPr>
          <p:cNvSpPr txBox="1"/>
          <p:nvPr/>
        </p:nvSpPr>
        <p:spPr>
          <a:xfrm>
            <a:off x="7807008" y="1828119"/>
            <a:ext cx="66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46A376-7975-6845-A536-A9D537CECA40}"/>
              </a:ext>
            </a:extLst>
          </p:cNvPr>
          <p:cNvGrpSpPr/>
          <p:nvPr/>
        </p:nvGrpSpPr>
        <p:grpSpPr>
          <a:xfrm>
            <a:off x="7574100" y="2262037"/>
            <a:ext cx="2428686" cy="456571"/>
            <a:chOff x="835736" y="897607"/>
            <a:chExt cx="2428686" cy="45657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7D27B94-47BE-C64D-A65A-B6448FE73AAE}"/>
                </a:ext>
              </a:extLst>
            </p:cNvPr>
            <p:cNvSpPr/>
            <p:nvPr/>
          </p:nvSpPr>
          <p:spPr>
            <a:xfrm>
              <a:off x="835736" y="897607"/>
              <a:ext cx="2068685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BE161BB-C701-7F4E-87CF-4889528A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56F91C-D50B-114A-B7D2-90324D763173}"/>
                </a:ext>
              </a:extLst>
            </p:cNvPr>
            <p:cNvSpPr txBox="1"/>
            <p:nvPr/>
          </p:nvSpPr>
          <p:spPr>
            <a:xfrm>
              <a:off x="1424691" y="984436"/>
              <a:ext cx="1839731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sample-bindings-</a:t>
              </a:r>
              <a:r>
                <a:rPr lang="en-US" sz="1200" dirty="0" err="1"/>
                <a:t>py</a:t>
              </a:r>
              <a:endParaRPr lang="en-US" sz="1200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926A4E-5AFD-3448-8C0E-A219ED5C2AA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608443" y="2718608"/>
            <a:ext cx="0" cy="11758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6230BF-6963-834C-9A48-075B42F25BF4}"/>
              </a:ext>
            </a:extLst>
          </p:cNvPr>
          <p:cNvSpPr txBox="1"/>
          <p:nvPr/>
        </p:nvSpPr>
        <p:spPr>
          <a:xfrm>
            <a:off x="8596611" y="2699961"/>
            <a:ext cx="107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setup.py</a:t>
            </a:r>
            <a:endParaRPr lang="en-US" sz="1200" dirty="0"/>
          </a:p>
          <a:p>
            <a:r>
              <a:rPr lang="en-US" sz="1200" dirty="0"/>
              <a:t>gl0learn/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9E27E6-73DF-0448-90E3-CED4D1FB45CC}"/>
              </a:ext>
            </a:extLst>
          </p:cNvPr>
          <p:cNvCxnSpPr>
            <a:cxnSpLocks/>
          </p:cNvCxnSpPr>
          <p:nvPr/>
        </p:nvCxnSpPr>
        <p:spPr>
          <a:xfrm>
            <a:off x="8766953" y="3478433"/>
            <a:ext cx="0" cy="4159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999D1B-0F0A-0D45-9267-BF38D194349A}"/>
              </a:ext>
            </a:extLst>
          </p:cNvPr>
          <p:cNvSpPr txBox="1"/>
          <p:nvPr/>
        </p:nvSpPr>
        <p:spPr>
          <a:xfrm>
            <a:off x="8766954" y="3432748"/>
            <a:ext cx="53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</a:t>
            </a:r>
            <a:r>
              <a:rPr lang="en-US" sz="1200" dirty="0" err="1"/>
              <a:t>py</a:t>
            </a:r>
            <a:endParaRPr lang="en-US" sz="1200" dirty="0"/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943F791-D2EB-5B4E-9349-04CC1212515A}"/>
              </a:ext>
            </a:extLst>
          </p:cNvPr>
          <p:cNvCxnSpPr>
            <a:cxnSpLocks/>
            <a:stCxn id="60" idx="6"/>
            <a:endCxn id="62" idx="6"/>
          </p:cNvCxnSpPr>
          <p:nvPr/>
        </p:nvCxnSpPr>
        <p:spPr>
          <a:xfrm flipH="1" flipV="1">
            <a:off x="7953750" y="1406758"/>
            <a:ext cx="1291355" cy="2357284"/>
          </a:xfrm>
          <a:prstGeom prst="bentConnector3">
            <a:avLst>
              <a:gd name="adj1" fmla="val -112462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F337FAB-272A-0C44-9D13-F0B73E0EEC65}"/>
              </a:ext>
            </a:extLst>
          </p:cNvPr>
          <p:cNvSpPr/>
          <p:nvPr/>
        </p:nvSpPr>
        <p:spPr>
          <a:xfrm>
            <a:off x="9153665" y="37183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3ABC0C0-BF4A-9D45-9A2C-56AEA03671FF}"/>
              </a:ext>
            </a:extLst>
          </p:cNvPr>
          <p:cNvSpPr/>
          <p:nvPr/>
        </p:nvSpPr>
        <p:spPr>
          <a:xfrm>
            <a:off x="7862310" y="13610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A139994-3337-6540-86D9-0E1DC604FD48}"/>
              </a:ext>
            </a:extLst>
          </p:cNvPr>
          <p:cNvSpPr/>
          <p:nvPr/>
        </p:nvSpPr>
        <p:spPr>
          <a:xfrm>
            <a:off x="9535684" y="3677468"/>
            <a:ext cx="655361" cy="1731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symlink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7A95DC-3A52-0A41-8F1D-365F82C4DE14}"/>
              </a:ext>
            </a:extLst>
          </p:cNvPr>
          <p:cNvGrpSpPr/>
          <p:nvPr/>
        </p:nvGrpSpPr>
        <p:grpSpPr>
          <a:xfrm>
            <a:off x="7574100" y="3987063"/>
            <a:ext cx="2256185" cy="456571"/>
            <a:chOff x="835736" y="897607"/>
            <a:chExt cx="2256185" cy="456572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3E06E2FD-6154-5949-82DA-5DB985201208}"/>
                </a:ext>
              </a:extLst>
            </p:cNvPr>
            <p:cNvSpPr/>
            <p:nvPr/>
          </p:nvSpPr>
          <p:spPr>
            <a:xfrm>
              <a:off x="835736" y="897607"/>
              <a:ext cx="2067915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EA28E47-5F70-1F4F-969E-BD214E8B5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F1E0AA-55E3-F343-BB59-3852E191429E}"/>
                </a:ext>
              </a:extLst>
            </p:cNvPr>
            <p:cNvSpPr txBox="1"/>
            <p:nvPr/>
          </p:nvSpPr>
          <p:spPr>
            <a:xfrm>
              <a:off x="1424691" y="984436"/>
              <a:ext cx="166723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sample-bindings-R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5E8833-79DD-C148-BE6E-72700FF206A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8608058" y="4443634"/>
            <a:ext cx="0" cy="191057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6C258E-F548-1842-A1E2-B7680E3360D7}"/>
              </a:ext>
            </a:extLst>
          </p:cNvPr>
          <p:cNvSpPr txBox="1"/>
          <p:nvPr/>
        </p:nvSpPr>
        <p:spPr>
          <a:xfrm>
            <a:off x="8623504" y="4435547"/>
            <a:ext cx="107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NAMESPACE</a:t>
            </a:r>
          </a:p>
          <a:p>
            <a:r>
              <a:rPr lang="en-US" sz="1200" dirty="0"/>
              <a:t>R/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5DD1202-DB3E-E346-B4F4-80788B258B5F}"/>
              </a:ext>
            </a:extLst>
          </p:cNvPr>
          <p:cNvCxnSpPr>
            <a:cxnSpLocks/>
          </p:cNvCxnSpPr>
          <p:nvPr/>
        </p:nvCxnSpPr>
        <p:spPr>
          <a:xfrm>
            <a:off x="8796214" y="5415557"/>
            <a:ext cx="0" cy="2048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09F273-C163-9945-B10A-DBE1354755F0}"/>
              </a:ext>
            </a:extLst>
          </p:cNvPr>
          <p:cNvSpPr txBox="1"/>
          <p:nvPr/>
        </p:nvSpPr>
        <p:spPr>
          <a:xfrm>
            <a:off x="8807245" y="5389566"/>
            <a:ext cx="53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777E77-0552-E841-8146-C70681DEA67C}"/>
              </a:ext>
            </a:extLst>
          </p:cNvPr>
          <p:cNvSpPr txBox="1"/>
          <p:nvPr/>
        </p:nvSpPr>
        <p:spPr>
          <a:xfrm>
            <a:off x="8640784" y="5572366"/>
            <a:ext cx="107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99F02F5-1ED4-7442-AC45-05054D24BC19}"/>
              </a:ext>
            </a:extLst>
          </p:cNvPr>
          <p:cNvSpPr/>
          <p:nvPr/>
        </p:nvSpPr>
        <p:spPr>
          <a:xfrm>
            <a:off x="9164478" y="622650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63B514D-1F7A-324C-B804-4487999216BD}"/>
              </a:ext>
            </a:extLst>
          </p:cNvPr>
          <p:cNvCxnSpPr>
            <a:cxnSpLocks/>
          </p:cNvCxnSpPr>
          <p:nvPr/>
        </p:nvCxnSpPr>
        <p:spPr>
          <a:xfrm flipH="1">
            <a:off x="8804631" y="5796669"/>
            <a:ext cx="1216" cy="557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971EB84-3446-EC4D-8B39-49EC144667D6}"/>
              </a:ext>
            </a:extLst>
          </p:cNvPr>
          <p:cNvCxnSpPr>
            <a:cxnSpLocks/>
            <a:stCxn id="87" idx="6"/>
            <a:endCxn id="62" idx="6"/>
          </p:cNvCxnSpPr>
          <p:nvPr/>
        </p:nvCxnSpPr>
        <p:spPr>
          <a:xfrm flipH="1" flipV="1">
            <a:off x="7953750" y="1406758"/>
            <a:ext cx="1302168" cy="4865468"/>
          </a:xfrm>
          <a:prstGeom prst="bentConnector3">
            <a:avLst>
              <a:gd name="adj1" fmla="val -162128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63E5A5F-C54A-4748-8C12-0A06F3312EB1}"/>
              </a:ext>
            </a:extLst>
          </p:cNvPr>
          <p:cNvSpPr/>
          <p:nvPr/>
        </p:nvSpPr>
        <p:spPr>
          <a:xfrm>
            <a:off x="10091683" y="6181064"/>
            <a:ext cx="655361" cy="1731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symlink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565505EA-D62B-334D-8C31-1FB8A8189E80}"/>
              </a:ext>
            </a:extLst>
          </p:cNvPr>
          <p:cNvSpPr/>
          <p:nvPr/>
        </p:nvSpPr>
        <p:spPr>
          <a:xfrm rot="10800000">
            <a:off x="8237120" y="5701721"/>
            <a:ext cx="251791" cy="73381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7FBF27-2381-7144-957F-5682527CB7F6}"/>
              </a:ext>
            </a:extLst>
          </p:cNvPr>
          <p:cNvSpPr txBox="1"/>
          <p:nvPr/>
        </p:nvSpPr>
        <p:spPr>
          <a:xfrm>
            <a:off x="6096000" y="5657671"/>
            <a:ext cx="270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 </a:t>
            </a:r>
            <a:r>
              <a:rPr lang="en-US" dirty="0" err="1"/>
              <a:t>RcppSubdirs</a:t>
            </a:r>
            <a:r>
              <a:rPr lang="en-US" dirty="0"/>
              <a:t>:</a:t>
            </a:r>
          </a:p>
          <a:p>
            <a:r>
              <a:rPr lang="en-US" sz="1200" dirty="0">
                <a:hlinkClick r:id="rId3"/>
              </a:rPr>
              <a:t>https://github.com/r-pkg-examples/rcpp-headers-subdirs/tree/master/src</a:t>
            </a:r>
            <a:endParaRPr lang="en-US" sz="1200" dirty="0"/>
          </a:p>
          <a:p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8037B2-636C-534B-AF5C-9218E19B9158}"/>
              </a:ext>
            </a:extLst>
          </p:cNvPr>
          <p:cNvSpPr txBox="1"/>
          <p:nvPr/>
        </p:nvSpPr>
        <p:spPr>
          <a:xfrm>
            <a:off x="5438421" y="3181415"/>
            <a:ext cx="19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submodules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34A20157-4918-C942-9C53-94A2DC899CB4}"/>
              </a:ext>
            </a:extLst>
          </p:cNvPr>
          <p:cNvCxnSpPr>
            <a:cxnSpLocks/>
            <a:stCxn id="104" idx="0"/>
            <a:endCxn id="41" idx="1"/>
          </p:cNvCxnSpPr>
          <p:nvPr/>
        </p:nvCxnSpPr>
        <p:spPr>
          <a:xfrm rot="5400000" flipH="1" flipV="1">
            <a:off x="6647862" y="2255177"/>
            <a:ext cx="691092" cy="116138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57152365-2B0F-C941-9C26-AAC5A7B652BA}"/>
              </a:ext>
            </a:extLst>
          </p:cNvPr>
          <p:cNvCxnSpPr>
            <a:cxnSpLocks/>
            <a:stCxn id="104" idx="2"/>
            <a:endCxn id="72" idx="1"/>
          </p:cNvCxnSpPr>
          <p:nvPr/>
        </p:nvCxnSpPr>
        <p:spPr>
          <a:xfrm rot="16200000" flipH="1">
            <a:off x="6661107" y="3302356"/>
            <a:ext cx="664602" cy="116138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A6513F5-7D3E-544F-983D-F3BEC1551920}"/>
              </a:ext>
            </a:extLst>
          </p:cNvPr>
          <p:cNvSpPr txBox="1"/>
          <p:nvPr/>
        </p:nvSpPr>
        <p:spPr>
          <a:xfrm>
            <a:off x="236900" y="364745"/>
            <a:ext cx="482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Proposal for Code Efficient R + Python Bindings for C++ Package</a:t>
            </a:r>
          </a:p>
        </p:txBody>
      </p:sp>
    </p:spTree>
    <p:extLst>
      <p:ext uri="{BB962C8B-B14F-4D97-AF65-F5344CB8AC3E}">
        <p14:creationId xmlns:p14="http://schemas.microsoft.com/office/powerpoint/2010/main" val="14329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14EC8D62-2D2C-F148-A123-621E4416051A}"/>
              </a:ext>
            </a:extLst>
          </p:cNvPr>
          <p:cNvSpPr txBox="1"/>
          <p:nvPr/>
        </p:nvSpPr>
        <p:spPr>
          <a:xfrm>
            <a:off x="7861576" y="5211544"/>
            <a:ext cx="12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Makevar.in</a:t>
            </a:r>
            <a:endParaRPr lang="en-US" sz="1200" dirty="0"/>
          </a:p>
          <a:p>
            <a:r>
              <a:rPr lang="en-US" sz="1200" dirty="0" err="1"/>
              <a:t>RcppExport.cpp</a:t>
            </a:r>
            <a:endParaRPr lang="en-US" sz="1200" dirty="0"/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804BD6-6FB1-E641-BC14-D01FAD9E2E51}"/>
              </a:ext>
            </a:extLst>
          </p:cNvPr>
          <p:cNvGrpSpPr/>
          <p:nvPr/>
        </p:nvGrpSpPr>
        <p:grpSpPr>
          <a:xfrm>
            <a:off x="6582501" y="247856"/>
            <a:ext cx="1926318" cy="456571"/>
            <a:chOff x="835736" y="897607"/>
            <a:chExt cx="1926318" cy="4565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D9DBC8-DDFF-D741-A377-E0E7F3031973}"/>
                </a:ext>
              </a:extLst>
            </p:cNvPr>
            <p:cNvSpPr/>
            <p:nvPr/>
          </p:nvSpPr>
          <p:spPr>
            <a:xfrm>
              <a:off x="835736" y="897607"/>
              <a:ext cx="1834829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18A26-24E0-B047-B8A5-CF884057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DB54-D3E6-2E4E-8125-EF784C571B75}"/>
                </a:ext>
              </a:extLst>
            </p:cNvPr>
            <p:cNvSpPr txBox="1"/>
            <p:nvPr/>
          </p:nvSpPr>
          <p:spPr>
            <a:xfrm>
              <a:off x="1424692" y="984436"/>
              <a:ext cx="133736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9AC0B9-4070-F441-AD8E-E25240F394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99916" y="704427"/>
            <a:ext cx="0" cy="396325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6A0149-DFC5-3B4E-A6C0-BC73F5B7A610}"/>
              </a:ext>
            </a:extLst>
          </p:cNvPr>
          <p:cNvSpPr txBox="1"/>
          <p:nvPr/>
        </p:nvSpPr>
        <p:spPr>
          <a:xfrm>
            <a:off x="7499146" y="703106"/>
            <a:ext cx="107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LISCENSE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34F813-9159-4B40-B65F-A70E09B9BBC5}"/>
              </a:ext>
            </a:extLst>
          </p:cNvPr>
          <p:cNvCxnSpPr>
            <a:cxnSpLocks/>
          </p:cNvCxnSpPr>
          <p:nvPr/>
        </p:nvCxnSpPr>
        <p:spPr>
          <a:xfrm>
            <a:off x="7663170" y="1523758"/>
            <a:ext cx="0" cy="6498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BC68C4-8610-8A44-867B-255588FDBF43}"/>
              </a:ext>
            </a:extLst>
          </p:cNvPr>
          <p:cNvSpPr txBox="1"/>
          <p:nvPr/>
        </p:nvSpPr>
        <p:spPr>
          <a:xfrm>
            <a:off x="7653077" y="1453782"/>
            <a:ext cx="81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</a:t>
            </a:r>
            <a:r>
              <a:rPr lang="en-US" sz="1200" dirty="0" err="1"/>
              <a:t>cpp</a:t>
            </a:r>
            <a:endParaRPr lang="en-US" sz="1200" dirty="0"/>
          </a:p>
          <a:p>
            <a:r>
              <a:rPr lang="en-US" sz="1200" dirty="0"/>
              <a:t>include/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D77B4-6A69-FA47-92C7-126E885BD4E5}"/>
              </a:ext>
            </a:extLst>
          </p:cNvPr>
          <p:cNvCxnSpPr>
            <a:cxnSpLocks/>
          </p:cNvCxnSpPr>
          <p:nvPr/>
        </p:nvCxnSpPr>
        <p:spPr>
          <a:xfrm>
            <a:off x="7791962" y="1869280"/>
            <a:ext cx="0" cy="304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80C299-3BE0-1C47-8993-A282C059CE48}"/>
              </a:ext>
            </a:extLst>
          </p:cNvPr>
          <p:cNvSpPr txBox="1"/>
          <p:nvPr/>
        </p:nvSpPr>
        <p:spPr>
          <a:xfrm>
            <a:off x="7807008" y="1828119"/>
            <a:ext cx="66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926A4E-5AFD-3448-8C0E-A219ED5C2AA7}"/>
              </a:ext>
            </a:extLst>
          </p:cNvPr>
          <p:cNvCxnSpPr>
            <a:cxnSpLocks/>
          </p:cNvCxnSpPr>
          <p:nvPr/>
        </p:nvCxnSpPr>
        <p:spPr>
          <a:xfrm>
            <a:off x="7675002" y="2469389"/>
            <a:ext cx="0" cy="11758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6230BF-6963-834C-9A48-075B42F25BF4}"/>
              </a:ext>
            </a:extLst>
          </p:cNvPr>
          <p:cNvSpPr txBox="1"/>
          <p:nvPr/>
        </p:nvSpPr>
        <p:spPr>
          <a:xfrm>
            <a:off x="7663170" y="2450742"/>
            <a:ext cx="107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setup.py</a:t>
            </a:r>
            <a:endParaRPr lang="en-US" sz="1200" dirty="0"/>
          </a:p>
          <a:p>
            <a:r>
              <a:rPr lang="en-US" sz="1200" dirty="0"/>
              <a:t>gl0learn/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9E27E6-73DF-0448-90E3-CED4D1FB45CC}"/>
              </a:ext>
            </a:extLst>
          </p:cNvPr>
          <p:cNvCxnSpPr>
            <a:cxnSpLocks/>
          </p:cNvCxnSpPr>
          <p:nvPr/>
        </p:nvCxnSpPr>
        <p:spPr>
          <a:xfrm>
            <a:off x="7833512" y="3229214"/>
            <a:ext cx="0" cy="4159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999D1B-0F0A-0D45-9267-BF38D194349A}"/>
              </a:ext>
            </a:extLst>
          </p:cNvPr>
          <p:cNvSpPr txBox="1"/>
          <p:nvPr/>
        </p:nvSpPr>
        <p:spPr>
          <a:xfrm>
            <a:off x="7833513" y="3183529"/>
            <a:ext cx="53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</a:t>
            </a:r>
            <a:r>
              <a:rPr lang="en-US" sz="1200" dirty="0" err="1"/>
              <a:t>py</a:t>
            </a:r>
            <a:endParaRPr lang="en-US" sz="1200" dirty="0"/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943F791-D2EB-5B4E-9349-04CC1212515A}"/>
              </a:ext>
            </a:extLst>
          </p:cNvPr>
          <p:cNvCxnSpPr>
            <a:cxnSpLocks/>
            <a:stCxn id="60" idx="6"/>
            <a:endCxn id="62" idx="6"/>
          </p:cNvCxnSpPr>
          <p:nvPr/>
        </p:nvCxnSpPr>
        <p:spPr>
          <a:xfrm flipH="1" flipV="1">
            <a:off x="7953750" y="1406758"/>
            <a:ext cx="357914" cy="2108065"/>
          </a:xfrm>
          <a:prstGeom prst="bentConnector3">
            <a:avLst>
              <a:gd name="adj1" fmla="val -354188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F337FAB-272A-0C44-9D13-F0B73E0EEC65}"/>
              </a:ext>
            </a:extLst>
          </p:cNvPr>
          <p:cNvSpPr/>
          <p:nvPr/>
        </p:nvSpPr>
        <p:spPr>
          <a:xfrm>
            <a:off x="8220224" y="34691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3ABC0C0-BF4A-9D45-9A2C-56AEA03671FF}"/>
              </a:ext>
            </a:extLst>
          </p:cNvPr>
          <p:cNvSpPr/>
          <p:nvPr/>
        </p:nvSpPr>
        <p:spPr>
          <a:xfrm>
            <a:off x="7862310" y="13610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A139994-3337-6540-86D9-0E1DC604FD48}"/>
              </a:ext>
            </a:extLst>
          </p:cNvPr>
          <p:cNvSpPr/>
          <p:nvPr/>
        </p:nvSpPr>
        <p:spPr>
          <a:xfrm>
            <a:off x="8602243" y="3428249"/>
            <a:ext cx="655361" cy="1731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symlink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5E8833-79DD-C148-BE6E-72700FF206AA}"/>
              </a:ext>
            </a:extLst>
          </p:cNvPr>
          <p:cNvCxnSpPr>
            <a:cxnSpLocks/>
          </p:cNvCxnSpPr>
          <p:nvPr/>
        </p:nvCxnSpPr>
        <p:spPr>
          <a:xfrm>
            <a:off x="7665003" y="3893984"/>
            <a:ext cx="0" cy="191057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6C258E-F548-1842-A1E2-B7680E3360D7}"/>
              </a:ext>
            </a:extLst>
          </p:cNvPr>
          <p:cNvSpPr txBox="1"/>
          <p:nvPr/>
        </p:nvSpPr>
        <p:spPr>
          <a:xfrm>
            <a:off x="7680449" y="3885897"/>
            <a:ext cx="107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NAMESPACE</a:t>
            </a:r>
          </a:p>
          <a:p>
            <a:r>
              <a:rPr lang="en-US" sz="1200" dirty="0"/>
              <a:t>R/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5DD1202-DB3E-E346-B4F4-80788B258B5F}"/>
              </a:ext>
            </a:extLst>
          </p:cNvPr>
          <p:cNvCxnSpPr>
            <a:cxnSpLocks/>
          </p:cNvCxnSpPr>
          <p:nvPr/>
        </p:nvCxnSpPr>
        <p:spPr>
          <a:xfrm>
            <a:off x="7853159" y="4865907"/>
            <a:ext cx="0" cy="2048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09F273-C163-9945-B10A-DBE1354755F0}"/>
              </a:ext>
            </a:extLst>
          </p:cNvPr>
          <p:cNvSpPr txBox="1"/>
          <p:nvPr/>
        </p:nvSpPr>
        <p:spPr>
          <a:xfrm>
            <a:off x="7864190" y="4839916"/>
            <a:ext cx="53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777E77-0552-E841-8146-C70681DEA67C}"/>
              </a:ext>
            </a:extLst>
          </p:cNvPr>
          <p:cNvSpPr txBox="1"/>
          <p:nvPr/>
        </p:nvSpPr>
        <p:spPr>
          <a:xfrm>
            <a:off x="7697729" y="5022716"/>
            <a:ext cx="107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99F02F5-1ED4-7442-AC45-05054D24BC19}"/>
              </a:ext>
            </a:extLst>
          </p:cNvPr>
          <p:cNvSpPr/>
          <p:nvPr/>
        </p:nvSpPr>
        <p:spPr>
          <a:xfrm>
            <a:off x="8221423" y="56768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63B514D-1F7A-324C-B804-4487999216BD}"/>
              </a:ext>
            </a:extLst>
          </p:cNvPr>
          <p:cNvCxnSpPr>
            <a:cxnSpLocks/>
          </p:cNvCxnSpPr>
          <p:nvPr/>
        </p:nvCxnSpPr>
        <p:spPr>
          <a:xfrm flipH="1">
            <a:off x="7861576" y="5247019"/>
            <a:ext cx="1216" cy="557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971EB84-3446-EC4D-8B39-49EC144667D6}"/>
              </a:ext>
            </a:extLst>
          </p:cNvPr>
          <p:cNvCxnSpPr>
            <a:cxnSpLocks/>
            <a:stCxn id="87" idx="6"/>
            <a:endCxn id="62" idx="6"/>
          </p:cNvCxnSpPr>
          <p:nvPr/>
        </p:nvCxnSpPr>
        <p:spPr>
          <a:xfrm flipH="1" flipV="1">
            <a:off x="7953750" y="1406758"/>
            <a:ext cx="359113" cy="4315818"/>
          </a:xfrm>
          <a:prstGeom prst="bentConnector3">
            <a:avLst>
              <a:gd name="adj1" fmla="val -569054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63E5A5F-C54A-4748-8C12-0A06F3312EB1}"/>
              </a:ext>
            </a:extLst>
          </p:cNvPr>
          <p:cNvSpPr/>
          <p:nvPr/>
        </p:nvSpPr>
        <p:spPr>
          <a:xfrm>
            <a:off x="9148628" y="5631414"/>
            <a:ext cx="655361" cy="1731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symlink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565505EA-D62B-334D-8C31-1FB8A8189E80}"/>
              </a:ext>
            </a:extLst>
          </p:cNvPr>
          <p:cNvSpPr/>
          <p:nvPr/>
        </p:nvSpPr>
        <p:spPr>
          <a:xfrm rot="10800000">
            <a:off x="7294065" y="5152071"/>
            <a:ext cx="251791" cy="73381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7FBF27-2381-7144-957F-5682527CB7F6}"/>
              </a:ext>
            </a:extLst>
          </p:cNvPr>
          <p:cNvSpPr txBox="1"/>
          <p:nvPr/>
        </p:nvSpPr>
        <p:spPr>
          <a:xfrm>
            <a:off x="5152945" y="5108021"/>
            <a:ext cx="270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 </a:t>
            </a:r>
            <a:r>
              <a:rPr lang="en-US" dirty="0" err="1"/>
              <a:t>RcppSubdirs</a:t>
            </a:r>
            <a:r>
              <a:rPr lang="en-US" dirty="0"/>
              <a:t>:</a:t>
            </a:r>
          </a:p>
          <a:p>
            <a:r>
              <a:rPr lang="en-US" sz="1200" dirty="0">
                <a:hlinkClick r:id="rId3"/>
              </a:rPr>
              <a:t>https://github.com/r-pkg-examples/rcpp-headers-subdirs/tree/master/src</a:t>
            </a:r>
            <a:endParaRPr lang="en-US" sz="1200" dirty="0"/>
          </a:p>
          <a:p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6513F5-7D3E-544F-983D-F3BEC1551920}"/>
              </a:ext>
            </a:extLst>
          </p:cNvPr>
          <p:cNvSpPr txBox="1"/>
          <p:nvPr/>
        </p:nvSpPr>
        <p:spPr>
          <a:xfrm>
            <a:off x="236900" y="364745"/>
            <a:ext cx="482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Proposal for Code Efficient R + Python Bindings for C++ Package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A8F737-C3CB-7D47-A0C7-0A213A4E17BF}"/>
              </a:ext>
            </a:extLst>
          </p:cNvPr>
          <p:cNvSpPr txBox="1"/>
          <p:nvPr/>
        </p:nvSpPr>
        <p:spPr>
          <a:xfrm>
            <a:off x="7556053" y="2187273"/>
            <a:ext cx="75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241362-C547-644C-990A-5BD52A9FB401}"/>
              </a:ext>
            </a:extLst>
          </p:cNvPr>
          <p:cNvSpPr txBox="1"/>
          <p:nvPr/>
        </p:nvSpPr>
        <p:spPr>
          <a:xfrm>
            <a:off x="7556053" y="3628504"/>
            <a:ext cx="75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R/</a:t>
            </a:r>
          </a:p>
        </p:txBody>
      </p:sp>
    </p:spTree>
    <p:extLst>
      <p:ext uri="{BB962C8B-B14F-4D97-AF65-F5344CB8AC3E}">
        <p14:creationId xmlns:p14="http://schemas.microsoft.com/office/powerpoint/2010/main" val="63152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14EC8D62-2D2C-F148-A123-621E4416051A}"/>
              </a:ext>
            </a:extLst>
          </p:cNvPr>
          <p:cNvSpPr txBox="1"/>
          <p:nvPr/>
        </p:nvSpPr>
        <p:spPr>
          <a:xfrm>
            <a:off x="3633540" y="3206556"/>
            <a:ext cx="12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Makevar.in</a:t>
            </a:r>
            <a:endParaRPr lang="en-US" sz="1200" dirty="0"/>
          </a:p>
          <a:p>
            <a:r>
              <a:rPr lang="en-US" sz="1200" dirty="0" err="1"/>
              <a:t>RcppExport.cpp</a:t>
            </a:r>
            <a:endParaRPr lang="en-US" sz="1200" dirty="0"/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804BD6-6FB1-E641-BC14-D01FAD9E2E51}"/>
              </a:ext>
            </a:extLst>
          </p:cNvPr>
          <p:cNvGrpSpPr/>
          <p:nvPr/>
        </p:nvGrpSpPr>
        <p:grpSpPr>
          <a:xfrm>
            <a:off x="8205313" y="3144434"/>
            <a:ext cx="1926318" cy="456571"/>
            <a:chOff x="835736" y="897607"/>
            <a:chExt cx="1926318" cy="4565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D9DBC8-DDFF-D741-A377-E0E7F3031973}"/>
                </a:ext>
              </a:extLst>
            </p:cNvPr>
            <p:cNvSpPr/>
            <p:nvPr/>
          </p:nvSpPr>
          <p:spPr>
            <a:xfrm>
              <a:off x="835736" y="897607"/>
              <a:ext cx="1834829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18A26-24E0-B047-B8A5-CF8840573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DB54-D3E6-2E4E-8125-EF784C571B75}"/>
                </a:ext>
              </a:extLst>
            </p:cNvPr>
            <p:cNvSpPr txBox="1"/>
            <p:nvPr/>
          </p:nvSpPr>
          <p:spPr>
            <a:xfrm>
              <a:off x="1424692" y="984436"/>
              <a:ext cx="133736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6A0149-DFC5-3B4E-A6C0-BC73F5B7A610}"/>
              </a:ext>
            </a:extLst>
          </p:cNvPr>
          <p:cNvSpPr txBox="1"/>
          <p:nvPr/>
        </p:nvSpPr>
        <p:spPr>
          <a:xfrm>
            <a:off x="9121958" y="3599684"/>
            <a:ext cx="107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LISCENSE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34F813-9159-4B40-B65F-A70E09B9BBC5}"/>
              </a:ext>
            </a:extLst>
          </p:cNvPr>
          <p:cNvCxnSpPr>
            <a:cxnSpLocks/>
          </p:cNvCxnSpPr>
          <p:nvPr/>
        </p:nvCxnSpPr>
        <p:spPr>
          <a:xfrm>
            <a:off x="9285982" y="4420336"/>
            <a:ext cx="0" cy="6498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BC68C4-8610-8A44-867B-255588FDBF43}"/>
              </a:ext>
            </a:extLst>
          </p:cNvPr>
          <p:cNvSpPr txBox="1"/>
          <p:nvPr/>
        </p:nvSpPr>
        <p:spPr>
          <a:xfrm>
            <a:off x="9275889" y="4350360"/>
            <a:ext cx="81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</a:t>
            </a:r>
            <a:r>
              <a:rPr lang="en-US" sz="1200" dirty="0" err="1"/>
              <a:t>cpp</a:t>
            </a:r>
            <a:endParaRPr lang="en-US" sz="1200" dirty="0"/>
          </a:p>
          <a:p>
            <a:r>
              <a:rPr lang="en-US" sz="1200" dirty="0"/>
              <a:t>include/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D77B4-6A69-FA47-92C7-126E885BD4E5}"/>
              </a:ext>
            </a:extLst>
          </p:cNvPr>
          <p:cNvCxnSpPr>
            <a:cxnSpLocks/>
          </p:cNvCxnSpPr>
          <p:nvPr/>
        </p:nvCxnSpPr>
        <p:spPr>
          <a:xfrm>
            <a:off x="9414774" y="4765858"/>
            <a:ext cx="0" cy="304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80C299-3BE0-1C47-8993-A282C059CE48}"/>
              </a:ext>
            </a:extLst>
          </p:cNvPr>
          <p:cNvSpPr txBox="1"/>
          <p:nvPr/>
        </p:nvSpPr>
        <p:spPr>
          <a:xfrm>
            <a:off x="9429820" y="4724697"/>
            <a:ext cx="66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E46A376-7975-6845-A536-A9D537CECA40}"/>
              </a:ext>
            </a:extLst>
          </p:cNvPr>
          <p:cNvGrpSpPr/>
          <p:nvPr/>
        </p:nvGrpSpPr>
        <p:grpSpPr>
          <a:xfrm>
            <a:off x="7012460" y="1432425"/>
            <a:ext cx="2428686" cy="456571"/>
            <a:chOff x="835736" y="897607"/>
            <a:chExt cx="2428686" cy="45657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7D27B94-47BE-C64D-A65A-B6448FE73AAE}"/>
                </a:ext>
              </a:extLst>
            </p:cNvPr>
            <p:cNvSpPr/>
            <p:nvPr/>
          </p:nvSpPr>
          <p:spPr>
            <a:xfrm>
              <a:off x="835736" y="897607"/>
              <a:ext cx="2068685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BE161BB-C701-7F4E-87CF-4889528A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56F91C-D50B-114A-B7D2-90324D763173}"/>
                </a:ext>
              </a:extLst>
            </p:cNvPr>
            <p:cNvSpPr txBox="1"/>
            <p:nvPr/>
          </p:nvSpPr>
          <p:spPr>
            <a:xfrm>
              <a:off x="1424691" y="984436"/>
              <a:ext cx="1839731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sample-bindings-</a:t>
              </a:r>
              <a:r>
                <a:rPr lang="en-US" sz="1200" dirty="0" err="1"/>
                <a:t>py</a:t>
              </a:r>
              <a:endParaRPr lang="en-US" sz="1200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926A4E-5AFD-3448-8C0E-A219ED5C2AA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046803" y="1888996"/>
            <a:ext cx="0" cy="31812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6230BF-6963-834C-9A48-075B42F25BF4}"/>
              </a:ext>
            </a:extLst>
          </p:cNvPr>
          <p:cNvSpPr txBox="1"/>
          <p:nvPr/>
        </p:nvSpPr>
        <p:spPr>
          <a:xfrm>
            <a:off x="8034971" y="1870349"/>
            <a:ext cx="107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setup.py</a:t>
            </a:r>
            <a:endParaRPr lang="en-US" sz="1200" dirty="0"/>
          </a:p>
          <a:p>
            <a:r>
              <a:rPr lang="en-US" sz="1200" dirty="0"/>
              <a:t>gl0learn/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9E27E6-73DF-0448-90E3-CED4D1FB45CC}"/>
              </a:ext>
            </a:extLst>
          </p:cNvPr>
          <p:cNvCxnSpPr>
            <a:cxnSpLocks/>
          </p:cNvCxnSpPr>
          <p:nvPr/>
        </p:nvCxnSpPr>
        <p:spPr>
          <a:xfrm>
            <a:off x="8205313" y="2648821"/>
            <a:ext cx="0" cy="4159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999D1B-0F0A-0D45-9267-BF38D194349A}"/>
              </a:ext>
            </a:extLst>
          </p:cNvPr>
          <p:cNvSpPr txBox="1"/>
          <p:nvPr/>
        </p:nvSpPr>
        <p:spPr>
          <a:xfrm>
            <a:off x="8205314" y="2603136"/>
            <a:ext cx="53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</a:t>
            </a:r>
            <a:r>
              <a:rPr lang="en-US" sz="1200" dirty="0" err="1"/>
              <a:t>py</a:t>
            </a:r>
            <a:endParaRPr lang="en-US" sz="1200" dirty="0"/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F337FAB-272A-0C44-9D13-F0B73E0EEC65}"/>
              </a:ext>
            </a:extLst>
          </p:cNvPr>
          <p:cNvSpPr/>
          <p:nvPr/>
        </p:nvSpPr>
        <p:spPr>
          <a:xfrm>
            <a:off x="8592025" y="28887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3ABC0C0-BF4A-9D45-9A2C-56AEA03671FF}"/>
              </a:ext>
            </a:extLst>
          </p:cNvPr>
          <p:cNvSpPr/>
          <p:nvPr/>
        </p:nvSpPr>
        <p:spPr>
          <a:xfrm>
            <a:off x="9485122" y="42576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7A95DC-3A52-0A41-8F1D-365F82C4DE14}"/>
              </a:ext>
            </a:extLst>
          </p:cNvPr>
          <p:cNvGrpSpPr/>
          <p:nvPr/>
        </p:nvGrpSpPr>
        <p:grpSpPr>
          <a:xfrm>
            <a:off x="2403009" y="1432425"/>
            <a:ext cx="2256185" cy="456571"/>
            <a:chOff x="835736" y="897607"/>
            <a:chExt cx="2256185" cy="456572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3E06E2FD-6154-5949-82DA-5DB985201208}"/>
                </a:ext>
              </a:extLst>
            </p:cNvPr>
            <p:cNvSpPr/>
            <p:nvPr/>
          </p:nvSpPr>
          <p:spPr>
            <a:xfrm>
              <a:off x="835736" y="897607"/>
              <a:ext cx="2067915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EA28E47-5F70-1F4F-969E-BD214E8B5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F1E0AA-55E3-F343-BB59-3852E191429E}"/>
                </a:ext>
              </a:extLst>
            </p:cNvPr>
            <p:cNvSpPr txBox="1"/>
            <p:nvPr/>
          </p:nvSpPr>
          <p:spPr>
            <a:xfrm>
              <a:off x="1424691" y="984436"/>
              <a:ext cx="166723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sample-bindings-R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5E8833-79DD-C148-BE6E-72700FF206A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36967" y="1888996"/>
            <a:ext cx="0" cy="39843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6C258E-F548-1842-A1E2-B7680E3360D7}"/>
              </a:ext>
            </a:extLst>
          </p:cNvPr>
          <p:cNvSpPr txBox="1"/>
          <p:nvPr/>
        </p:nvSpPr>
        <p:spPr>
          <a:xfrm>
            <a:off x="3452413" y="1880909"/>
            <a:ext cx="107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NAMESPACE</a:t>
            </a:r>
          </a:p>
          <a:p>
            <a:r>
              <a:rPr lang="en-US" sz="1200" dirty="0"/>
              <a:t>R/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5DD1202-DB3E-E346-B4F4-80788B258B5F}"/>
              </a:ext>
            </a:extLst>
          </p:cNvPr>
          <p:cNvCxnSpPr>
            <a:cxnSpLocks/>
          </p:cNvCxnSpPr>
          <p:nvPr/>
        </p:nvCxnSpPr>
        <p:spPr>
          <a:xfrm>
            <a:off x="3625123" y="2860919"/>
            <a:ext cx="0" cy="2048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09F273-C163-9945-B10A-DBE1354755F0}"/>
              </a:ext>
            </a:extLst>
          </p:cNvPr>
          <p:cNvSpPr txBox="1"/>
          <p:nvPr/>
        </p:nvSpPr>
        <p:spPr>
          <a:xfrm>
            <a:off x="3636154" y="2834928"/>
            <a:ext cx="53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777E77-0552-E841-8146-C70681DEA67C}"/>
              </a:ext>
            </a:extLst>
          </p:cNvPr>
          <p:cNvSpPr txBox="1"/>
          <p:nvPr/>
        </p:nvSpPr>
        <p:spPr>
          <a:xfrm>
            <a:off x="3469693" y="3017728"/>
            <a:ext cx="107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99F02F5-1ED4-7442-AC45-05054D24BC19}"/>
              </a:ext>
            </a:extLst>
          </p:cNvPr>
          <p:cNvSpPr/>
          <p:nvPr/>
        </p:nvSpPr>
        <p:spPr>
          <a:xfrm>
            <a:off x="3993387" y="367186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63B514D-1F7A-324C-B804-4487999216BD}"/>
              </a:ext>
            </a:extLst>
          </p:cNvPr>
          <p:cNvCxnSpPr>
            <a:cxnSpLocks/>
          </p:cNvCxnSpPr>
          <p:nvPr/>
        </p:nvCxnSpPr>
        <p:spPr>
          <a:xfrm flipH="1">
            <a:off x="3633540" y="3242031"/>
            <a:ext cx="1216" cy="557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565505EA-D62B-334D-8C31-1FB8A8189E80}"/>
              </a:ext>
            </a:extLst>
          </p:cNvPr>
          <p:cNvSpPr/>
          <p:nvPr/>
        </p:nvSpPr>
        <p:spPr>
          <a:xfrm rot="10800000">
            <a:off x="3066029" y="3147083"/>
            <a:ext cx="251791" cy="73381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7FBF27-2381-7144-957F-5682527CB7F6}"/>
              </a:ext>
            </a:extLst>
          </p:cNvPr>
          <p:cNvSpPr txBox="1"/>
          <p:nvPr/>
        </p:nvSpPr>
        <p:spPr>
          <a:xfrm>
            <a:off x="924909" y="3103033"/>
            <a:ext cx="270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 </a:t>
            </a:r>
            <a:r>
              <a:rPr lang="en-US" dirty="0" err="1"/>
              <a:t>RcppSubdirs</a:t>
            </a:r>
            <a:r>
              <a:rPr lang="en-US" dirty="0"/>
              <a:t>:</a:t>
            </a:r>
          </a:p>
          <a:p>
            <a:r>
              <a:rPr lang="en-US" sz="1200" dirty="0">
                <a:hlinkClick r:id="rId3"/>
              </a:rPr>
              <a:t>https://github.com/r-pkg-examples/rcpp-headers-subdirs/tree/master/src</a:t>
            </a:r>
            <a:endParaRPr lang="en-US" sz="1200" dirty="0"/>
          </a:p>
          <a:p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8037B2-636C-534B-AF5C-9218E19B9158}"/>
              </a:ext>
            </a:extLst>
          </p:cNvPr>
          <p:cNvSpPr txBox="1"/>
          <p:nvPr/>
        </p:nvSpPr>
        <p:spPr>
          <a:xfrm>
            <a:off x="6456346" y="6116667"/>
            <a:ext cx="19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submodules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34A20157-4918-C942-9C53-94A2DC899CB4}"/>
              </a:ext>
            </a:extLst>
          </p:cNvPr>
          <p:cNvCxnSpPr>
            <a:cxnSpLocks/>
            <a:stCxn id="104" idx="0"/>
            <a:endCxn id="5" idx="1"/>
          </p:cNvCxnSpPr>
          <p:nvPr/>
        </p:nvCxnSpPr>
        <p:spPr>
          <a:xfrm rot="5400000" flipH="1" flipV="1">
            <a:off x="6446004" y="4357358"/>
            <a:ext cx="2743947" cy="77467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57152365-2B0F-C941-9C26-AAC5A7B652BA}"/>
              </a:ext>
            </a:extLst>
          </p:cNvPr>
          <p:cNvCxnSpPr>
            <a:cxnSpLocks/>
            <a:stCxn id="104" idx="0"/>
            <a:endCxn id="61" idx="3"/>
          </p:cNvCxnSpPr>
          <p:nvPr/>
        </p:nvCxnSpPr>
        <p:spPr>
          <a:xfrm rot="16200000" flipV="1">
            <a:off x="5482709" y="4168735"/>
            <a:ext cx="1943822" cy="195204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A6513F5-7D3E-544F-983D-F3BEC1551920}"/>
              </a:ext>
            </a:extLst>
          </p:cNvPr>
          <p:cNvSpPr txBox="1"/>
          <p:nvPr/>
        </p:nvSpPr>
        <p:spPr>
          <a:xfrm>
            <a:off x="236900" y="364745"/>
            <a:ext cx="482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Proposal for Code Efficient R + Python Bindings for C++ Package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B170F88-39F5-4740-B793-7C575A4ACB13}"/>
              </a:ext>
            </a:extLst>
          </p:cNvPr>
          <p:cNvCxnSpPr>
            <a:cxnSpLocks/>
            <a:stCxn id="60" idx="6"/>
            <a:endCxn id="62" idx="6"/>
          </p:cNvCxnSpPr>
          <p:nvPr/>
        </p:nvCxnSpPr>
        <p:spPr>
          <a:xfrm>
            <a:off x="8683465" y="2934430"/>
            <a:ext cx="893097" cy="1368906"/>
          </a:xfrm>
          <a:prstGeom prst="bentConnector3">
            <a:avLst>
              <a:gd name="adj1" fmla="val 195305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A139994-3337-6540-86D9-0E1DC604FD48}"/>
              </a:ext>
            </a:extLst>
          </p:cNvPr>
          <p:cNvSpPr/>
          <p:nvPr/>
        </p:nvSpPr>
        <p:spPr>
          <a:xfrm>
            <a:off x="9046832" y="2863375"/>
            <a:ext cx="655361" cy="1731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symlink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E3735D-14C8-0943-A0AA-6DF10283CF8B}"/>
              </a:ext>
            </a:extLst>
          </p:cNvPr>
          <p:cNvGrpSpPr/>
          <p:nvPr/>
        </p:nvGrpSpPr>
        <p:grpSpPr>
          <a:xfrm>
            <a:off x="3552281" y="3947516"/>
            <a:ext cx="1926318" cy="456571"/>
            <a:chOff x="835736" y="897607"/>
            <a:chExt cx="1926318" cy="45657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F4C871F-DB91-F84B-9621-8FCBE1FD783C}"/>
                </a:ext>
              </a:extLst>
            </p:cNvPr>
            <p:cNvSpPr/>
            <p:nvPr/>
          </p:nvSpPr>
          <p:spPr>
            <a:xfrm>
              <a:off x="835736" y="897607"/>
              <a:ext cx="1834829" cy="456572"/>
            </a:xfrm>
            <a:prstGeom prst="roundRect">
              <a:avLst>
                <a:gd name="adj" fmla="val 8975"/>
              </a:avLst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F17E540-E976-9C4C-BE5C-EC4AF8E1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574" y="952541"/>
              <a:ext cx="346702" cy="34670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CB6D74-DF01-4D48-8C4B-2A5B42F692E6}"/>
                </a:ext>
              </a:extLst>
            </p:cNvPr>
            <p:cNvSpPr txBox="1"/>
            <p:nvPr/>
          </p:nvSpPr>
          <p:spPr>
            <a:xfrm>
              <a:off x="1424692" y="984436"/>
              <a:ext cx="133736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sample-bindings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F1211C8-E218-8E4D-9EC4-251C053A8347}"/>
              </a:ext>
            </a:extLst>
          </p:cNvPr>
          <p:cNvSpPr txBox="1"/>
          <p:nvPr/>
        </p:nvSpPr>
        <p:spPr>
          <a:xfrm>
            <a:off x="4468926" y="4402766"/>
            <a:ext cx="107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README.md</a:t>
            </a:r>
            <a:endParaRPr lang="en-US" sz="1200" dirty="0"/>
          </a:p>
          <a:p>
            <a:r>
              <a:rPr lang="en-US" sz="1200" dirty="0"/>
              <a:t>LISCENSE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src</a:t>
            </a:r>
            <a:r>
              <a:rPr lang="en-US" sz="1200" dirty="0"/>
              <a:t>/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D06AEF-216C-EB43-83D9-38A73629C629}"/>
              </a:ext>
            </a:extLst>
          </p:cNvPr>
          <p:cNvCxnSpPr>
            <a:cxnSpLocks/>
          </p:cNvCxnSpPr>
          <p:nvPr/>
        </p:nvCxnSpPr>
        <p:spPr>
          <a:xfrm>
            <a:off x="4632950" y="5223418"/>
            <a:ext cx="0" cy="6498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7B43666-5323-CF4D-95B1-8CD422A6F7B8}"/>
              </a:ext>
            </a:extLst>
          </p:cNvPr>
          <p:cNvSpPr txBox="1"/>
          <p:nvPr/>
        </p:nvSpPr>
        <p:spPr>
          <a:xfrm>
            <a:off x="4622857" y="5153442"/>
            <a:ext cx="81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</a:t>
            </a:r>
            <a:r>
              <a:rPr lang="en-US" sz="1200" dirty="0" err="1"/>
              <a:t>cpp</a:t>
            </a:r>
            <a:endParaRPr lang="en-US" sz="1200" dirty="0"/>
          </a:p>
          <a:p>
            <a:r>
              <a:rPr lang="en-US" sz="1200" dirty="0"/>
              <a:t>include/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35BA668-307F-444B-96A2-7DCC905222E8}"/>
              </a:ext>
            </a:extLst>
          </p:cNvPr>
          <p:cNvCxnSpPr>
            <a:cxnSpLocks/>
          </p:cNvCxnSpPr>
          <p:nvPr/>
        </p:nvCxnSpPr>
        <p:spPr>
          <a:xfrm>
            <a:off x="4761742" y="5568940"/>
            <a:ext cx="0" cy="304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6401CD-9B13-0148-AE1D-B37368CD1CAB}"/>
              </a:ext>
            </a:extLst>
          </p:cNvPr>
          <p:cNvSpPr txBox="1"/>
          <p:nvPr/>
        </p:nvSpPr>
        <p:spPr>
          <a:xfrm>
            <a:off x="4776788" y="5527779"/>
            <a:ext cx="66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*.h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67E6187-63CE-9043-A215-10E9B7035EA2}"/>
              </a:ext>
            </a:extLst>
          </p:cNvPr>
          <p:cNvSpPr/>
          <p:nvPr/>
        </p:nvSpPr>
        <p:spPr>
          <a:xfrm>
            <a:off x="4832090" y="50606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91DE30F-4958-1D4B-BF67-F31D44D58BC6}"/>
              </a:ext>
            </a:extLst>
          </p:cNvPr>
          <p:cNvCxnSpPr>
            <a:cxnSpLocks/>
            <a:stCxn id="87" idx="6"/>
            <a:endCxn id="69" idx="6"/>
          </p:cNvCxnSpPr>
          <p:nvPr/>
        </p:nvCxnSpPr>
        <p:spPr>
          <a:xfrm>
            <a:off x="4084827" y="3717588"/>
            <a:ext cx="838703" cy="1388830"/>
          </a:xfrm>
          <a:prstGeom prst="bentConnector3">
            <a:avLst>
              <a:gd name="adj1" fmla="val 266566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63E5A5F-C54A-4748-8C12-0A06F3312EB1}"/>
              </a:ext>
            </a:extLst>
          </p:cNvPr>
          <p:cNvSpPr/>
          <p:nvPr/>
        </p:nvSpPr>
        <p:spPr>
          <a:xfrm>
            <a:off x="4920592" y="3626426"/>
            <a:ext cx="655361" cy="17314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symlink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1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263</Words>
  <Application>Microsoft Macintosh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2</cp:revision>
  <dcterms:created xsi:type="dcterms:W3CDTF">2022-01-30T18:21:58Z</dcterms:created>
  <dcterms:modified xsi:type="dcterms:W3CDTF">2022-01-30T21:16:04Z</dcterms:modified>
</cp:coreProperties>
</file>