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20116800" cy="10972800"/>
  <p:notesSz cx="6858000" cy="9144000"/>
  <p:defaultTextStyle>
    <a:defPPr>
      <a:defRPr lang="en-US"/>
    </a:defPPr>
    <a:lvl1pPr marL="0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70"/>
    <p:restoredTop sz="85814"/>
  </p:normalViewPr>
  <p:slideViewPr>
    <p:cSldViewPr snapToGrid="0" snapToObjects="1">
      <p:cViewPr>
        <p:scale>
          <a:sx n="55" d="100"/>
          <a:sy n="55" d="100"/>
        </p:scale>
        <p:origin x="-8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3D975-A7BE-5B46-A2F3-5CA5D465D0A8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0075" y="1143000"/>
            <a:ext cx="5657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AF4AE-F707-A744-918C-19768D2D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0075" y="1143000"/>
            <a:ext cx="5657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AF4AE-F707-A744-918C-19768D2D5E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795781"/>
            <a:ext cx="1508760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5763261"/>
            <a:ext cx="150876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AB8-67BD-1F4E-9B9F-86166373C2AF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A74-6842-5443-A5BE-449AA024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9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AB8-67BD-1F4E-9B9F-86166373C2AF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A74-6842-5443-A5BE-449AA024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8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584200"/>
            <a:ext cx="4337685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584200"/>
            <a:ext cx="12761595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AB8-67BD-1F4E-9B9F-86166373C2AF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A74-6842-5443-A5BE-449AA024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5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AB8-67BD-1F4E-9B9F-86166373C2AF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A74-6842-5443-A5BE-449AA024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1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2735582"/>
            <a:ext cx="1735074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7343142"/>
            <a:ext cx="1735074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AB8-67BD-1F4E-9B9F-86166373C2AF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A74-6842-5443-A5BE-449AA024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5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2921000"/>
            <a:ext cx="854964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2921000"/>
            <a:ext cx="854964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AB8-67BD-1F4E-9B9F-86166373C2AF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A74-6842-5443-A5BE-449AA024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584201"/>
            <a:ext cx="1735074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2689861"/>
            <a:ext cx="8510349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4008120"/>
            <a:ext cx="8510349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2689861"/>
            <a:ext cx="8552260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4008120"/>
            <a:ext cx="8552260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AB8-67BD-1F4E-9B9F-86166373C2AF}" type="datetimeFigureOut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A74-6842-5443-A5BE-449AA024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AB8-67BD-1F4E-9B9F-86166373C2AF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A74-6842-5443-A5BE-449AA024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AB8-67BD-1F4E-9B9F-86166373C2AF}" type="datetimeFigureOut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A74-6842-5443-A5BE-449AA024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731520"/>
            <a:ext cx="6488191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579881"/>
            <a:ext cx="1018413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291840"/>
            <a:ext cx="6488191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AB8-67BD-1F4E-9B9F-86166373C2AF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A74-6842-5443-A5BE-449AA024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731520"/>
            <a:ext cx="6488191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579881"/>
            <a:ext cx="1018413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291840"/>
            <a:ext cx="6488191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AB8-67BD-1F4E-9B9F-86166373C2AF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A74-6842-5443-A5BE-449AA024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584201"/>
            <a:ext cx="1735074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2921000"/>
            <a:ext cx="1735074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10170161"/>
            <a:ext cx="45262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14AB8-67BD-1F4E-9B9F-86166373C2AF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10170161"/>
            <a:ext cx="67894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10170161"/>
            <a:ext cx="45262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FA74-6842-5443-A5BE-449AA024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3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20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50678" b="1620"/>
          <a:stretch/>
        </p:blipFill>
        <p:spPr>
          <a:xfrm>
            <a:off x="6290196" y="5123025"/>
            <a:ext cx="3281082" cy="3281083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50678" b="1620"/>
          <a:stretch/>
        </p:blipFill>
        <p:spPr>
          <a:xfrm>
            <a:off x="6290196" y="452355"/>
            <a:ext cx="3281082" cy="3281083"/>
          </a:xfrm>
          <a:prstGeom prst="rect">
            <a:avLst/>
          </a:prstGeom>
        </p:spPr>
      </p:pic>
      <p:sp>
        <p:nvSpPr>
          <p:cNvPr id="106" name="Rectangle 105"/>
          <p:cNvSpPr>
            <a:spLocks noChangeAspect="1"/>
          </p:cNvSpPr>
          <p:nvPr/>
        </p:nvSpPr>
        <p:spPr>
          <a:xfrm>
            <a:off x="6305220" y="471903"/>
            <a:ext cx="1084429" cy="1092170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778853" y="949408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78691" b="59099"/>
          <a:stretch/>
        </p:blipFill>
        <p:spPr>
          <a:xfrm>
            <a:off x="11065663" y="3329309"/>
            <a:ext cx="1119174" cy="1124407"/>
          </a:xfrm>
          <a:prstGeom prst="rect">
            <a:avLst/>
          </a:prstGeom>
        </p:spPr>
      </p:pic>
      <p:cxnSp>
        <p:nvCxnSpPr>
          <p:cNvPr id="94" name="Straight Connector 93"/>
          <p:cNvCxnSpPr/>
          <p:nvPr/>
        </p:nvCxnSpPr>
        <p:spPr>
          <a:xfrm>
            <a:off x="7389650" y="471903"/>
            <a:ext cx="4058437" cy="289127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290196" y="471903"/>
            <a:ext cx="4801664" cy="289127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305220" y="1564073"/>
            <a:ext cx="4786641" cy="213029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389648" y="1564074"/>
            <a:ext cx="4051458" cy="214022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>
            <a:spLocks noChangeAspect="1"/>
          </p:cNvSpPr>
          <p:nvPr/>
        </p:nvSpPr>
        <p:spPr>
          <a:xfrm>
            <a:off x="11091860" y="3353355"/>
            <a:ext cx="356226" cy="358769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7862157" y="949408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7084251" y="1017988"/>
            <a:ext cx="679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8937280" y="949408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8160691" y="1017988"/>
            <a:ext cx="679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6778853" y="3102586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7862157" y="3102586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7084251" y="3171166"/>
            <a:ext cx="679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8937280" y="3102586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8160691" y="3171166"/>
            <a:ext cx="679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6810479" y="2018418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7115877" y="2086999"/>
            <a:ext cx="1724085" cy="38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68906" y="2018418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7076585" y="2186130"/>
            <a:ext cx="1773768" cy="846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7066193" y="1137292"/>
            <a:ext cx="1773768" cy="846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>
            <a:spLocks noChangeAspect="1"/>
          </p:cNvSpPr>
          <p:nvPr/>
        </p:nvSpPr>
        <p:spPr>
          <a:xfrm>
            <a:off x="7391651" y="2625081"/>
            <a:ext cx="1084429" cy="1092170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6" name="Rectangle 135"/>
          <p:cNvSpPr>
            <a:spLocks noChangeAspect="1"/>
          </p:cNvSpPr>
          <p:nvPr/>
        </p:nvSpPr>
        <p:spPr>
          <a:xfrm>
            <a:off x="11458892" y="4073052"/>
            <a:ext cx="356226" cy="358769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8465209" y="3715075"/>
            <a:ext cx="3349868" cy="7117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465210" y="2632683"/>
            <a:ext cx="3342929" cy="144187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7385396" y="2618903"/>
            <a:ext cx="4062691" cy="145274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385396" y="3715074"/>
            <a:ext cx="4062691" cy="71453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11244687" y="3503684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1611450" y="3503683"/>
            <a:ext cx="45998" cy="4599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11340178" y="3526682"/>
            <a:ext cx="22780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11961615" y="3503683"/>
            <a:ext cx="45998" cy="4599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/>
          <p:nvPr/>
        </p:nvCxnSpPr>
        <p:spPr>
          <a:xfrm>
            <a:off x="11701177" y="3526682"/>
            <a:ext cx="22780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11237758" y="4225781"/>
            <a:ext cx="45998" cy="4599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11340178" y="4248780"/>
            <a:ext cx="22780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11961615" y="4225781"/>
            <a:ext cx="45998" cy="4599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11701177" y="4248780"/>
            <a:ext cx="22780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11248364" y="3862190"/>
            <a:ext cx="45998" cy="4599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11350784" y="3885189"/>
            <a:ext cx="578195" cy="1304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/>
          <p:cNvSpPr/>
          <p:nvPr/>
        </p:nvSpPr>
        <p:spPr>
          <a:xfrm>
            <a:off x="11972222" y="3862190"/>
            <a:ext cx="45998" cy="4599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/>
          <p:nvPr/>
        </p:nvCxnSpPr>
        <p:spPr>
          <a:xfrm flipH="1">
            <a:off x="11337607" y="3918434"/>
            <a:ext cx="594857" cy="283792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H="1">
            <a:off x="11334122" y="3566692"/>
            <a:ext cx="594857" cy="283792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1614914" y="4225781"/>
            <a:ext cx="45998" cy="4599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04" name="Picture 20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78691" b="59099"/>
          <a:stretch/>
        </p:blipFill>
        <p:spPr>
          <a:xfrm>
            <a:off x="11071962" y="4776666"/>
            <a:ext cx="1119174" cy="1124407"/>
          </a:xfrm>
          <a:prstGeom prst="rect">
            <a:avLst/>
          </a:prstGeom>
        </p:spPr>
      </p:pic>
      <p:sp>
        <p:nvSpPr>
          <p:cNvPr id="205" name="Rectangle 204"/>
          <p:cNvSpPr>
            <a:spLocks noChangeAspect="1"/>
          </p:cNvSpPr>
          <p:nvPr/>
        </p:nvSpPr>
        <p:spPr>
          <a:xfrm>
            <a:off x="7378926" y="6213424"/>
            <a:ext cx="1084429" cy="1092170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6" name="Straight Connector 205"/>
          <p:cNvCxnSpPr/>
          <p:nvPr/>
        </p:nvCxnSpPr>
        <p:spPr>
          <a:xfrm flipV="1">
            <a:off x="8463354" y="5523176"/>
            <a:ext cx="3344784" cy="1782418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/>
          <p:cNvSpPr>
            <a:spLocks noChangeAspect="1"/>
          </p:cNvSpPr>
          <p:nvPr/>
        </p:nvSpPr>
        <p:spPr>
          <a:xfrm>
            <a:off x="11441106" y="5143080"/>
            <a:ext cx="367032" cy="369652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9" name="Straight Connector 208"/>
          <p:cNvCxnSpPr/>
          <p:nvPr/>
        </p:nvCxnSpPr>
        <p:spPr>
          <a:xfrm flipV="1">
            <a:off x="8463355" y="5164844"/>
            <a:ext cx="3351723" cy="1059178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7378926" y="5150587"/>
            <a:ext cx="4062181" cy="1069125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7378924" y="5523177"/>
            <a:ext cx="4062182" cy="1782419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9" name="Picture 2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78691" b="59099"/>
          <a:stretch/>
        </p:blipFill>
        <p:spPr>
          <a:xfrm>
            <a:off x="13849005" y="4023590"/>
            <a:ext cx="1119174" cy="1124407"/>
          </a:xfrm>
          <a:prstGeom prst="rect">
            <a:avLst/>
          </a:prstGeom>
        </p:spPr>
      </p:pic>
      <p:sp>
        <p:nvSpPr>
          <p:cNvPr id="230" name="Frame 229"/>
          <p:cNvSpPr/>
          <p:nvPr/>
        </p:nvSpPr>
        <p:spPr>
          <a:xfrm>
            <a:off x="13862500" y="4035579"/>
            <a:ext cx="1105680" cy="1094742"/>
          </a:xfrm>
          <a:prstGeom prst="frame">
            <a:avLst>
              <a:gd name="adj1" fmla="val 33523"/>
            </a:avLst>
          </a:prstGeom>
          <a:solidFill>
            <a:srgbClr val="C00000">
              <a:alpha val="20000"/>
            </a:srgb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>
            <a:spLocks noChangeAspect="1"/>
          </p:cNvSpPr>
          <p:nvPr/>
        </p:nvSpPr>
        <p:spPr>
          <a:xfrm>
            <a:off x="14225076" y="4398124"/>
            <a:ext cx="367032" cy="369652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42" name="Straight Connector 241"/>
          <p:cNvCxnSpPr/>
          <p:nvPr/>
        </p:nvCxnSpPr>
        <p:spPr>
          <a:xfrm>
            <a:off x="6305220" y="471903"/>
            <a:ext cx="1073705" cy="1088499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6305218" y="491734"/>
            <a:ext cx="1073706" cy="1072338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7380699" y="2618594"/>
            <a:ext cx="1073705" cy="1088499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7380697" y="2638425"/>
            <a:ext cx="1073706" cy="1072338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9951838" y="390502"/>
            <a:ext cx="4858685" cy="1687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Filter is moved by the size of each filter</a:t>
            </a:r>
          </a:p>
          <a:p>
            <a:r>
              <a:rPr lang="en-US" dirty="0"/>
              <a:t>Center space is left for local filter</a:t>
            </a:r>
          </a:p>
          <a:p>
            <a:endParaRPr lang="en-US" dirty="0"/>
          </a:p>
        </p:txBody>
      </p:sp>
      <p:grpSp>
        <p:nvGrpSpPr>
          <p:cNvPr id="254" name="Group 253"/>
          <p:cNvGrpSpPr>
            <a:grpSpLocks noChangeAspect="1"/>
          </p:cNvGrpSpPr>
          <p:nvPr/>
        </p:nvGrpSpPr>
        <p:grpSpPr>
          <a:xfrm>
            <a:off x="10058224" y="507718"/>
            <a:ext cx="277758" cy="274304"/>
            <a:chOff x="7580966" y="1087508"/>
            <a:chExt cx="1109640" cy="1095843"/>
          </a:xfrm>
        </p:grpSpPr>
        <p:sp>
          <p:nvSpPr>
            <p:cNvPr id="250" name="Rectangle 249"/>
            <p:cNvSpPr>
              <a:spLocks noChangeAspect="1"/>
            </p:cNvSpPr>
            <p:nvPr/>
          </p:nvSpPr>
          <p:spPr>
            <a:xfrm>
              <a:off x="7606177" y="1091181"/>
              <a:ext cx="1084429" cy="109217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7606177" y="1091180"/>
              <a:ext cx="1073705" cy="1088499"/>
            </a:xfrm>
            <a:prstGeom prst="line">
              <a:avLst/>
            </a:prstGeom>
            <a:ln w="1270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V="1">
              <a:off x="7580966" y="1087508"/>
              <a:ext cx="1073706" cy="1072338"/>
            </a:xfrm>
            <a:prstGeom prst="line">
              <a:avLst/>
            </a:prstGeom>
            <a:ln w="1270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Oval 252"/>
            <p:cNvSpPr/>
            <p:nvPr/>
          </p:nvSpPr>
          <p:spPr>
            <a:xfrm>
              <a:off x="8049414" y="1556254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7" name="Left Brace 256"/>
          <p:cNvSpPr/>
          <p:nvPr/>
        </p:nvSpPr>
        <p:spPr>
          <a:xfrm>
            <a:off x="5469339" y="381169"/>
            <a:ext cx="380793" cy="416052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8" name="Right Brace 257"/>
          <p:cNvSpPr/>
          <p:nvPr/>
        </p:nvSpPr>
        <p:spPr>
          <a:xfrm>
            <a:off x="12269133" y="3885189"/>
            <a:ext cx="1444752" cy="1444198"/>
          </a:xfrm>
          <a:prstGeom prst="rightBrace">
            <a:avLst>
              <a:gd name="adj1" fmla="val 8333"/>
              <a:gd name="adj2" fmla="val 4921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9" name="L-Shape 258"/>
          <p:cNvSpPr>
            <a:spLocks noChangeAspect="1"/>
          </p:cNvSpPr>
          <p:nvPr/>
        </p:nvSpPr>
        <p:spPr>
          <a:xfrm rot="13500000">
            <a:off x="12357832" y="3797837"/>
            <a:ext cx="182880" cy="182880"/>
          </a:xfrm>
          <a:prstGeom prst="corner">
            <a:avLst>
              <a:gd name="adj1" fmla="val 30247"/>
              <a:gd name="adj2" fmla="val 3024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0" name="L-Shape 259"/>
          <p:cNvSpPr>
            <a:spLocks noChangeAspect="1"/>
          </p:cNvSpPr>
          <p:nvPr/>
        </p:nvSpPr>
        <p:spPr>
          <a:xfrm rot="13500000">
            <a:off x="12357833" y="5236465"/>
            <a:ext cx="182880" cy="182880"/>
          </a:xfrm>
          <a:prstGeom prst="corner">
            <a:avLst>
              <a:gd name="adj1" fmla="val 30247"/>
              <a:gd name="adj2" fmla="val 3024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3" name="TextBox 262"/>
          <p:cNvSpPr txBox="1"/>
          <p:nvPr/>
        </p:nvSpPr>
        <p:spPr>
          <a:xfrm>
            <a:off x="10065619" y="7205263"/>
            <a:ext cx="4115582" cy="1687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 smtClean="0"/>
              <a:t> Filter </a:t>
            </a:r>
            <a:r>
              <a:rPr lang="en-US" dirty="0"/>
              <a:t>is moved by the twice size of each filter.</a:t>
            </a:r>
          </a:p>
          <a:p>
            <a:r>
              <a:rPr lang="en-US" dirty="0"/>
              <a:t>Only operates on the center</a:t>
            </a:r>
          </a:p>
          <a:p>
            <a:endParaRPr lang="en-US" dirty="0"/>
          </a:p>
        </p:txBody>
      </p:sp>
      <p:sp>
        <p:nvSpPr>
          <p:cNvPr id="270" name="Rectangle 269"/>
          <p:cNvSpPr>
            <a:spLocks noChangeAspect="1"/>
          </p:cNvSpPr>
          <p:nvPr/>
        </p:nvSpPr>
        <p:spPr>
          <a:xfrm>
            <a:off x="10135746" y="7329532"/>
            <a:ext cx="278051" cy="280036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2" name="Plus 271"/>
          <p:cNvSpPr/>
          <p:nvPr/>
        </p:nvSpPr>
        <p:spPr>
          <a:xfrm>
            <a:off x="12314961" y="4321740"/>
            <a:ext cx="548640" cy="54864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3" name="TextBox 272"/>
          <p:cNvSpPr txBox="1"/>
          <p:nvPr/>
        </p:nvSpPr>
        <p:spPr>
          <a:xfrm>
            <a:off x="3643847" y="1364804"/>
            <a:ext cx="2073726" cy="2485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Array Weave</a:t>
            </a:r>
          </a:p>
          <a:p>
            <a:r>
              <a:rPr lang="en-US" dirty="0"/>
              <a:t>gathers peripheral information of image</a:t>
            </a:r>
          </a:p>
          <a:p>
            <a:endParaRPr lang="en-US" dirty="0"/>
          </a:p>
        </p:txBody>
      </p:sp>
      <p:sp>
        <p:nvSpPr>
          <p:cNvPr id="274" name="Left Brace 273"/>
          <p:cNvSpPr/>
          <p:nvPr/>
        </p:nvSpPr>
        <p:spPr>
          <a:xfrm>
            <a:off x="5469339" y="4679249"/>
            <a:ext cx="380793" cy="416052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3662572" y="6044027"/>
            <a:ext cx="2073726" cy="1687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Zero Weave</a:t>
            </a:r>
          </a:p>
          <a:p>
            <a:r>
              <a:rPr lang="en-US" dirty="0"/>
              <a:t>gather local information of image</a:t>
            </a:r>
          </a:p>
        </p:txBody>
      </p:sp>
      <p:pic>
        <p:nvPicPr>
          <p:cNvPr id="282" name="Picture 28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50678" b="1620"/>
          <a:stretch/>
        </p:blipFill>
        <p:spPr>
          <a:xfrm>
            <a:off x="15863518" y="2960621"/>
            <a:ext cx="3281082" cy="3281083"/>
          </a:xfrm>
          <a:prstGeom prst="rect">
            <a:avLst/>
          </a:prstGeom>
        </p:spPr>
      </p:pic>
      <p:sp>
        <p:nvSpPr>
          <p:cNvPr id="283" name="Left Brace 282"/>
          <p:cNvSpPr/>
          <p:nvPr/>
        </p:nvSpPr>
        <p:spPr>
          <a:xfrm rot="5400000">
            <a:off x="13021674" y="771455"/>
            <a:ext cx="380793" cy="4572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4" name="TextBox 283"/>
          <p:cNvSpPr txBox="1"/>
          <p:nvPr/>
        </p:nvSpPr>
        <p:spPr>
          <a:xfrm>
            <a:off x="12319955" y="2018418"/>
            <a:ext cx="2272153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Array Add</a:t>
            </a:r>
          </a:p>
          <a:p>
            <a:r>
              <a:rPr lang="en-US" dirty="0" smtClean="0"/>
              <a:t>(Element Wise)</a:t>
            </a:r>
            <a:endParaRPr lang="en-US" dirty="0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14954684" y="4041370"/>
            <a:ext cx="2728435" cy="3651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14954684" y="4776666"/>
            <a:ext cx="2728435" cy="3607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13862500" y="4776666"/>
            <a:ext cx="3458043" cy="3607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>
            <a:spLocks noChangeAspect="1"/>
          </p:cNvSpPr>
          <p:nvPr/>
        </p:nvSpPr>
        <p:spPr>
          <a:xfrm>
            <a:off x="17320543" y="4411234"/>
            <a:ext cx="367032" cy="36965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94" name="Straight Connector 293"/>
          <p:cNvCxnSpPr/>
          <p:nvPr/>
        </p:nvCxnSpPr>
        <p:spPr>
          <a:xfrm>
            <a:off x="13862500" y="4044993"/>
            <a:ext cx="3458043" cy="3709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Left Brace 297"/>
          <p:cNvSpPr/>
          <p:nvPr/>
        </p:nvSpPr>
        <p:spPr>
          <a:xfrm rot="16200000">
            <a:off x="15580889" y="3370833"/>
            <a:ext cx="380793" cy="41148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15034856" y="5630522"/>
            <a:ext cx="2272153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Standard Convolution</a:t>
            </a:r>
          </a:p>
        </p:txBody>
      </p:sp>
      <p:sp>
        <p:nvSpPr>
          <p:cNvPr id="305" name="Left Brace 304"/>
          <p:cNvSpPr/>
          <p:nvPr/>
        </p:nvSpPr>
        <p:spPr>
          <a:xfrm>
            <a:off x="3036908" y="390502"/>
            <a:ext cx="777204" cy="8502659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6" name="TextBox 305"/>
          <p:cNvSpPr txBox="1"/>
          <p:nvPr/>
        </p:nvSpPr>
        <p:spPr>
          <a:xfrm>
            <a:off x="143100" y="3698915"/>
            <a:ext cx="3186683" cy="2086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Weave Convolution</a:t>
            </a:r>
          </a:p>
          <a:p>
            <a:r>
              <a:rPr lang="en-US" dirty="0" smtClean="0"/>
              <a:t>With proper padding results in image of same size as input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50678" b="1620"/>
          <a:stretch/>
        </p:blipFill>
        <p:spPr>
          <a:xfrm>
            <a:off x="3881339" y="5889638"/>
            <a:ext cx="3281082" cy="32810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50678" b="1620"/>
          <a:stretch/>
        </p:blipFill>
        <p:spPr>
          <a:xfrm>
            <a:off x="3881339" y="1218968"/>
            <a:ext cx="3281082" cy="3281083"/>
          </a:xfrm>
          <a:prstGeom prst="rect">
            <a:avLst/>
          </a:prstGeom>
        </p:spPr>
      </p:pic>
      <p:sp>
        <p:nvSpPr>
          <p:cNvPr id="26" name="Rectangle 25"/>
          <p:cNvSpPr>
            <a:spLocks noChangeAspect="1"/>
          </p:cNvSpPr>
          <p:nvPr/>
        </p:nvSpPr>
        <p:spPr>
          <a:xfrm>
            <a:off x="3896363" y="1238516"/>
            <a:ext cx="1084429" cy="1092170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369996" y="1716021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78691" b="59099"/>
          <a:stretch/>
        </p:blipFill>
        <p:spPr>
          <a:xfrm>
            <a:off x="8656806" y="4095922"/>
            <a:ext cx="1119174" cy="1124407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4980793" y="1238516"/>
            <a:ext cx="4058437" cy="289127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81339" y="1238516"/>
            <a:ext cx="4801664" cy="289127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896363" y="2330686"/>
            <a:ext cx="4786641" cy="213029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80791" y="2330687"/>
            <a:ext cx="4051458" cy="214022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spect="1"/>
          </p:cNvSpPr>
          <p:nvPr/>
        </p:nvSpPr>
        <p:spPr>
          <a:xfrm>
            <a:off x="8683003" y="4119968"/>
            <a:ext cx="356226" cy="358769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453300" y="1716021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75394" y="1784601"/>
            <a:ext cx="679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28423" y="1716021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751834" y="1784601"/>
            <a:ext cx="679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369996" y="3869199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453300" y="3869199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675394" y="3937779"/>
            <a:ext cx="679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528423" y="3869199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751834" y="3937779"/>
            <a:ext cx="679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401622" y="2785031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07020" y="2853612"/>
            <a:ext cx="1724085" cy="38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560049" y="2785031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667728" y="2952743"/>
            <a:ext cx="1773768" cy="846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657336" y="1903905"/>
            <a:ext cx="1773768" cy="846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4982794" y="3391694"/>
            <a:ext cx="1084429" cy="1092170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/>
          <p:cNvSpPr>
            <a:spLocks noChangeAspect="1"/>
          </p:cNvSpPr>
          <p:nvPr/>
        </p:nvSpPr>
        <p:spPr>
          <a:xfrm>
            <a:off x="9050035" y="4839665"/>
            <a:ext cx="356226" cy="358769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6056352" y="4481688"/>
            <a:ext cx="3349868" cy="7117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056353" y="3399296"/>
            <a:ext cx="3342929" cy="144187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976539" y="3385516"/>
            <a:ext cx="4062691" cy="145274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976539" y="4481687"/>
            <a:ext cx="4062691" cy="71453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835830" y="4270297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9202593" y="4270296"/>
            <a:ext cx="45998" cy="4599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931321" y="4293295"/>
            <a:ext cx="22780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552758" y="4270296"/>
            <a:ext cx="45998" cy="4599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9292320" y="4293295"/>
            <a:ext cx="22780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828901" y="4992394"/>
            <a:ext cx="45998" cy="4599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8931321" y="5015393"/>
            <a:ext cx="22780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9552758" y="4992394"/>
            <a:ext cx="45998" cy="4599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9292320" y="5015393"/>
            <a:ext cx="22780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839507" y="4628803"/>
            <a:ext cx="45998" cy="4599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8941927" y="4651802"/>
            <a:ext cx="578195" cy="1304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9563365" y="4628803"/>
            <a:ext cx="45998" cy="4599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8928750" y="4685047"/>
            <a:ext cx="594857" cy="283792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8925265" y="4333305"/>
            <a:ext cx="594857" cy="283792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9206057" y="4992394"/>
            <a:ext cx="45998" cy="4599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78691" b="59099"/>
          <a:stretch/>
        </p:blipFill>
        <p:spPr>
          <a:xfrm>
            <a:off x="8663105" y="5543279"/>
            <a:ext cx="1119174" cy="1124407"/>
          </a:xfrm>
          <a:prstGeom prst="rect">
            <a:avLst/>
          </a:prstGeom>
        </p:spPr>
      </p:pic>
      <p:sp>
        <p:nvSpPr>
          <p:cNvPr id="70" name="Rectangle 69"/>
          <p:cNvSpPr>
            <a:spLocks noChangeAspect="1"/>
          </p:cNvSpPr>
          <p:nvPr/>
        </p:nvSpPr>
        <p:spPr>
          <a:xfrm>
            <a:off x="4970069" y="6980037"/>
            <a:ext cx="1084429" cy="1092170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6054497" y="6289789"/>
            <a:ext cx="3344784" cy="1782418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>
            <a:spLocks noChangeAspect="1"/>
          </p:cNvSpPr>
          <p:nvPr/>
        </p:nvSpPr>
        <p:spPr>
          <a:xfrm>
            <a:off x="9032249" y="5909693"/>
            <a:ext cx="367032" cy="369652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6054498" y="5931457"/>
            <a:ext cx="3351723" cy="1059178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970069" y="5917200"/>
            <a:ext cx="4062181" cy="1069125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970067" y="6289790"/>
            <a:ext cx="4062182" cy="1782419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257260" y="4826944"/>
            <a:ext cx="1119175" cy="1124407"/>
            <a:chOff x="8910549" y="4824727"/>
            <a:chExt cx="1119175" cy="1124407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7" t="10934" r="78691" b="59099"/>
            <a:stretch/>
          </p:blipFill>
          <p:spPr>
            <a:xfrm>
              <a:off x="8910549" y="4824727"/>
              <a:ext cx="1119174" cy="1124407"/>
            </a:xfrm>
            <a:prstGeom prst="rect">
              <a:avLst/>
            </a:prstGeom>
          </p:spPr>
        </p:pic>
        <p:sp>
          <p:nvSpPr>
            <p:cNvPr id="78" name="Frame 77"/>
            <p:cNvSpPr/>
            <p:nvPr/>
          </p:nvSpPr>
          <p:spPr>
            <a:xfrm>
              <a:off x="8924044" y="4836716"/>
              <a:ext cx="1105680" cy="1094742"/>
            </a:xfrm>
            <a:prstGeom prst="frame">
              <a:avLst>
                <a:gd name="adj1" fmla="val 33523"/>
              </a:avLst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spect="1"/>
            </p:cNvSpPr>
            <p:nvPr/>
          </p:nvSpPr>
          <p:spPr>
            <a:xfrm>
              <a:off x="9286620" y="5199261"/>
              <a:ext cx="367032" cy="369652"/>
            </a:xfrm>
            <a:prstGeom prst="rect">
              <a:avLst/>
            </a:prstGeom>
            <a:solidFill>
              <a:schemeClr val="accent6">
                <a:lumMod val="50000"/>
                <a:alpha val="2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0" name="Straight Connector 79"/>
          <p:cNvCxnSpPr/>
          <p:nvPr/>
        </p:nvCxnSpPr>
        <p:spPr>
          <a:xfrm>
            <a:off x="3896363" y="1238516"/>
            <a:ext cx="1073705" cy="1088499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3896361" y="1258347"/>
            <a:ext cx="1073706" cy="1072338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971842" y="3385207"/>
            <a:ext cx="1073705" cy="1088499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971840" y="3405038"/>
            <a:ext cx="1073706" cy="1072338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711926" y="1258716"/>
            <a:ext cx="3484887" cy="2086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Filter is moved by the size of each filter.</a:t>
            </a:r>
          </a:p>
          <a:p>
            <a:r>
              <a:rPr lang="en-US" dirty="0"/>
              <a:t>Center space is left for local filter.</a:t>
            </a:r>
          </a:p>
          <a:p>
            <a:endParaRPr lang="en-US" dirty="0"/>
          </a:p>
        </p:txBody>
      </p:sp>
      <p:grpSp>
        <p:nvGrpSpPr>
          <p:cNvPr id="85" name="Group 84"/>
          <p:cNvGrpSpPr>
            <a:grpSpLocks noChangeAspect="1"/>
          </p:cNvGrpSpPr>
          <p:nvPr/>
        </p:nvGrpSpPr>
        <p:grpSpPr>
          <a:xfrm>
            <a:off x="7818311" y="1375932"/>
            <a:ext cx="277758" cy="274304"/>
            <a:chOff x="7580966" y="1087508"/>
            <a:chExt cx="1109640" cy="1095843"/>
          </a:xfrm>
        </p:grpSpPr>
        <p:sp>
          <p:nvSpPr>
            <p:cNvPr id="86" name="Rectangle 85"/>
            <p:cNvSpPr>
              <a:spLocks noChangeAspect="1"/>
            </p:cNvSpPr>
            <p:nvPr/>
          </p:nvSpPr>
          <p:spPr>
            <a:xfrm>
              <a:off x="7606177" y="1091181"/>
              <a:ext cx="1084429" cy="109217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7606177" y="1091180"/>
              <a:ext cx="1073705" cy="1088499"/>
            </a:xfrm>
            <a:prstGeom prst="line">
              <a:avLst/>
            </a:prstGeom>
            <a:ln w="1270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7580966" y="1087508"/>
              <a:ext cx="1073706" cy="1072338"/>
            </a:xfrm>
            <a:prstGeom prst="line">
              <a:avLst/>
            </a:prstGeom>
            <a:ln w="1270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8049414" y="1556254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0" name="Rectangle 89"/>
          <p:cNvSpPr/>
          <p:nvPr/>
        </p:nvSpPr>
        <p:spPr>
          <a:xfrm>
            <a:off x="3482788" y="995082"/>
            <a:ext cx="7714024" cy="43971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482788" y="5383830"/>
            <a:ext cx="7714024" cy="40694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2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114" y="572705"/>
            <a:ext cx="994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Pyramid </a:t>
            </a:r>
            <a:r>
              <a:rPr lang="en-US" sz="2800" dirty="0" smtClean="0"/>
              <a:t>Expansion with Tower Network</a:t>
            </a:r>
            <a:endParaRPr lang="en-US" sz="2800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4051118" y="1844743"/>
            <a:ext cx="1823019" cy="718356"/>
            <a:chOff x="417443" y="1272210"/>
            <a:chExt cx="11151705" cy="3876261"/>
          </a:xfrm>
        </p:grpSpPr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7" name="TextBox 6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8" name="TextBox 7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9" name="TextBox 8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" name="TextBox 12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" name="TextBox 13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" name="TextBox 14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6" name="Straight Arrow Connector 15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8" name="Straight Arrow Connector 27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3" name="Straight Connector 32"/>
          <p:cNvCxnSpPr/>
          <p:nvPr/>
        </p:nvCxnSpPr>
        <p:spPr>
          <a:xfrm flipH="1">
            <a:off x="14047704" y="1710988"/>
            <a:ext cx="4228" cy="399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4047704" y="2291092"/>
            <a:ext cx="0" cy="352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>
            <a:grpSpLocks noChangeAspect="1"/>
          </p:cNvGrpSpPr>
          <p:nvPr/>
        </p:nvGrpSpPr>
        <p:grpSpPr>
          <a:xfrm>
            <a:off x="14051118" y="3603013"/>
            <a:ext cx="1823019" cy="718356"/>
            <a:chOff x="417443" y="1272210"/>
            <a:chExt cx="11151705" cy="3876261"/>
          </a:xfrm>
        </p:grpSpPr>
        <p:sp>
          <p:nvSpPr>
            <p:cNvPr id="36" name="TextBox 35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7" name="TextBox 36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8" name="TextBox 37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9" name="TextBox 38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0" name="TextBox 39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1" name="TextBox 40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2" name="TextBox 41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3" name="TextBox 42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4" name="TextBox 43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5" name="TextBox 44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6" name="Straight Arrow Connector 45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58" name="Straight Arrow Connector 57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3" name="Straight Connector 62"/>
          <p:cNvCxnSpPr/>
          <p:nvPr/>
        </p:nvCxnSpPr>
        <p:spPr>
          <a:xfrm flipH="1">
            <a:off x="14047704" y="3469259"/>
            <a:ext cx="4228" cy="399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14047704" y="4049362"/>
            <a:ext cx="0" cy="352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>
            <a:grpSpLocks noChangeAspect="1"/>
          </p:cNvGrpSpPr>
          <p:nvPr/>
        </p:nvGrpSpPr>
        <p:grpSpPr>
          <a:xfrm>
            <a:off x="15874136" y="2719844"/>
            <a:ext cx="1823019" cy="718356"/>
            <a:chOff x="417443" y="1272210"/>
            <a:chExt cx="11151705" cy="3876261"/>
          </a:xfrm>
        </p:grpSpPr>
        <p:sp>
          <p:nvSpPr>
            <p:cNvPr id="66" name="TextBox 65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67" name="TextBox 66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68" name="TextBox 67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69" name="TextBox 68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70" name="TextBox 69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71" name="TextBox 70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72" name="TextBox 71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73" name="TextBox 72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74" name="TextBox 73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75" name="TextBox 74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76" name="Straight Arrow Connector 75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88" name="Straight Arrow Connector 87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3" name="Straight Connector 92"/>
          <p:cNvCxnSpPr/>
          <p:nvPr/>
        </p:nvCxnSpPr>
        <p:spPr>
          <a:xfrm flipV="1">
            <a:off x="15874136" y="2203921"/>
            <a:ext cx="0" cy="812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5874136" y="3145107"/>
            <a:ext cx="0" cy="871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>
            <a:grpSpLocks noChangeAspect="1"/>
          </p:cNvGrpSpPr>
          <p:nvPr/>
        </p:nvGrpSpPr>
        <p:grpSpPr>
          <a:xfrm>
            <a:off x="12228685" y="1372763"/>
            <a:ext cx="1823019" cy="718356"/>
            <a:chOff x="417443" y="1272210"/>
            <a:chExt cx="11151705" cy="3876261"/>
          </a:xfrm>
        </p:grpSpPr>
        <p:sp>
          <p:nvSpPr>
            <p:cNvPr id="102" name="TextBox 101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3" name="TextBox 102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4" name="TextBox 103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5" name="TextBox 104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6" name="TextBox 105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7" name="TextBox 106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8" name="TextBox 107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9" name="TextBox 108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0" name="TextBox 109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1" name="TextBox 110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12" name="Straight Arrow Connector 111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24" name="Straight Arrow Connector 123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>
            <a:grpSpLocks noChangeAspect="1"/>
          </p:cNvGrpSpPr>
          <p:nvPr/>
        </p:nvGrpSpPr>
        <p:grpSpPr>
          <a:xfrm>
            <a:off x="12228099" y="2287784"/>
            <a:ext cx="1823019" cy="718356"/>
            <a:chOff x="417443" y="1272210"/>
            <a:chExt cx="11151705" cy="3876261"/>
          </a:xfrm>
        </p:grpSpPr>
        <p:sp>
          <p:nvSpPr>
            <p:cNvPr id="130" name="TextBox 129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1" name="TextBox 130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2" name="TextBox 131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3" name="TextBox 132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4" name="TextBox 133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5" name="TextBox 134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6" name="TextBox 135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7" name="TextBox 136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8" name="TextBox 137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9" name="TextBox 138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40" name="Straight Arrow Connector 139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52" name="Straight Arrow Connector 151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7" name="Group 156"/>
          <p:cNvGrpSpPr>
            <a:grpSpLocks noChangeAspect="1"/>
          </p:cNvGrpSpPr>
          <p:nvPr/>
        </p:nvGrpSpPr>
        <p:grpSpPr>
          <a:xfrm>
            <a:off x="12219966" y="3117357"/>
            <a:ext cx="1823019" cy="718356"/>
            <a:chOff x="417443" y="1272210"/>
            <a:chExt cx="11151705" cy="3876261"/>
          </a:xfrm>
        </p:grpSpPr>
        <p:sp>
          <p:nvSpPr>
            <p:cNvPr id="158" name="TextBox 157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9" name="TextBox 158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60" name="TextBox 159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61" name="TextBox 160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62" name="TextBox 161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63" name="TextBox 162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64" name="TextBox 163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65" name="TextBox 164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66" name="TextBox 165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67" name="TextBox 166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68" name="Straight Arrow Connector 167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80" name="Straight Arrow Connector 179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 182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Rectangle 183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5" name="Group 184"/>
          <p:cNvGrpSpPr>
            <a:grpSpLocks noChangeAspect="1"/>
          </p:cNvGrpSpPr>
          <p:nvPr/>
        </p:nvGrpSpPr>
        <p:grpSpPr>
          <a:xfrm>
            <a:off x="12219966" y="4036524"/>
            <a:ext cx="1823019" cy="718356"/>
            <a:chOff x="417443" y="1272210"/>
            <a:chExt cx="11151705" cy="3876261"/>
          </a:xfrm>
        </p:grpSpPr>
        <p:sp>
          <p:nvSpPr>
            <p:cNvPr id="186" name="TextBox 185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7" name="TextBox 186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8" name="TextBox 187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9" name="TextBox 188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0" name="TextBox 189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1" name="TextBox 190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2" name="TextBox 191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3" name="TextBox 192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4" name="TextBox 193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5" name="TextBox 194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96" name="Straight Arrow Connector 195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ectangle 205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08" name="Straight Arrow Connector 207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Rectangle 210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Rectangle 211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6" name="Group 295"/>
          <p:cNvGrpSpPr/>
          <p:nvPr/>
        </p:nvGrpSpPr>
        <p:grpSpPr>
          <a:xfrm>
            <a:off x="11355184" y="1597032"/>
            <a:ext cx="871988" cy="2936210"/>
            <a:chOff x="11355184" y="1597032"/>
            <a:chExt cx="871988" cy="2936210"/>
          </a:xfrm>
        </p:grpSpPr>
        <p:grpSp>
          <p:nvGrpSpPr>
            <p:cNvPr id="213" name="Group 212"/>
            <p:cNvGrpSpPr>
              <a:grpSpLocks noChangeAspect="1"/>
            </p:cNvGrpSpPr>
            <p:nvPr/>
          </p:nvGrpSpPr>
          <p:grpSpPr>
            <a:xfrm>
              <a:off x="11363759" y="1597032"/>
              <a:ext cx="863325" cy="100738"/>
              <a:chOff x="417443" y="2782957"/>
              <a:chExt cx="7724919" cy="795130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3459068" y="3027736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5248855" y="3027736"/>
                <a:ext cx="1641669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1669281" y="3007859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cxnSp>
            <p:nvCxnSpPr>
              <p:cNvPr id="217" name="Straight Arrow Connector 216"/>
              <p:cNvCxnSpPr/>
              <p:nvPr/>
            </p:nvCxnSpPr>
            <p:spPr>
              <a:xfrm>
                <a:off x="2877575" y="3183991"/>
                <a:ext cx="581493" cy="53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/>
              <p:nvPr/>
            </p:nvCxnSpPr>
            <p:spPr>
              <a:xfrm>
                <a:off x="4667362" y="3189319"/>
                <a:ext cx="5814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/>
              <p:nvPr/>
            </p:nvCxnSpPr>
            <p:spPr>
              <a:xfrm>
                <a:off x="417443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Rectangle 219"/>
              <p:cNvSpPr/>
              <p:nvPr/>
            </p:nvSpPr>
            <p:spPr>
              <a:xfrm>
                <a:off x="874644" y="2782957"/>
                <a:ext cx="6698974" cy="7951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1" name="Straight Arrow Connector 220"/>
              <p:cNvCxnSpPr/>
              <p:nvPr/>
            </p:nvCxnSpPr>
            <p:spPr>
              <a:xfrm>
                <a:off x="6890524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Group 221"/>
            <p:cNvGrpSpPr>
              <a:grpSpLocks noChangeAspect="1"/>
            </p:cNvGrpSpPr>
            <p:nvPr/>
          </p:nvGrpSpPr>
          <p:grpSpPr>
            <a:xfrm>
              <a:off x="11363760" y="1774945"/>
              <a:ext cx="863325" cy="100738"/>
              <a:chOff x="417443" y="2782957"/>
              <a:chExt cx="7724919" cy="795130"/>
            </a:xfrm>
          </p:grpSpPr>
          <p:sp>
            <p:nvSpPr>
              <p:cNvPr id="223" name="TextBox 222"/>
              <p:cNvSpPr txBox="1"/>
              <p:nvPr/>
            </p:nvSpPr>
            <p:spPr>
              <a:xfrm>
                <a:off x="3459068" y="3027736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248855" y="3027736"/>
                <a:ext cx="1641669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1669281" y="3007859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cxnSp>
            <p:nvCxnSpPr>
              <p:cNvPr id="226" name="Straight Arrow Connector 225"/>
              <p:cNvCxnSpPr/>
              <p:nvPr/>
            </p:nvCxnSpPr>
            <p:spPr>
              <a:xfrm>
                <a:off x="2877575" y="3183991"/>
                <a:ext cx="581493" cy="53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/>
              <p:nvPr/>
            </p:nvCxnSpPr>
            <p:spPr>
              <a:xfrm>
                <a:off x="4667362" y="3189319"/>
                <a:ext cx="5814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/>
              <p:nvPr/>
            </p:nvCxnSpPr>
            <p:spPr>
              <a:xfrm>
                <a:off x="417443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Rectangle 228"/>
              <p:cNvSpPr/>
              <p:nvPr/>
            </p:nvSpPr>
            <p:spPr>
              <a:xfrm>
                <a:off x="874644" y="2782957"/>
                <a:ext cx="6698974" cy="7951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0" name="Straight Arrow Connector 229"/>
              <p:cNvCxnSpPr/>
              <p:nvPr/>
            </p:nvCxnSpPr>
            <p:spPr>
              <a:xfrm>
                <a:off x="6890524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 230"/>
            <p:cNvGrpSpPr>
              <a:grpSpLocks noChangeAspect="1"/>
            </p:cNvGrpSpPr>
            <p:nvPr/>
          </p:nvGrpSpPr>
          <p:grpSpPr>
            <a:xfrm>
              <a:off x="11363759" y="2505794"/>
              <a:ext cx="863325" cy="100738"/>
              <a:chOff x="417443" y="2782957"/>
              <a:chExt cx="7724919" cy="795130"/>
            </a:xfrm>
          </p:grpSpPr>
          <p:sp>
            <p:nvSpPr>
              <p:cNvPr id="232" name="TextBox 231"/>
              <p:cNvSpPr txBox="1"/>
              <p:nvPr/>
            </p:nvSpPr>
            <p:spPr>
              <a:xfrm>
                <a:off x="3459068" y="3027736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5248855" y="3027736"/>
                <a:ext cx="1641669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1669281" y="3007859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cxnSp>
            <p:nvCxnSpPr>
              <p:cNvPr id="235" name="Straight Arrow Connector 234"/>
              <p:cNvCxnSpPr/>
              <p:nvPr/>
            </p:nvCxnSpPr>
            <p:spPr>
              <a:xfrm>
                <a:off x="2877575" y="3183991"/>
                <a:ext cx="581493" cy="53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/>
              <p:nvPr/>
            </p:nvCxnSpPr>
            <p:spPr>
              <a:xfrm>
                <a:off x="4667362" y="3189319"/>
                <a:ext cx="5814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/>
              <p:cNvCxnSpPr/>
              <p:nvPr/>
            </p:nvCxnSpPr>
            <p:spPr>
              <a:xfrm>
                <a:off x="417443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Rectangle 237"/>
              <p:cNvSpPr/>
              <p:nvPr/>
            </p:nvSpPr>
            <p:spPr>
              <a:xfrm>
                <a:off x="874644" y="2782957"/>
                <a:ext cx="6698974" cy="7951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9" name="Straight Arrow Connector 238"/>
              <p:cNvCxnSpPr/>
              <p:nvPr/>
            </p:nvCxnSpPr>
            <p:spPr>
              <a:xfrm>
                <a:off x="6890524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0" name="Group 239"/>
            <p:cNvGrpSpPr>
              <a:grpSpLocks noChangeAspect="1"/>
            </p:cNvGrpSpPr>
            <p:nvPr/>
          </p:nvGrpSpPr>
          <p:grpSpPr>
            <a:xfrm>
              <a:off x="11363760" y="2683707"/>
              <a:ext cx="863325" cy="100738"/>
              <a:chOff x="417443" y="2782957"/>
              <a:chExt cx="7724919" cy="795130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3459068" y="3027736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5248855" y="3027736"/>
                <a:ext cx="1641669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1669281" y="3007859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cxnSp>
            <p:nvCxnSpPr>
              <p:cNvPr id="244" name="Straight Arrow Connector 243"/>
              <p:cNvCxnSpPr/>
              <p:nvPr/>
            </p:nvCxnSpPr>
            <p:spPr>
              <a:xfrm>
                <a:off x="2877575" y="3183991"/>
                <a:ext cx="581493" cy="53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/>
              <p:cNvCxnSpPr/>
              <p:nvPr/>
            </p:nvCxnSpPr>
            <p:spPr>
              <a:xfrm>
                <a:off x="4667362" y="3189319"/>
                <a:ext cx="5814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Arrow Connector 245"/>
              <p:cNvCxnSpPr/>
              <p:nvPr/>
            </p:nvCxnSpPr>
            <p:spPr>
              <a:xfrm>
                <a:off x="417443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Rectangle 246"/>
              <p:cNvSpPr/>
              <p:nvPr/>
            </p:nvSpPr>
            <p:spPr>
              <a:xfrm>
                <a:off x="874644" y="2782957"/>
                <a:ext cx="6698974" cy="7951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8" name="Straight Arrow Connector 247"/>
              <p:cNvCxnSpPr/>
              <p:nvPr/>
            </p:nvCxnSpPr>
            <p:spPr>
              <a:xfrm>
                <a:off x="6890524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9" name="Group 248"/>
            <p:cNvGrpSpPr>
              <a:grpSpLocks noChangeAspect="1"/>
            </p:cNvGrpSpPr>
            <p:nvPr/>
          </p:nvGrpSpPr>
          <p:grpSpPr>
            <a:xfrm>
              <a:off x="11363846" y="3333316"/>
              <a:ext cx="863325" cy="100738"/>
              <a:chOff x="417443" y="2782957"/>
              <a:chExt cx="7724919" cy="795130"/>
            </a:xfrm>
          </p:grpSpPr>
          <p:sp>
            <p:nvSpPr>
              <p:cNvPr id="250" name="TextBox 249"/>
              <p:cNvSpPr txBox="1"/>
              <p:nvPr/>
            </p:nvSpPr>
            <p:spPr>
              <a:xfrm>
                <a:off x="3459068" y="3027736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5248855" y="3027736"/>
                <a:ext cx="1641669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1669281" y="3007859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cxnSp>
            <p:nvCxnSpPr>
              <p:cNvPr id="253" name="Straight Arrow Connector 252"/>
              <p:cNvCxnSpPr/>
              <p:nvPr/>
            </p:nvCxnSpPr>
            <p:spPr>
              <a:xfrm>
                <a:off x="2877575" y="3183991"/>
                <a:ext cx="581493" cy="53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Arrow Connector 253"/>
              <p:cNvCxnSpPr/>
              <p:nvPr/>
            </p:nvCxnSpPr>
            <p:spPr>
              <a:xfrm>
                <a:off x="4667362" y="3189319"/>
                <a:ext cx="5814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Arrow Connector 254"/>
              <p:cNvCxnSpPr/>
              <p:nvPr/>
            </p:nvCxnSpPr>
            <p:spPr>
              <a:xfrm>
                <a:off x="417443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Rectangle 255"/>
              <p:cNvSpPr/>
              <p:nvPr/>
            </p:nvSpPr>
            <p:spPr>
              <a:xfrm>
                <a:off x="874644" y="2782957"/>
                <a:ext cx="6698974" cy="7951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7" name="Straight Arrow Connector 256"/>
              <p:cNvCxnSpPr/>
              <p:nvPr/>
            </p:nvCxnSpPr>
            <p:spPr>
              <a:xfrm>
                <a:off x="6890524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8" name="Group 257"/>
            <p:cNvGrpSpPr>
              <a:grpSpLocks noChangeAspect="1"/>
            </p:cNvGrpSpPr>
            <p:nvPr/>
          </p:nvGrpSpPr>
          <p:grpSpPr>
            <a:xfrm>
              <a:off x="11363847" y="3511229"/>
              <a:ext cx="863325" cy="100738"/>
              <a:chOff x="417443" y="2782957"/>
              <a:chExt cx="7724919" cy="795130"/>
            </a:xfrm>
          </p:grpSpPr>
          <p:sp>
            <p:nvSpPr>
              <p:cNvPr id="259" name="TextBox 258"/>
              <p:cNvSpPr txBox="1"/>
              <p:nvPr/>
            </p:nvSpPr>
            <p:spPr>
              <a:xfrm>
                <a:off x="3459068" y="3027736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5248855" y="3027736"/>
                <a:ext cx="1641669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1669281" y="3007859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cxnSp>
            <p:nvCxnSpPr>
              <p:cNvPr id="262" name="Straight Arrow Connector 261"/>
              <p:cNvCxnSpPr/>
              <p:nvPr/>
            </p:nvCxnSpPr>
            <p:spPr>
              <a:xfrm>
                <a:off x="2877575" y="3183991"/>
                <a:ext cx="581493" cy="53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/>
              <p:cNvCxnSpPr/>
              <p:nvPr/>
            </p:nvCxnSpPr>
            <p:spPr>
              <a:xfrm>
                <a:off x="4667362" y="3189319"/>
                <a:ext cx="5814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/>
              <p:cNvCxnSpPr/>
              <p:nvPr/>
            </p:nvCxnSpPr>
            <p:spPr>
              <a:xfrm>
                <a:off x="417443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Rectangle 264"/>
              <p:cNvSpPr/>
              <p:nvPr/>
            </p:nvSpPr>
            <p:spPr>
              <a:xfrm>
                <a:off x="874644" y="2782957"/>
                <a:ext cx="6698974" cy="7951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6" name="Straight Arrow Connector 265"/>
              <p:cNvCxnSpPr/>
              <p:nvPr/>
            </p:nvCxnSpPr>
            <p:spPr>
              <a:xfrm>
                <a:off x="6890524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Group 266"/>
            <p:cNvGrpSpPr>
              <a:grpSpLocks noChangeAspect="1"/>
            </p:cNvGrpSpPr>
            <p:nvPr/>
          </p:nvGrpSpPr>
          <p:grpSpPr>
            <a:xfrm>
              <a:off x="11355184" y="4254591"/>
              <a:ext cx="863325" cy="100738"/>
              <a:chOff x="417443" y="2782957"/>
              <a:chExt cx="7724919" cy="795130"/>
            </a:xfrm>
          </p:grpSpPr>
          <p:sp>
            <p:nvSpPr>
              <p:cNvPr id="268" name="TextBox 267"/>
              <p:cNvSpPr txBox="1"/>
              <p:nvPr/>
            </p:nvSpPr>
            <p:spPr>
              <a:xfrm>
                <a:off x="3459068" y="3027736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5248855" y="3027736"/>
                <a:ext cx="1641669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1669281" y="3007859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cxnSp>
            <p:nvCxnSpPr>
              <p:cNvPr id="271" name="Straight Arrow Connector 270"/>
              <p:cNvCxnSpPr/>
              <p:nvPr/>
            </p:nvCxnSpPr>
            <p:spPr>
              <a:xfrm>
                <a:off x="2877575" y="3183991"/>
                <a:ext cx="581493" cy="53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/>
              <p:cNvCxnSpPr/>
              <p:nvPr/>
            </p:nvCxnSpPr>
            <p:spPr>
              <a:xfrm>
                <a:off x="4667362" y="3189319"/>
                <a:ext cx="5814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/>
              <p:cNvCxnSpPr/>
              <p:nvPr/>
            </p:nvCxnSpPr>
            <p:spPr>
              <a:xfrm>
                <a:off x="417443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Rectangle 273"/>
              <p:cNvSpPr/>
              <p:nvPr/>
            </p:nvSpPr>
            <p:spPr>
              <a:xfrm>
                <a:off x="874644" y="2782957"/>
                <a:ext cx="6698974" cy="7951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Arrow Connector 274"/>
              <p:cNvCxnSpPr/>
              <p:nvPr/>
            </p:nvCxnSpPr>
            <p:spPr>
              <a:xfrm>
                <a:off x="6890524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" name="Group 275"/>
            <p:cNvGrpSpPr>
              <a:grpSpLocks noChangeAspect="1"/>
            </p:cNvGrpSpPr>
            <p:nvPr/>
          </p:nvGrpSpPr>
          <p:grpSpPr>
            <a:xfrm>
              <a:off x="11355185" y="4432504"/>
              <a:ext cx="863325" cy="100738"/>
              <a:chOff x="417443" y="2782957"/>
              <a:chExt cx="7724919" cy="795130"/>
            </a:xfrm>
          </p:grpSpPr>
          <p:sp>
            <p:nvSpPr>
              <p:cNvPr id="277" name="TextBox 276"/>
              <p:cNvSpPr txBox="1"/>
              <p:nvPr/>
            </p:nvSpPr>
            <p:spPr>
              <a:xfrm>
                <a:off x="3459068" y="3027736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5248855" y="3027736"/>
                <a:ext cx="1641669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1669281" y="3007859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cxnSp>
            <p:nvCxnSpPr>
              <p:cNvPr id="280" name="Straight Arrow Connector 279"/>
              <p:cNvCxnSpPr/>
              <p:nvPr/>
            </p:nvCxnSpPr>
            <p:spPr>
              <a:xfrm>
                <a:off x="2877575" y="3183991"/>
                <a:ext cx="581493" cy="53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/>
              <p:cNvCxnSpPr/>
              <p:nvPr/>
            </p:nvCxnSpPr>
            <p:spPr>
              <a:xfrm>
                <a:off x="4667362" y="3189319"/>
                <a:ext cx="5814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/>
              <p:cNvCxnSpPr/>
              <p:nvPr/>
            </p:nvCxnSpPr>
            <p:spPr>
              <a:xfrm>
                <a:off x="417443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Rectangle 282"/>
              <p:cNvSpPr/>
              <p:nvPr/>
            </p:nvSpPr>
            <p:spPr>
              <a:xfrm>
                <a:off x="874644" y="2782957"/>
                <a:ext cx="6698974" cy="7951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4" name="Straight Arrow Connector 283"/>
              <p:cNvCxnSpPr/>
              <p:nvPr/>
            </p:nvCxnSpPr>
            <p:spPr>
              <a:xfrm>
                <a:off x="6890524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7" name="Group 296"/>
          <p:cNvGrpSpPr/>
          <p:nvPr/>
        </p:nvGrpSpPr>
        <p:grpSpPr>
          <a:xfrm>
            <a:off x="10509779" y="1597032"/>
            <a:ext cx="871988" cy="2936210"/>
            <a:chOff x="11355184" y="1597032"/>
            <a:chExt cx="871988" cy="2936210"/>
          </a:xfrm>
        </p:grpSpPr>
        <p:grpSp>
          <p:nvGrpSpPr>
            <p:cNvPr id="298" name="Group 297"/>
            <p:cNvGrpSpPr>
              <a:grpSpLocks noChangeAspect="1"/>
            </p:cNvGrpSpPr>
            <p:nvPr/>
          </p:nvGrpSpPr>
          <p:grpSpPr>
            <a:xfrm>
              <a:off x="11363759" y="1597032"/>
              <a:ext cx="863325" cy="100738"/>
              <a:chOff x="417443" y="2782957"/>
              <a:chExt cx="7724919" cy="79513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3459068" y="3027736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363" name="TextBox 362"/>
              <p:cNvSpPr txBox="1"/>
              <p:nvPr/>
            </p:nvSpPr>
            <p:spPr>
              <a:xfrm>
                <a:off x="5248855" y="3027736"/>
                <a:ext cx="1641669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364" name="TextBox 363"/>
              <p:cNvSpPr txBox="1"/>
              <p:nvPr/>
            </p:nvSpPr>
            <p:spPr>
              <a:xfrm>
                <a:off x="1669281" y="3007859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cxnSp>
            <p:nvCxnSpPr>
              <p:cNvPr id="365" name="Straight Arrow Connector 364"/>
              <p:cNvCxnSpPr/>
              <p:nvPr/>
            </p:nvCxnSpPr>
            <p:spPr>
              <a:xfrm>
                <a:off x="2877575" y="3183991"/>
                <a:ext cx="581493" cy="53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Arrow Connector 365"/>
              <p:cNvCxnSpPr/>
              <p:nvPr/>
            </p:nvCxnSpPr>
            <p:spPr>
              <a:xfrm>
                <a:off x="4667362" y="3189319"/>
                <a:ext cx="5814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Arrow Connector 366"/>
              <p:cNvCxnSpPr/>
              <p:nvPr/>
            </p:nvCxnSpPr>
            <p:spPr>
              <a:xfrm>
                <a:off x="417443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" name="Rectangle 367"/>
              <p:cNvSpPr/>
              <p:nvPr/>
            </p:nvSpPr>
            <p:spPr>
              <a:xfrm>
                <a:off x="874644" y="2782957"/>
                <a:ext cx="6698974" cy="7951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9" name="Straight Arrow Connector 368"/>
              <p:cNvCxnSpPr/>
              <p:nvPr/>
            </p:nvCxnSpPr>
            <p:spPr>
              <a:xfrm>
                <a:off x="6890524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298"/>
            <p:cNvGrpSpPr>
              <a:grpSpLocks noChangeAspect="1"/>
            </p:cNvGrpSpPr>
            <p:nvPr/>
          </p:nvGrpSpPr>
          <p:grpSpPr>
            <a:xfrm>
              <a:off x="11363760" y="1774945"/>
              <a:ext cx="863325" cy="100738"/>
              <a:chOff x="417443" y="2782957"/>
              <a:chExt cx="7724919" cy="795130"/>
            </a:xfrm>
          </p:grpSpPr>
          <p:sp>
            <p:nvSpPr>
              <p:cNvPr id="354" name="TextBox 353"/>
              <p:cNvSpPr txBox="1"/>
              <p:nvPr/>
            </p:nvSpPr>
            <p:spPr>
              <a:xfrm>
                <a:off x="3459068" y="3027736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355" name="TextBox 354"/>
              <p:cNvSpPr txBox="1"/>
              <p:nvPr/>
            </p:nvSpPr>
            <p:spPr>
              <a:xfrm>
                <a:off x="5248855" y="3027736"/>
                <a:ext cx="1641669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356" name="TextBox 355"/>
              <p:cNvSpPr txBox="1"/>
              <p:nvPr/>
            </p:nvSpPr>
            <p:spPr>
              <a:xfrm>
                <a:off x="1669281" y="3007859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cxnSp>
            <p:nvCxnSpPr>
              <p:cNvPr id="357" name="Straight Arrow Connector 356"/>
              <p:cNvCxnSpPr/>
              <p:nvPr/>
            </p:nvCxnSpPr>
            <p:spPr>
              <a:xfrm>
                <a:off x="2877575" y="3183991"/>
                <a:ext cx="581493" cy="53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Arrow Connector 357"/>
              <p:cNvCxnSpPr/>
              <p:nvPr/>
            </p:nvCxnSpPr>
            <p:spPr>
              <a:xfrm>
                <a:off x="4667362" y="3189319"/>
                <a:ext cx="5814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Arrow Connector 358"/>
              <p:cNvCxnSpPr/>
              <p:nvPr/>
            </p:nvCxnSpPr>
            <p:spPr>
              <a:xfrm>
                <a:off x="417443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0" name="Rectangle 359"/>
              <p:cNvSpPr/>
              <p:nvPr/>
            </p:nvSpPr>
            <p:spPr>
              <a:xfrm>
                <a:off x="874644" y="2782957"/>
                <a:ext cx="6698974" cy="7951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1" name="Straight Arrow Connector 360"/>
              <p:cNvCxnSpPr/>
              <p:nvPr/>
            </p:nvCxnSpPr>
            <p:spPr>
              <a:xfrm>
                <a:off x="6890524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0" name="Group 299"/>
            <p:cNvGrpSpPr>
              <a:grpSpLocks noChangeAspect="1"/>
            </p:cNvGrpSpPr>
            <p:nvPr/>
          </p:nvGrpSpPr>
          <p:grpSpPr>
            <a:xfrm>
              <a:off x="11363759" y="2505794"/>
              <a:ext cx="863325" cy="100738"/>
              <a:chOff x="417443" y="2782957"/>
              <a:chExt cx="7724919" cy="795130"/>
            </a:xfrm>
          </p:grpSpPr>
          <p:sp>
            <p:nvSpPr>
              <p:cNvPr id="346" name="TextBox 345"/>
              <p:cNvSpPr txBox="1"/>
              <p:nvPr/>
            </p:nvSpPr>
            <p:spPr>
              <a:xfrm>
                <a:off x="3459068" y="3027736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347" name="TextBox 346"/>
              <p:cNvSpPr txBox="1"/>
              <p:nvPr/>
            </p:nvSpPr>
            <p:spPr>
              <a:xfrm>
                <a:off x="5248855" y="3027736"/>
                <a:ext cx="1641669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348" name="TextBox 347"/>
              <p:cNvSpPr txBox="1"/>
              <p:nvPr/>
            </p:nvSpPr>
            <p:spPr>
              <a:xfrm>
                <a:off x="1669281" y="3007859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cxnSp>
            <p:nvCxnSpPr>
              <p:cNvPr id="349" name="Straight Arrow Connector 348"/>
              <p:cNvCxnSpPr/>
              <p:nvPr/>
            </p:nvCxnSpPr>
            <p:spPr>
              <a:xfrm>
                <a:off x="2877575" y="3183991"/>
                <a:ext cx="581493" cy="53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Arrow Connector 349"/>
              <p:cNvCxnSpPr/>
              <p:nvPr/>
            </p:nvCxnSpPr>
            <p:spPr>
              <a:xfrm>
                <a:off x="4667362" y="3189319"/>
                <a:ext cx="5814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Arrow Connector 350"/>
              <p:cNvCxnSpPr/>
              <p:nvPr/>
            </p:nvCxnSpPr>
            <p:spPr>
              <a:xfrm>
                <a:off x="417443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Rectangle 351"/>
              <p:cNvSpPr/>
              <p:nvPr/>
            </p:nvSpPr>
            <p:spPr>
              <a:xfrm>
                <a:off x="874644" y="2782957"/>
                <a:ext cx="6698974" cy="7951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3" name="Straight Arrow Connector 352"/>
              <p:cNvCxnSpPr/>
              <p:nvPr/>
            </p:nvCxnSpPr>
            <p:spPr>
              <a:xfrm>
                <a:off x="6890524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oup 300"/>
            <p:cNvGrpSpPr>
              <a:grpSpLocks noChangeAspect="1"/>
            </p:cNvGrpSpPr>
            <p:nvPr/>
          </p:nvGrpSpPr>
          <p:grpSpPr>
            <a:xfrm>
              <a:off x="11363760" y="2683707"/>
              <a:ext cx="863325" cy="100738"/>
              <a:chOff x="417443" y="2782957"/>
              <a:chExt cx="7724919" cy="795130"/>
            </a:xfrm>
          </p:grpSpPr>
          <p:sp>
            <p:nvSpPr>
              <p:cNvPr id="338" name="TextBox 337"/>
              <p:cNvSpPr txBox="1"/>
              <p:nvPr/>
            </p:nvSpPr>
            <p:spPr>
              <a:xfrm>
                <a:off x="3459068" y="3027736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339" name="TextBox 338"/>
              <p:cNvSpPr txBox="1"/>
              <p:nvPr/>
            </p:nvSpPr>
            <p:spPr>
              <a:xfrm>
                <a:off x="5248855" y="3027736"/>
                <a:ext cx="1641669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340" name="TextBox 339"/>
              <p:cNvSpPr txBox="1"/>
              <p:nvPr/>
            </p:nvSpPr>
            <p:spPr>
              <a:xfrm>
                <a:off x="1669281" y="3007859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cxnSp>
            <p:nvCxnSpPr>
              <p:cNvPr id="341" name="Straight Arrow Connector 340"/>
              <p:cNvCxnSpPr/>
              <p:nvPr/>
            </p:nvCxnSpPr>
            <p:spPr>
              <a:xfrm>
                <a:off x="2877575" y="3183991"/>
                <a:ext cx="581493" cy="53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Arrow Connector 341"/>
              <p:cNvCxnSpPr/>
              <p:nvPr/>
            </p:nvCxnSpPr>
            <p:spPr>
              <a:xfrm>
                <a:off x="4667362" y="3189319"/>
                <a:ext cx="5814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Arrow Connector 342"/>
              <p:cNvCxnSpPr/>
              <p:nvPr/>
            </p:nvCxnSpPr>
            <p:spPr>
              <a:xfrm>
                <a:off x="417443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Rectangle 343"/>
              <p:cNvSpPr/>
              <p:nvPr/>
            </p:nvSpPr>
            <p:spPr>
              <a:xfrm>
                <a:off x="874644" y="2782957"/>
                <a:ext cx="6698974" cy="7951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5" name="Straight Arrow Connector 344"/>
              <p:cNvCxnSpPr/>
              <p:nvPr/>
            </p:nvCxnSpPr>
            <p:spPr>
              <a:xfrm>
                <a:off x="6890524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>
              <a:grpSpLocks noChangeAspect="1"/>
            </p:cNvGrpSpPr>
            <p:nvPr/>
          </p:nvGrpSpPr>
          <p:grpSpPr>
            <a:xfrm>
              <a:off x="11363846" y="3333316"/>
              <a:ext cx="863325" cy="100738"/>
              <a:chOff x="417443" y="2782957"/>
              <a:chExt cx="7724919" cy="795130"/>
            </a:xfrm>
          </p:grpSpPr>
          <p:sp>
            <p:nvSpPr>
              <p:cNvPr id="330" name="TextBox 329"/>
              <p:cNvSpPr txBox="1"/>
              <p:nvPr/>
            </p:nvSpPr>
            <p:spPr>
              <a:xfrm>
                <a:off x="3459068" y="3027736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5248855" y="3027736"/>
                <a:ext cx="1641669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332" name="TextBox 331"/>
              <p:cNvSpPr txBox="1"/>
              <p:nvPr/>
            </p:nvSpPr>
            <p:spPr>
              <a:xfrm>
                <a:off x="1669281" y="3007859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cxnSp>
            <p:nvCxnSpPr>
              <p:cNvPr id="333" name="Straight Arrow Connector 332"/>
              <p:cNvCxnSpPr/>
              <p:nvPr/>
            </p:nvCxnSpPr>
            <p:spPr>
              <a:xfrm>
                <a:off x="2877575" y="3183991"/>
                <a:ext cx="581493" cy="53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Arrow Connector 333"/>
              <p:cNvCxnSpPr/>
              <p:nvPr/>
            </p:nvCxnSpPr>
            <p:spPr>
              <a:xfrm>
                <a:off x="4667362" y="3189319"/>
                <a:ext cx="5814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334"/>
              <p:cNvCxnSpPr/>
              <p:nvPr/>
            </p:nvCxnSpPr>
            <p:spPr>
              <a:xfrm>
                <a:off x="417443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" name="Rectangle 335"/>
              <p:cNvSpPr/>
              <p:nvPr/>
            </p:nvSpPr>
            <p:spPr>
              <a:xfrm>
                <a:off x="874644" y="2782957"/>
                <a:ext cx="6698974" cy="7951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Arrow Connector 336"/>
              <p:cNvCxnSpPr/>
              <p:nvPr/>
            </p:nvCxnSpPr>
            <p:spPr>
              <a:xfrm>
                <a:off x="6890524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3" name="Group 302"/>
            <p:cNvGrpSpPr>
              <a:grpSpLocks noChangeAspect="1"/>
            </p:cNvGrpSpPr>
            <p:nvPr/>
          </p:nvGrpSpPr>
          <p:grpSpPr>
            <a:xfrm>
              <a:off x="11363847" y="3511229"/>
              <a:ext cx="863325" cy="100738"/>
              <a:chOff x="417443" y="2782957"/>
              <a:chExt cx="7724919" cy="795130"/>
            </a:xfrm>
          </p:grpSpPr>
          <p:sp>
            <p:nvSpPr>
              <p:cNvPr id="322" name="TextBox 321"/>
              <p:cNvSpPr txBox="1"/>
              <p:nvPr/>
            </p:nvSpPr>
            <p:spPr>
              <a:xfrm>
                <a:off x="3459068" y="3027736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323" name="TextBox 322"/>
              <p:cNvSpPr txBox="1"/>
              <p:nvPr/>
            </p:nvSpPr>
            <p:spPr>
              <a:xfrm>
                <a:off x="5248855" y="3027736"/>
                <a:ext cx="1641669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324" name="TextBox 323"/>
              <p:cNvSpPr txBox="1"/>
              <p:nvPr/>
            </p:nvSpPr>
            <p:spPr>
              <a:xfrm>
                <a:off x="1669281" y="3007859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cxnSp>
            <p:nvCxnSpPr>
              <p:cNvPr id="325" name="Straight Arrow Connector 324"/>
              <p:cNvCxnSpPr/>
              <p:nvPr/>
            </p:nvCxnSpPr>
            <p:spPr>
              <a:xfrm>
                <a:off x="2877575" y="3183991"/>
                <a:ext cx="581493" cy="53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/>
              <p:cNvCxnSpPr/>
              <p:nvPr/>
            </p:nvCxnSpPr>
            <p:spPr>
              <a:xfrm>
                <a:off x="4667362" y="3189319"/>
                <a:ext cx="5814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Arrow Connector 326"/>
              <p:cNvCxnSpPr/>
              <p:nvPr/>
            </p:nvCxnSpPr>
            <p:spPr>
              <a:xfrm>
                <a:off x="417443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Rectangle 327"/>
              <p:cNvSpPr/>
              <p:nvPr/>
            </p:nvSpPr>
            <p:spPr>
              <a:xfrm>
                <a:off x="874644" y="2782957"/>
                <a:ext cx="6698974" cy="7951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9" name="Straight Arrow Connector 328"/>
              <p:cNvCxnSpPr/>
              <p:nvPr/>
            </p:nvCxnSpPr>
            <p:spPr>
              <a:xfrm>
                <a:off x="6890524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4" name="Group 303"/>
            <p:cNvGrpSpPr>
              <a:grpSpLocks noChangeAspect="1"/>
            </p:cNvGrpSpPr>
            <p:nvPr/>
          </p:nvGrpSpPr>
          <p:grpSpPr>
            <a:xfrm>
              <a:off x="11355184" y="4254591"/>
              <a:ext cx="863325" cy="100738"/>
              <a:chOff x="417443" y="2782957"/>
              <a:chExt cx="7724919" cy="795130"/>
            </a:xfrm>
          </p:grpSpPr>
          <p:sp>
            <p:nvSpPr>
              <p:cNvPr id="314" name="TextBox 313"/>
              <p:cNvSpPr txBox="1"/>
              <p:nvPr/>
            </p:nvSpPr>
            <p:spPr>
              <a:xfrm>
                <a:off x="3459068" y="3027736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315" name="TextBox 314"/>
              <p:cNvSpPr txBox="1"/>
              <p:nvPr/>
            </p:nvSpPr>
            <p:spPr>
              <a:xfrm>
                <a:off x="5248855" y="3027736"/>
                <a:ext cx="1641669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1669281" y="3007859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cxnSp>
            <p:nvCxnSpPr>
              <p:cNvPr id="317" name="Straight Arrow Connector 316"/>
              <p:cNvCxnSpPr/>
              <p:nvPr/>
            </p:nvCxnSpPr>
            <p:spPr>
              <a:xfrm>
                <a:off x="2877575" y="3183991"/>
                <a:ext cx="581493" cy="53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Arrow Connector 317"/>
              <p:cNvCxnSpPr/>
              <p:nvPr/>
            </p:nvCxnSpPr>
            <p:spPr>
              <a:xfrm>
                <a:off x="4667362" y="3189319"/>
                <a:ext cx="5814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Arrow Connector 318"/>
              <p:cNvCxnSpPr/>
              <p:nvPr/>
            </p:nvCxnSpPr>
            <p:spPr>
              <a:xfrm>
                <a:off x="417443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Rectangle 319"/>
              <p:cNvSpPr/>
              <p:nvPr/>
            </p:nvSpPr>
            <p:spPr>
              <a:xfrm>
                <a:off x="874644" y="2782957"/>
                <a:ext cx="6698974" cy="7951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1" name="Straight Arrow Connector 320"/>
              <p:cNvCxnSpPr/>
              <p:nvPr/>
            </p:nvCxnSpPr>
            <p:spPr>
              <a:xfrm>
                <a:off x="6890524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 304"/>
            <p:cNvGrpSpPr>
              <a:grpSpLocks noChangeAspect="1"/>
            </p:cNvGrpSpPr>
            <p:nvPr/>
          </p:nvGrpSpPr>
          <p:grpSpPr>
            <a:xfrm>
              <a:off x="11355185" y="4432504"/>
              <a:ext cx="863325" cy="100738"/>
              <a:chOff x="417443" y="2782957"/>
              <a:chExt cx="7724919" cy="795130"/>
            </a:xfrm>
          </p:grpSpPr>
          <p:sp>
            <p:nvSpPr>
              <p:cNvPr id="306" name="TextBox 305"/>
              <p:cNvSpPr txBox="1"/>
              <p:nvPr/>
            </p:nvSpPr>
            <p:spPr>
              <a:xfrm>
                <a:off x="3459068" y="3027736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5248855" y="3027736"/>
                <a:ext cx="1641669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1669281" y="3007859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cxnSp>
            <p:nvCxnSpPr>
              <p:cNvPr id="309" name="Straight Arrow Connector 308"/>
              <p:cNvCxnSpPr/>
              <p:nvPr/>
            </p:nvCxnSpPr>
            <p:spPr>
              <a:xfrm>
                <a:off x="2877575" y="3183991"/>
                <a:ext cx="581493" cy="53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/>
              <p:cNvCxnSpPr/>
              <p:nvPr/>
            </p:nvCxnSpPr>
            <p:spPr>
              <a:xfrm>
                <a:off x="4667362" y="3189319"/>
                <a:ext cx="5814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/>
              <p:cNvCxnSpPr/>
              <p:nvPr/>
            </p:nvCxnSpPr>
            <p:spPr>
              <a:xfrm>
                <a:off x="417443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Rectangle 311"/>
              <p:cNvSpPr/>
              <p:nvPr/>
            </p:nvSpPr>
            <p:spPr>
              <a:xfrm>
                <a:off x="874644" y="2782957"/>
                <a:ext cx="6698974" cy="7951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3" name="Straight Arrow Connector 312"/>
              <p:cNvCxnSpPr/>
              <p:nvPr/>
            </p:nvCxnSpPr>
            <p:spPr>
              <a:xfrm>
                <a:off x="6890524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0" name="Rectangle 369"/>
          <p:cNvSpPr/>
          <p:nvPr/>
        </p:nvSpPr>
        <p:spPr>
          <a:xfrm>
            <a:off x="9771471" y="1099331"/>
            <a:ext cx="6623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s-IS" sz="5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9767252" y="2006461"/>
            <a:ext cx="6623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s-IS" sz="5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9762760" y="2829309"/>
            <a:ext cx="6623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s-IS" sz="5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3" name="Rectangle 372"/>
          <p:cNvSpPr/>
          <p:nvPr/>
        </p:nvSpPr>
        <p:spPr>
          <a:xfrm>
            <a:off x="9779899" y="3761911"/>
            <a:ext cx="6623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s-IS" sz="5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74" name="Group 373"/>
          <p:cNvGrpSpPr/>
          <p:nvPr/>
        </p:nvGrpSpPr>
        <p:grpSpPr>
          <a:xfrm>
            <a:off x="8719936" y="1597032"/>
            <a:ext cx="871988" cy="2936210"/>
            <a:chOff x="11355184" y="1597032"/>
            <a:chExt cx="871988" cy="2936210"/>
          </a:xfrm>
        </p:grpSpPr>
        <p:grpSp>
          <p:nvGrpSpPr>
            <p:cNvPr id="375" name="Group 374"/>
            <p:cNvGrpSpPr>
              <a:grpSpLocks noChangeAspect="1"/>
            </p:cNvGrpSpPr>
            <p:nvPr/>
          </p:nvGrpSpPr>
          <p:grpSpPr>
            <a:xfrm>
              <a:off x="11363759" y="1597032"/>
              <a:ext cx="863325" cy="100738"/>
              <a:chOff x="417443" y="2782957"/>
              <a:chExt cx="7724919" cy="795130"/>
            </a:xfrm>
          </p:grpSpPr>
          <p:sp>
            <p:nvSpPr>
              <p:cNvPr id="439" name="TextBox 438"/>
              <p:cNvSpPr txBox="1"/>
              <p:nvPr/>
            </p:nvSpPr>
            <p:spPr>
              <a:xfrm>
                <a:off x="3459068" y="3027736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440" name="TextBox 439"/>
              <p:cNvSpPr txBox="1"/>
              <p:nvPr/>
            </p:nvSpPr>
            <p:spPr>
              <a:xfrm>
                <a:off x="5248855" y="3027736"/>
                <a:ext cx="1641669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441" name="TextBox 440"/>
              <p:cNvSpPr txBox="1"/>
              <p:nvPr/>
            </p:nvSpPr>
            <p:spPr>
              <a:xfrm>
                <a:off x="1669281" y="3007859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cxnSp>
            <p:nvCxnSpPr>
              <p:cNvPr id="442" name="Straight Arrow Connector 441"/>
              <p:cNvCxnSpPr/>
              <p:nvPr/>
            </p:nvCxnSpPr>
            <p:spPr>
              <a:xfrm>
                <a:off x="2877575" y="3183991"/>
                <a:ext cx="581493" cy="53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Arrow Connector 442"/>
              <p:cNvCxnSpPr/>
              <p:nvPr/>
            </p:nvCxnSpPr>
            <p:spPr>
              <a:xfrm>
                <a:off x="4667362" y="3189319"/>
                <a:ext cx="5814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Arrow Connector 443"/>
              <p:cNvCxnSpPr/>
              <p:nvPr/>
            </p:nvCxnSpPr>
            <p:spPr>
              <a:xfrm>
                <a:off x="417443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5" name="Rectangle 444"/>
              <p:cNvSpPr/>
              <p:nvPr/>
            </p:nvSpPr>
            <p:spPr>
              <a:xfrm>
                <a:off x="874644" y="2782957"/>
                <a:ext cx="6698974" cy="7951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6" name="Straight Arrow Connector 445"/>
              <p:cNvCxnSpPr/>
              <p:nvPr/>
            </p:nvCxnSpPr>
            <p:spPr>
              <a:xfrm>
                <a:off x="6890524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6" name="Group 375"/>
            <p:cNvGrpSpPr>
              <a:grpSpLocks noChangeAspect="1"/>
            </p:cNvGrpSpPr>
            <p:nvPr/>
          </p:nvGrpSpPr>
          <p:grpSpPr>
            <a:xfrm>
              <a:off x="11363760" y="1774945"/>
              <a:ext cx="863325" cy="100738"/>
              <a:chOff x="417443" y="2782957"/>
              <a:chExt cx="7724919" cy="795130"/>
            </a:xfrm>
          </p:grpSpPr>
          <p:sp>
            <p:nvSpPr>
              <p:cNvPr id="431" name="TextBox 430"/>
              <p:cNvSpPr txBox="1"/>
              <p:nvPr/>
            </p:nvSpPr>
            <p:spPr>
              <a:xfrm>
                <a:off x="3459068" y="3027736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432" name="TextBox 431"/>
              <p:cNvSpPr txBox="1"/>
              <p:nvPr/>
            </p:nvSpPr>
            <p:spPr>
              <a:xfrm>
                <a:off x="5248855" y="3027736"/>
                <a:ext cx="1641669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433" name="TextBox 432"/>
              <p:cNvSpPr txBox="1"/>
              <p:nvPr/>
            </p:nvSpPr>
            <p:spPr>
              <a:xfrm>
                <a:off x="1669281" y="3007859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cxnSp>
            <p:nvCxnSpPr>
              <p:cNvPr id="434" name="Straight Arrow Connector 433"/>
              <p:cNvCxnSpPr/>
              <p:nvPr/>
            </p:nvCxnSpPr>
            <p:spPr>
              <a:xfrm>
                <a:off x="2877575" y="3183991"/>
                <a:ext cx="581493" cy="53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Arrow Connector 434"/>
              <p:cNvCxnSpPr/>
              <p:nvPr/>
            </p:nvCxnSpPr>
            <p:spPr>
              <a:xfrm>
                <a:off x="4667362" y="3189319"/>
                <a:ext cx="5814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Arrow Connector 435"/>
              <p:cNvCxnSpPr/>
              <p:nvPr/>
            </p:nvCxnSpPr>
            <p:spPr>
              <a:xfrm>
                <a:off x="417443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7" name="Rectangle 436"/>
              <p:cNvSpPr/>
              <p:nvPr/>
            </p:nvSpPr>
            <p:spPr>
              <a:xfrm>
                <a:off x="874644" y="2782957"/>
                <a:ext cx="6698974" cy="7951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8" name="Straight Arrow Connector 437"/>
              <p:cNvCxnSpPr/>
              <p:nvPr/>
            </p:nvCxnSpPr>
            <p:spPr>
              <a:xfrm>
                <a:off x="6890524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7" name="Group 376"/>
            <p:cNvGrpSpPr>
              <a:grpSpLocks noChangeAspect="1"/>
            </p:cNvGrpSpPr>
            <p:nvPr/>
          </p:nvGrpSpPr>
          <p:grpSpPr>
            <a:xfrm>
              <a:off x="11363759" y="2505794"/>
              <a:ext cx="863325" cy="100738"/>
              <a:chOff x="417443" y="2782957"/>
              <a:chExt cx="7724919" cy="795130"/>
            </a:xfrm>
          </p:grpSpPr>
          <p:sp>
            <p:nvSpPr>
              <p:cNvPr id="423" name="TextBox 422"/>
              <p:cNvSpPr txBox="1"/>
              <p:nvPr/>
            </p:nvSpPr>
            <p:spPr>
              <a:xfrm>
                <a:off x="3459068" y="3027736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424" name="TextBox 423"/>
              <p:cNvSpPr txBox="1"/>
              <p:nvPr/>
            </p:nvSpPr>
            <p:spPr>
              <a:xfrm>
                <a:off x="5248855" y="3027736"/>
                <a:ext cx="1641669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425" name="TextBox 424"/>
              <p:cNvSpPr txBox="1"/>
              <p:nvPr/>
            </p:nvSpPr>
            <p:spPr>
              <a:xfrm>
                <a:off x="1669281" y="3007859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cxnSp>
            <p:nvCxnSpPr>
              <p:cNvPr id="426" name="Straight Arrow Connector 425"/>
              <p:cNvCxnSpPr/>
              <p:nvPr/>
            </p:nvCxnSpPr>
            <p:spPr>
              <a:xfrm>
                <a:off x="2877575" y="3183991"/>
                <a:ext cx="581493" cy="53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Arrow Connector 426"/>
              <p:cNvCxnSpPr/>
              <p:nvPr/>
            </p:nvCxnSpPr>
            <p:spPr>
              <a:xfrm>
                <a:off x="4667362" y="3189319"/>
                <a:ext cx="5814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Arrow Connector 427"/>
              <p:cNvCxnSpPr/>
              <p:nvPr/>
            </p:nvCxnSpPr>
            <p:spPr>
              <a:xfrm>
                <a:off x="417443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9" name="Rectangle 428"/>
              <p:cNvSpPr/>
              <p:nvPr/>
            </p:nvSpPr>
            <p:spPr>
              <a:xfrm>
                <a:off x="874644" y="2782957"/>
                <a:ext cx="6698974" cy="7951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0" name="Straight Arrow Connector 429"/>
              <p:cNvCxnSpPr/>
              <p:nvPr/>
            </p:nvCxnSpPr>
            <p:spPr>
              <a:xfrm>
                <a:off x="6890524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8" name="Group 377"/>
            <p:cNvGrpSpPr>
              <a:grpSpLocks noChangeAspect="1"/>
            </p:cNvGrpSpPr>
            <p:nvPr/>
          </p:nvGrpSpPr>
          <p:grpSpPr>
            <a:xfrm>
              <a:off x="11363760" y="2683707"/>
              <a:ext cx="863325" cy="100738"/>
              <a:chOff x="417443" y="2782957"/>
              <a:chExt cx="7724919" cy="795130"/>
            </a:xfrm>
          </p:grpSpPr>
          <p:sp>
            <p:nvSpPr>
              <p:cNvPr id="415" name="TextBox 414"/>
              <p:cNvSpPr txBox="1"/>
              <p:nvPr/>
            </p:nvSpPr>
            <p:spPr>
              <a:xfrm>
                <a:off x="3459068" y="3027736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416" name="TextBox 415"/>
              <p:cNvSpPr txBox="1"/>
              <p:nvPr/>
            </p:nvSpPr>
            <p:spPr>
              <a:xfrm>
                <a:off x="5248855" y="3027736"/>
                <a:ext cx="1641669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417" name="TextBox 416"/>
              <p:cNvSpPr txBox="1"/>
              <p:nvPr/>
            </p:nvSpPr>
            <p:spPr>
              <a:xfrm>
                <a:off x="1669281" y="3007859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cxnSp>
            <p:nvCxnSpPr>
              <p:cNvPr id="418" name="Straight Arrow Connector 417"/>
              <p:cNvCxnSpPr/>
              <p:nvPr/>
            </p:nvCxnSpPr>
            <p:spPr>
              <a:xfrm>
                <a:off x="2877575" y="3183991"/>
                <a:ext cx="581493" cy="53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Arrow Connector 418"/>
              <p:cNvCxnSpPr/>
              <p:nvPr/>
            </p:nvCxnSpPr>
            <p:spPr>
              <a:xfrm>
                <a:off x="4667362" y="3189319"/>
                <a:ext cx="5814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Arrow Connector 419"/>
              <p:cNvCxnSpPr/>
              <p:nvPr/>
            </p:nvCxnSpPr>
            <p:spPr>
              <a:xfrm>
                <a:off x="417443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1" name="Rectangle 420"/>
              <p:cNvSpPr/>
              <p:nvPr/>
            </p:nvSpPr>
            <p:spPr>
              <a:xfrm>
                <a:off x="874644" y="2782957"/>
                <a:ext cx="6698974" cy="7951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2" name="Straight Arrow Connector 421"/>
              <p:cNvCxnSpPr/>
              <p:nvPr/>
            </p:nvCxnSpPr>
            <p:spPr>
              <a:xfrm>
                <a:off x="6890524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9" name="Group 378"/>
            <p:cNvGrpSpPr>
              <a:grpSpLocks noChangeAspect="1"/>
            </p:cNvGrpSpPr>
            <p:nvPr/>
          </p:nvGrpSpPr>
          <p:grpSpPr>
            <a:xfrm>
              <a:off x="11363846" y="3333316"/>
              <a:ext cx="863325" cy="100738"/>
              <a:chOff x="417443" y="2782957"/>
              <a:chExt cx="7724919" cy="795130"/>
            </a:xfrm>
          </p:grpSpPr>
          <p:sp>
            <p:nvSpPr>
              <p:cNvPr id="407" name="TextBox 406"/>
              <p:cNvSpPr txBox="1"/>
              <p:nvPr/>
            </p:nvSpPr>
            <p:spPr>
              <a:xfrm>
                <a:off x="3459068" y="3027736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408" name="TextBox 407"/>
              <p:cNvSpPr txBox="1"/>
              <p:nvPr/>
            </p:nvSpPr>
            <p:spPr>
              <a:xfrm>
                <a:off x="5248855" y="3027736"/>
                <a:ext cx="1641669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409" name="TextBox 408"/>
              <p:cNvSpPr txBox="1"/>
              <p:nvPr/>
            </p:nvSpPr>
            <p:spPr>
              <a:xfrm>
                <a:off x="1669281" y="3007859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cxnSp>
            <p:nvCxnSpPr>
              <p:cNvPr id="410" name="Straight Arrow Connector 409"/>
              <p:cNvCxnSpPr/>
              <p:nvPr/>
            </p:nvCxnSpPr>
            <p:spPr>
              <a:xfrm>
                <a:off x="2877575" y="3183991"/>
                <a:ext cx="581493" cy="53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Arrow Connector 410"/>
              <p:cNvCxnSpPr/>
              <p:nvPr/>
            </p:nvCxnSpPr>
            <p:spPr>
              <a:xfrm>
                <a:off x="4667362" y="3189319"/>
                <a:ext cx="5814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Arrow Connector 411"/>
              <p:cNvCxnSpPr/>
              <p:nvPr/>
            </p:nvCxnSpPr>
            <p:spPr>
              <a:xfrm>
                <a:off x="417443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3" name="Rectangle 412"/>
              <p:cNvSpPr/>
              <p:nvPr/>
            </p:nvSpPr>
            <p:spPr>
              <a:xfrm>
                <a:off x="874644" y="2782957"/>
                <a:ext cx="6698974" cy="7951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4" name="Straight Arrow Connector 413"/>
              <p:cNvCxnSpPr/>
              <p:nvPr/>
            </p:nvCxnSpPr>
            <p:spPr>
              <a:xfrm>
                <a:off x="6890524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379"/>
            <p:cNvGrpSpPr>
              <a:grpSpLocks noChangeAspect="1"/>
            </p:cNvGrpSpPr>
            <p:nvPr/>
          </p:nvGrpSpPr>
          <p:grpSpPr>
            <a:xfrm>
              <a:off x="11363847" y="3511229"/>
              <a:ext cx="863325" cy="100738"/>
              <a:chOff x="417443" y="2782957"/>
              <a:chExt cx="7724919" cy="795130"/>
            </a:xfrm>
          </p:grpSpPr>
          <p:sp>
            <p:nvSpPr>
              <p:cNvPr id="399" name="TextBox 398"/>
              <p:cNvSpPr txBox="1"/>
              <p:nvPr/>
            </p:nvSpPr>
            <p:spPr>
              <a:xfrm>
                <a:off x="3459068" y="3027736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400" name="TextBox 399"/>
              <p:cNvSpPr txBox="1"/>
              <p:nvPr/>
            </p:nvSpPr>
            <p:spPr>
              <a:xfrm>
                <a:off x="5248855" y="3027736"/>
                <a:ext cx="1641669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>
                <a:off x="1669281" y="3007859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cxnSp>
            <p:nvCxnSpPr>
              <p:cNvPr id="402" name="Straight Arrow Connector 401"/>
              <p:cNvCxnSpPr/>
              <p:nvPr/>
            </p:nvCxnSpPr>
            <p:spPr>
              <a:xfrm>
                <a:off x="2877575" y="3183991"/>
                <a:ext cx="581493" cy="53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Arrow Connector 402"/>
              <p:cNvCxnSpPr/>
              <p:nvPr/>
            </p:nvCxnSpPr>
            <p:spPr>
              <a:xfrm>
                <a:off x="4667362" y="3189319"/>
                <a:ext cx="5814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Arrow Connector 403"/>
              <p:cNvCxnSpPr/>
              <p:nvPr/>
            </p:nvCxnSpPr>
            <p:spPr>
              <a:xfrm>
                <a:off x="417443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5" name="Rectangle 404"/>
              <p:cNvSpPr/>
              <p:nvPr/>
            </p:nvSpPr>
            <p:spPr>
              <a:xfrm>
                <a:off x="874644" y="2782957"/>
                <a:ext cx="6698974" cy="7951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6" name="Straight Arrow Connector 405"/>
              <p:cNvCxnSpPr/>
              <p:nvPr/>
            </p:nvCxnSpPr>
            <p:spPr>
              <a:xfrm>
                <a:off x="6890524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oup 380"/>
            <p:cNvGrpSpPr>
              <a:grpSpLocks noChangeAspect="1"/>
            </p:cNvGrpSpPr>
            <p:nvPr/>
          </p:nvGrpSpPr>
          <p:grpSpPr>
            <a:xfrm>
              <a:off x="11355184" y="4254591"/>
              <a:ext cx="863325" cy="100738"/>
              <a:chOff x="417443" y="2782957"/>
              <a:chExt cx="7724919" cy="795130"/>
            </a:xfrm>
          </p:grpSpPr>
          <p:sp>
            <p:nvSpPr>
              <p:cNvPr id="391" name="TextBox 390"/>
              <p:cNvSpPr txBox="1"/>
              <p:nvPr/>
            </p:nvSpPr>
            <p:spPr>
              <a:xfrm>
                <a:off x="3459068" y="3027736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392" name="TextBox 391"/>
              <p:cNvSpPr txBox="1"/>
              <p:nvPr/>
            </p:nvSpPr>
            <p:spPr>
              <a:xfrm>
                <a:off x="5248855" y="3027736"/>
                <a:ext cx="1641669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393" name="TextBox 392"/>
              <p:cNvSpPr txBox="1"/>
              <p:nvPr/>
            </p:nvSpPr>
            <p:spPr>
              <a:xfrm>
                <a:off x="1669281" y="3007859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cxnSp>
            <p:nvCxnSpPr>
              <p:cNvPr id="394" name="Straight Arrow Connector 393"/>
              <p:cNvCxnSpPr/>
              <p:nvPr/>
            </p:nvCxnSpPr>
            <p:spPr>
              <a:xfrm>
                <a:off x="2877575" y="3183991"/>
                <a:ext cx="581493" cy="53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Arrow Connector 394"/>
              <p:cNvCxnSpPr/>
              <p:nvPr/>
            </p:nvCxnSpPr>
            <p:spPr>
              <a:xfrm>
                <a:off x="4667362" y="3189319"/>
                <a:ext cx="5814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Arrow Connector 395"/>
              <p:cNvCxnSpPr/>
              <p:nvPr/>
            </p:nvCxnSpPr>
            <p:spPr>
              <a:xfrm>
                <a:off x="417443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7" name="Rectangle 396"/>
              <p:cNvSpPr/>
              <p:nvPr/>
            </p:nvSpPr>
            <p:spPr>
              <a:xfrm>
                <a:off x="874644" y="2782957"/>
                <a:ext cx="6698974" cy="7951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8" name="Straight Arrow Connector 397"/>
              <p:cNvCxnSpPr/>
              <p:nvPr/>
            </p:nvCxnSpPr>
            <p:spPr>
              <a:xfrm>
                <a:off x="6890524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 381"/>
            <p:cNvGrpSpPr>
              <a:grpSpLocks noChangeAspect="1"/>
            </p:cNvGrpSpPr>
            <p:nvPr/>
          </p:nvGrpSpPr>
          <p:grpSpPr>
            <a:xfrm>
              <a:off x="11355185" y="4432504"/>
              <a:ext cx="863325" cy="100738"/>
              <a:chOff x="417443" y="2782957"/>
              <a:chExt cx="7724919" cy="795130"/>
            </a:xfrm>
          </p:grpSpPr>
          <p:sp>
            <p:nvSpPr>
              <p:cNvPr id="383" name="TextBox 382"/>
              <p:cNvSpPr txBox="1"/>
              <p:nvPr/>
            </p:nvSpPr>
            <p:spPr>
              <a:xfrm>
                <a:off x="3459068" y="3027736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5248855" y="3027736"/>
                <a:ext cx="1641669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385" name="TextBox 384"/>
              <p:cNvSpPr txBox="1"/>
              <p:nvPr/>
            </p:nvSpPr>
            <p:spPr>
              <a:xfrm>
                <a:off x="1669281" y="3007859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cxnSp>
            <p:nvCxnSpPr>
              <p:cNvPr id="386" name="Straight Arrow Connector 385"/>
              <p:cNvCxnSpPr/>
              <p:nvPr/>
            </p:nvCxnSpPr>
            <p:spPr>
              <a:xfrm>
                <a:off x="2877575" y="3183991"/>
                <a:ext cx="581493" cy="53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Arrow Connector 386"/>
              <p:cNvCxnSpPr/>
              <p:nvPr/>
            </p:nvCxnSpPr>
            <p:spPr>
              <a:xfrm>
                <a:off x="4667362" y="3189319"/>
                <a:ext cx="5814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Arrow Connector 387"/>
              <p:cNvCxnSpPr/>
              <p:nvPr/>
            </p:nvCxnSpPr>
            <p:spPr>
              <a:xfrm>
                <a:off x="417443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9" name="Rectangle 388"/>
              <p:cNvSpPr/>
              <p:nvPr/>
            </p:nvSpPr>
            <p:spPr>
              <a:xfrm>
                <a:off x="874644" y="2782957"/>
                <a:ext cx="6698974" cy="7951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0" name="Straight Arrow Connector 389"/>
              <p:cNvCxnSpPr/>
              <p:nvPr/>
            </p:nvCxnSpPr>
            <p:spPr>
              <a:xfrm>
                <a:off x="6890524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7" name="Group 446"/>
          <p:cNvGrpSpPr/>
          <p:nvPr/>
        </p:nvGrpSpPr>
        <p:grpSpPr>
          <a:xfrm>
            <a:off x="7854280" y="1597032"/>
            <a:ext cx="871988" cy="2936210"/>
            <a:chOff x="11355184" y="1597032"/>
            <a:chExt cx="871988" cy="2936210"/>
          </a:xfrm>
        </p:grpSpPr>
        <p:grpSp>
          <p:nvGrpSpPr>
            <p:cNvPr id="448" name="Group 447"/>
            <p:cNvGrpSpPr>
              <a:grpSpLocks noChangeAspect="1"/>
            </p:cNvGrpSpPr>
            <p:nvPr/>
          </p:nvGrpSpPr>
          <p:grpSpPr>
            <a:xfrm>
              <a:off x="11363759" y="1597032"/>
              <a:ext cx="863325" cy="100738"/>
              <a:chOff x="417443" y="2782957"/>
              <a:chExt cx="7724919" cy="795130"/>
            </a:xfrm>
          </p:grpSpPr>
          <p:sp>
            <p:nvSpPr>
              <p:cNvPr id="512" name="TextBox 511"/>
              <p:cNvSpPr txBox="1"/>
              <p:nvPr/>
            </p:nvSpPr>
            <p:spPr>
              <a:xfrm>
                <a:off x="3459068" y="3027736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513" name="TextBox 512"/>
              <p:cNvSpPr txBox="1"/>
              <p:nvPr/>
            </p:nvSpPr>
            <p:spPr>
              <a:xfrm>
                <a:off x="5248855" y="3027736"/>
                <a:ext cx="1641669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514" name="TextBox 513"/>
              <p:cNvSpPr txBox="1"/>
              <p:nvPr/>
            </p:nvSpPr>
            <p:spPr>
              <a:xfrm>
                <a:off x="1669281" y="3007859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cxnSp>
            <p:nvCxnSpPr>
              <p:cNvPr id="515" name="Straight Arrow Connector 514"/>
              <p:cNvCxnSpPr/>
              <p:nvPr/>
            </p:nvCxnSpPr>
            <p:spPr>
              <a:xfrm>
                <a:off x="2877575" y="3183991"/>
                <a:ext cx="581493" cy="53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Arrow Connector 515"/>
              <p:cNvCxnSpPr/>
              <p:nvPr/>
            </p:nvCxnSpPr>
            <p:spPr>
              <a:xfrm>
                <a:off x="4667362" y="3189319"/>
                <a:ext cx="5814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Arrow Connector 516"/>
              <p:cNvCxnSpPr/>
              <p:nvPr/>
            </p:nvCxnSpPr>
            <p:spPr>
              <a:xfrm>
                <a:off x="417443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8" name="Rectangle 517"/>
              <p:cNvSpPr/>
              <p:nvPr/>
            </p:nvSpPr>
            <p:spPr>
              <a:xfrm>
                <a:off x="874644" y="2782957"/>
                <a:ext cx="6698974" cy="7951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9" name="Straight Arrow Connector 518"/>
              <p:cNvCxnSpPr/>
              <p:nvPr/>
            </p:nvCxnSpPr>
            <p:spPr>
              <a:xfrm>
                <a:off x="6890524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9" name="Group 448"/>
            <p:cNvGrpSpPr>
              <a:grpSpLocks noChangeAspect="1"/>
            </p:cNvGrpSpPr>
            <p:nvPr/>
          </p:nvGrpSpPr>
          <p:grpSpPr>
            <a:xfrm>
              <a:off x="11363760" y="1774945"/>
              <a:ext cx="863325" cy="100738"/>
              <a:chOff x="417443" y="2782957"/>
              <a:chExt cx="7724919" cy="795130"/>
            </a:xfrm>
          </p:grpSpPr>
          <p:sp>
            <p:nvSpPr>
              <p:cNvPr id="504" name="TextBox 503"/>
              <p:cNvSpPr txBox="1"/>
              <p:nvPr/>
            </p:nvSpPr>
            <p:spPr>
              <a:xfrm>
                <a:off x="3459068" y="3027736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505" name="TextBox 504"/>
              <p:cNvSpPr txBox="1"/>
              <p:nvPr/>
            </p:nvSpPr>
            <p:spPr>
              <a:xfrm>
                <a:off x="5248855" y="3027736"/>
                <a:ext cx="1641669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506" name="TextBox 505"/>
              <p:cNvSpPr txBox="1"/>
              <p:nvPr/>
            </p:nvSpPr>
            <p:spPr>
              <a:xfrm>
                <a:off x="1669281" y="3007859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cxnSp>
            <p:nvCxnSpPr>
              <p:cNvPr id="507" name="Straight Arrow Connector 506"/>
              <p:cNvCxnSpPr/>
              <p:nvPr/>
            </p:nvCxnSpPr>
            <p:spPr>
              <a:xfrm>
                <a:off x="2877575" y="3183991"/>
                <a:ext cx="581493" cy="53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Arrow Connector 507"/>
              <p:cNvCxnSpPr/>
              <p:nvPr/>
            </p:nvCxnSpPr>
            <p:spPr>
              <a:xfrm>
                <a:off x="4667362" y="3189319"/>
                <a:ext cx="5814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Arrow Connector 508"/>
              <p:cNvCxnSpPr/>
              <p:nvPr/>
            </p:nvCxnSpPr>
            <p:spPr>
              <a:xfrm>
                <a:off x="417443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0" name="Rectangle 509"/>
              <p:cNvSpPr/>
              <p:nvPr/>
            </p:nvSpPr>
            <p:spPr>
              <a:xfrm>
                <a:off x="874644" y="2782957"/>
                <a:ext cx="6698974" cy="7951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1" name="Straight Arrow Connector 510"/>
              <p:cNvCxnSpPr/>
              <p:nvPr/>
            </p:nvCxnSpPr>
            <p:spPr>
              <a:xfrm>
                <a:off x="6890524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0" name="Group 449"/>
            <p:cNvGrpSpPr>
              <a:grpSpLocks noChangeAspect="1"/>
            </p:cNvGrpSpPr>
            <p:nvPr/>
          </p:nvGrpSpPr>
          <p:grpSpPr>
            <a:xfrm>
              <a:off x="11363759" y="2505794"/>
              <a:ext cx="863325" cy="100738"/>
              <a:chOff x="417443" y="2782957"/>
              <a:chExt cx="7724919" cy="795130"/>
            </a:xfrm>
          </p:grpSpPr>
          <p:sp>
            <p:nvSpPr>
              <p:cNvPr id="496" name="TextBox 495"/>
              <p:cNvSpPr txBox="1"/>
              <p:nvPr/>
            </p:nvSpPr>
            <p:spPr>
              <a:xfrm>
                <a:off x="3459068" y="3027736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497" name="TextBox 496"/>
              <p:cNvSpPr txBox="1"/>
              <p:nvPr/>
            </p:nvSpPr>
            <p:spPr>
              <a:xfrm>
                <a:off x="5248855" y="3027736"/>
                <a:ext cx="1641669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498" name="TextBox 497"/>
              <p:cNvSpPr txBox="1"/>
              <p:nvPr/>
            </p:nvSpPr>
            <p:spPr>
              <a:xfrm>
                <a:off x="1669281" y="3007859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cxnSp>
            <p:nvCxnSpPr>
              <p:cNvPr id="499" name="Straight Arrow Connector 498"/>
              <p:cNvCxnSpPr/>
              <p:nvPr/>
            </p:nvCxnSpPr>
            <p:spPr>
              <a:xfrm>
                <a:off x="2877575" y="3183991"/>
                <a:ext cx="581493" cy="53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Arrow Connector 499"/>
              <p:cNvCxnSpPr/>
              <p:nvPr/>
            </p:nvCxnSpPr>
            <p:spPr>
              <a:xfrm>
                <a:off x="4667362" y="3189319"/>
                <a:ext cx="5814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Arrow Connector 500"/>
              <p:cNvCxnSpPr/>
              <p:nvPr/>
            </p:nvCxnSpPr>
            <p:spPr>
              <a:xfrm>
                <a:off x="417443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2" name="Rectangle 501"/>
              <p:cNvSpPr/>
              <p:nvPr/>
            </p:nvSpPr>
            <p:spPr>
              <a:xfrm>
                <a:off x="874644" y="2782957"/>
                <a:ext cx="6698974" cy="7951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3" name="Straight Arrow Connector 502"/>
              <p:cNvCxnSpPr/>
              <p:nvPr/>
            </p:nvCxnSpPr>
            <p:spPr>
              <a:xfrm>
                <a:off x="6890524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1" name="Group 450"/>
            <p:cNvGrpSpPr>
              <a:grpSpLocks noChangeAspect="1"/>
            </p:cNvGrpSpPr>
            <p:nvPr/>
          </p:nvGrpSpPr>
          <p:grpSpPr>
            <a:xfrm>
              <a:off x="11363760" y="2683707"/>
              <a:ext cx="863325" cy="100738"/>
              <a:chOff x="417443" y="2782957"/>
              <a:chExt cx="7724919" cy="795130"/>
            </a:xfrm>
          </p:grpSpPr>
          <p:sp>
            <p:nvSpPr>
              <p:cNvPr id="488" name="TextBox 487"/>
              <p:cNvSpPr txBox="1"/>
              <p:nvPr/>
            </p:nvSpPr>
            <p:spPr>
              <a:xfrm>
                <a:off x="3459068" y="3027736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489" name="TextBox 488"/>
              <p:cNvSpPr txBox="1"/>
              <p:nvPr/>
            </p:nvSpPr>
            <p:spPr>
              <a:xfrm>
                <a:off x="5248855" y="3027736"/>
                <a:ext cx="1641669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490" name="TextBox 489"/>
              <p:cNvSpPr txBox="1"/>
              <p:nvPr/>
            </p:nvSpPr>
            <p:spPr>
              <a:xfrm>
                <a:off x="1669281" y="3007859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cxnSp>
            <p:nvCxnSpPr>
              <p:cNvPr id="491" name="Straight Arrow Connector 490"/>
              <p:cNvCxnSpPr/>
              <p:nvPr/>
            </p:nvCxnSpPr>
            <p:spPr>
              <a:xfrm>
                <a:off x="2877575" y="3183991"/>
                <a:ext cx="581493" cy="53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Arrow Connector 491"/>
              <p:cNvCxnSpPr/>
              <p:nvPr/>
            </p:nvCxnSpPr>
            <p:spPr>
              <a:xfrm>
                <a:off x="4667362" y="3189319"/>
                <a:ext cx="5814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Arrow Connector 492"/>
              <p:cNvCxnSpPr/>
              <p:nvPr/>
            </p:nvCxnSpPr>
            <p:spPr>
              <a:xfrm>
                <a:off x="417443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4" name="Rectangle 493"/>
              <p:cNvSpPr/>
              <p:nvPr/>
            </p:nvSpPr>
            <p:spPr>
              <a:xfrm>
                <a:off x="874644" y="2782957"/>
                <a:ext cx="6698974" cy="7951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5" name="Straight Arrow Connector 494"/>
              <p:cNvCxnSpPr/>
              <p:nvPr/>
            </p:nvCxnSpPr>
            <p:spPr>
              <a:xfrm>
                <a:off x="6890524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2" name="Group 451"/>
            <p:cNvGrpSpPr>
              <a:grpSpLocks noChangeAspect="1"/>
            </p:cNvGrpSpPr>
            <p:nvPr/>
          </p:nvGrpSpPr>
          <p:grpSpPr>
            <a:xfrm>
              <a:off x="11363846" y="3333316"/>
              <a:ext cx="863325" cy="100738"/>
              <a:chOff x="417443" y="2782957"/>
              <a:chExt cx="7724919" cy="795130"/>
            </a:xfrm>
          </p:grpSpPr>
          <p:sp>
            <p:nvSpPr>
              <p:cNvPr id="480" name="TextBox 479"/>
              <p:cNvSpPr txBox="1"/>
              <p:nvPr/>
            </p:nvSpPr>
            <p:spPr>
              <a:xfrm>
                <a:off x="3459068" y="3027736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481" name="TextBox 480"/>
              <p:cNvSpPr txBox="1"/>
              <p:nvPr/>
            </p:nvSpPr>
            <p:spPr>
              <a:xfrm>
                <a:off x="5248855" y="3027736"/>
                <a:ext cx="1641669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482" name="TextBox 481"/>
              <p:cNvSpPr txBox="1"/>
              <p:nvPr/>
            </p:nvSpPr>
            <p:spPr>
              <a:xfrm>
                <a:off x="1669281" y="3007859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cxnSp>
            <p:nvCxnSpPr>
              <p:cNvPr id="483" name="Straight Arrow Connector 482"/>
              <p:cNvCxnSpPr/>
              <p:nvPr/>
            </p:nvCxnSpPr>
            <p:spPr>
              <a:xfrm>
                <a:off x="2877575" y="3183991"/>
                <a:ext cx="581493" cy="53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Arrow Connector 483"/>
              <p:cNvCxnSpPr/>
              <p:nvPr/>
            </p:nvCxnSpPr>
            <p:spPr>
              <a:xfrm>
                <a:off x="4667362" y="3189319"/>
                <a:ext cx="5814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Arrow Connector 484"/>
              <p:cNvCxnSpPr/>
              <p:nvPr/>
            </p:nvCxnSpPr>
            <p:spPr>
              <a:xfrm>
                <a:off x="417443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6" name="Rectangle 485"/>
              <p:cNvSpPr/>
              <p:nvPr/>
            </p:nvSpPr>
            <p:spPr>
              <a:xfrm>
                <a:off x="874644" y="2782957"/>
                <a:ext cx="6698974" cy="7951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7" name="Straight Arrow Connector 486"/>
              <p:cNvCxnSpPr/>
              <p:nvPr/>
            </p:nvCxnSpPr>
            <p:spPr>
              <a:xfrm>
                <a:off x="6890524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3" name="Group 452"/>
            <p:cNvGrpSpPr>
              <a:grpSpLocks noChangeAspect="1"/>
            </p:cNvGrpSpPr>
            <p:nvPr/>
          </p:nvGrpSpPr>
          <p:grpSpPr>
            <a:xfrm>
              <a:off x="11363847" y="3511229"/>
              <a:ext cx="863325" cy="100738"/>
              <a:chOff x="417443" y="2782957"/>
              <a:chExt cx="7724919" cy="795130"/>
            </a:xfrm>
          </p:grpSpPr>
          <p:sp>
            <p:nvSpPr>
              <p:cNvPr id="472" name="TextBox 471"/>
              <p:cNvSpPr txBox="1"/>
              <p:nvPr/>
            </p:nvSpPr>
            <p:spPr>
              <a:xfrm>
                <a:off x="3459068" y="3027736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473" name="TextBox 472"/>
              <p:cNvSpPr txBox="1"/>
              <p:nvPr/>
            </p:nvSpPr>
            <p:spPr>
              <a:xfrm>
                <a:off x="5248855" y="3027736"/>
                <a:ext cx="1641669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474" name="TextBox 473"/>
              <p:cNvSpPr txBox="1"/>
              <p:nvPr/>
            </p:nvSpPr>
            <p:spPr>
              <a:xfrm>
                <a:off x="1669281" y="3007859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cxnSp>
            <p:nvCxnSpPr>
              <p:cNvPr id="475" name="Straight Arrow Connector 474"/>
              <p:cNvCxnSpPr/>
              <p:nvPr/>
            </p:nvCxnSpPr>
            <p:spPr>
              <a:xfrm>
                <a:off x="2877575" y="3183991"/>
                <a:ext cx="581493" cy="53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Arrow Connector 475"/>
              <p:cNvCxnSpPr/>
              <p:nvPr/>
            </p:nvCxnSpPr>
            <p:spPr>
              <a:xfrm>
                <a:off x="4667362" y="3189319"/>
                <a:ext cx="5814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Arrow Connector 476"/>
              <p:cNvCxnSpPr/>
              <p:nvPr/>
            </p:nvCxnSpPr>
            <p:spPr>
              <a:xfrm>
                <a:off x="417443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8" name="Rectangle 477"/>
              <p:cNvSpPr/>
              <p:nvPr/>
            </p:nvSpPr>
            <p:spPr>
              <a:xfrm>
                <a:off x="874644" y="2782957"/>
                <a:ext cx="6698974" cy="7951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9" name="Straight Arrow Connector 478"/>
              <p:cNvCxnSpPr/>
              <p:nvPr/>
            </p:nvCxnSpPr>
            <p:spPr>
              <a:xfrm>
                <a:off x="6890524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4" name="Group 453"/>
            <p:cNvGrpSpPr>
              <a:grpSpLocks noChangeAspect="1"/>
            </p:cNvGrpSpPr>
            <p:nvPr/>
          </p:nvGrpSpPr>
          <p:grpSpPr>
            <a:xfrm>
              <a:off x="11355184" y="4254591"/>
              <a:ext cx="863325" cy="100738"/>
              <a:chOff x="417443" y="2782957"/>
              <a:chExt cx="7724919" cy="795130"/>
            </a:xfrm>
          </p:grpSpPr>
          <p:sp>
            <p:nvSpPr>
              <p:cNvPr id="464" name="TextBox 463"/>
              <p:cNvSpPr txBox="1"/>
              <p:nvPr/>
            </p:nvSpPr>
            <p:spPr>
              <a:xfrm>
                <a:off x="3459068" y="3027736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465" name="TextBox 464"/>
              <p:cNvSpPr txBox="1"/>
              <p:nvPr/>
            </p:nvSpPr>
            <p:spPr>
              <a:xfrm>
                <a:off x="5248855" y="3027736"/>
                <a:ext cx="1641669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466" name="TextBox 465"/>
              <p:cNvSpPr txBox="1"/>
              <p:nvPr/>
            </p:nvSpPr>
            <p:spPr>
              <a:xfrm>
                <a:off x="1669281" y="3007859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cxnSp>
            <p:nvCxnSpPr>
              <p:cNvPr id="467" name="Straight Arrow Connector 466"/>
              <p:cNvCxnSpPr/>
              <p:nvPr/>
            </p:nvCxnSpPr>
            <p:spPr>
              <a:xfrm>
                <a:off x="2877575" y="3183991"/>
                <a:ext cx="581493" cy="53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Arrow Connector 467"/>
              <p:cNvCxnSpPr/>
              <p:nvPr/>
            </p:nvCxnSpPr>
            <p:spPr>
              <a:xfrm>
                <a:off x="4667362" y="3189319"/>
                <a:ext cx="5814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Arrow Connector 468"/>
              <p:cNvCxnSpPr/>
              <p:nvPr/>
            </p:nvCxnSpPr>
            <p:spPr>
              <a:xfrm>
                <a:off x="417443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0" name="Rectangle 469"/>
              <p:cNvSpPr/>
              <p:nvPr/>
            </p:nvSpPr>
            <p:spPr>
              <a:xfrm>
                <a:off x="874644" y="2782957"/>
                <a:ext cx="6698974" cy="7951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1" name="Straight Arrow Connector 470"/>
              <p:cNvCxnSpPr/>
              <p:nvPr/>
            </p:nvCxnSpPr>
            <p:spPr>
              <a:xfrm>
                <a:off x="6890524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5" name="Group 454"/>
            <p:cNvGrpSpPr>
              <a:grpSpLocks noChangeAspect="1"/>
            </p:cNvGrpSpPr>
            <p:nvPr/>
          </p:nvGrpSpPr>
          <p:grpSpPr>
            <a:xfrm>
              <a:off x="11355185" y="4432504"/>
              <a:ext cx="863325" cy="100738"/>
              <a:chOff x="417443" y="2782957"/>
              <a:chExt cx="7724919" cy="795130"/>
            </a:xfrm>
          </p:grpSpPr>
          <p:sp>
            <p:nvSpPr>
              <p:cNvPr id="456" name="TextBox 455"/>
              <p:cNvSpPr txBox="1"/>
              <p:nvPr/>
            </p:nvSpPr>
            <p:spPr>
              <a:xfrm>
                <a:off x="3459068" y="3027736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457" name="TextBox 456"/>
              <p:cNvSpPr txBox="1"/>
              <p:nvPr/>
            </p:nvSpPr>
            <p:spPr>
              <a:xfrm>
                <a:off x="5248855" y="3027736"/>
                <a:ext cx="1641669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sp>
            <p:nvSpPr>
              <p:cNvPr id="458" name="TextBox 457"/>
              <p:cNvSpPr txBox="1"/>
              <p:nvPr/>
            </p:nvSpPr>
            <p:spPr>
              <a:xfrm>
                <a:off x="1669281" y="3007859"/>
                <a:ext cx="1208294" cy="3231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500" dirty="0" smtClean="0"/>
              </a:p>
            </p:txBody>
          </p:sp>
          <p:cxnSp>
            <p:nvCxnSpPr>
              <p:cNvPr id="459" name="Straight Arrow Connector 458"/>
              <p:cNvCxnSpPr/>
              <p:nvPr/>
            </p:nvCxnSpPr>
            <p:spPr>
              <a:xfrm>
                <a:off x="2877575" y="3183991"/>
                <a:ext cx="581493" cy="53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Arrow Connector 459"/>
              <p:cNvCxnSpPr/>
              <p:nvPr/>
            </p:nvCxnSpPr>
            <p:spPr>
              <a:xfrm>
                <a:off x="4667362" y="3189319"/>
                <a:ext cx="58149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Arrow Connector 460"/>
              <p:cNvCxnSpPr/>
              <p:nvPr/>
            </p:nvCxnSpPr>
            <p:spPr>
              <a:xfrm>
                <a:off x="417443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ectangle 461"/>
              <p:cNvSpPr/>
              <p:nvPr/>
            </p:nvSpPr>
            <p:spPr>
              <a:xfrm>
                <a:off x="874644" y="2782957"/>
                <a:ext cx="6698974" cy="7951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3" name="Straight Arrow Connector 462"/>
              <p:cNvCxnSpPr/>
              <p:nvPr/>
            </p:nvCxnSpPr>
            <p:spPr>
              <a:xfrm>
                <a:off x="6890524" y="3165070"/>
                <a:ext cx="125183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0" name="Left Brace 519"/>
          <p:cNvSpPr/>
          <p:nvPr/>
        </p:nvSpPr>
        <p:spPr>
          <a:xfrm rot="16200000">
            <a:off x="9873773" y="2967260"/>
            <a:ext cx="325246" cy="4364229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Left Brace 520"/>
          <p:cNvSpPr/>
          <p:nvPr/>
        </p:nvSpPr>
        <p:spPr>
          <a:xfrm rot="16200000">
            <a:off x="14872376" y="2421371"/>
            <a:ext cx="330750" cy="5461507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Left Brace 521"/>
          <p:cNvSpPr/>
          <p:nvPr/>
        </p:nvSpPr>
        <p:spPr>
          <a:xfrm>
            <a:off x="7414390" y="1312425"/>
            <a:ext cx="360187" cy="346046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Left Brace 522"/>
          <p:cNvSpPr/>
          <p:nvPr/>
        </p:nvSpPr>
        <p:spPr>
          <a:xfrm rot="16200000">
            <a:off x="12461137" y="1574760"/>
            <a:ext cx="623111" cy="983682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TextBox 523"/>
          <p:cNvSpPr txBox="1"/>
          <p:nvPr/>
        </p:nvSpPr>
        <p:spPr>
          <a:xfrm>
            <a:off x="5528722" y="2641941"/>
            <a:ext cx="2769620" cy="1289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 GPUs</a:t>
            </a:r>
          </a:p>
          <a:p>
            <a:r>
              <a:rPr lang="en-US" dirty="0" smtClean="0"/>
              <a:t>One per layer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5" name="TextBox 524"/>
          <p:cNvSpPr txBox="1"/>
          <p:nvPr/>
        </p:nvSpPr>
        <p:spPr>
          <a:xfrm>
            <a:off x="7894132" y="5190794"/>
            <a:ext cx="4602167" cy="1289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 – Log</a:t>
            </a:r>
            <a:r>
              <a:rPr lang="en-US" b="1" baseline="-25000" dirty="0" smtClean="0"/>
              <a:t>2</a:t>
            </a:r>
            <a:r>
              <a:rPr lang="en-US" b="1" dirty="0" smtClean="0"/>
              <a:t>N Layers</a:t>
            </a:r>
          </a:p>
          <a:p>
            <a:r>
              <a:rPr lang="en-US" dirty="0" smtClean="0"/>
              <a:t>No communication required between threads/GPUs</a:t>
            </a:r>
            <a:endParaRPr lang="en-US" dirty="0"/>
          </a:p>
        </p:txBody>
      </p:sp>
      <p:sp>
        <p:nvSpPr>
          <p:cNvPr id="526" name="TextBox 525"/>
          <p:cNvSpPr txBox="1"/>
          <p:nvPr/>
        </p:nvSpPr>
        <p:spPr>
          <a:xfrm>
            <a:off x="12271017" y="5191185"/>
            <a:ext cx="5045652" cy="1289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</a:t>
            </a:r>
            <a:r>
              <a:rPr lang="en-US" b="1" baseline="-25000" dirty="0" smtClean="0"/>
              <a:t>2</a:t>
            </a:r>
            <a:r>
              <a:rPr lang="en-US" b="1" dirty="0" smtClean="0"/>
              <a:t>N Layers</a:t>
            </a:r>
          </a:p>
          <a:p>
            <a:r>
              <a:rPr lang="en-US" dirty="0" smtClean="0"/>
              <a:t>Communication between only neighboring  threads/GPUs</a:t>
            </a:r>
          </a:p>
        </p:txBody>
      </p:sp>
      <p:sp>
        <p:nvSpPr>
          <p:cNvPr id="527" name="TextBox 526"/>
          <p:cNvSpPr txBox="1"/>
          <p:nvPr/>
        </p:nvSpPr>
        <p:spPr>
          <a:xfrm>
            <a:off x="9127381" y="6537745"/>
            <a:ext cx="8037132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</a:t>
            </a:r>
            <a:r>
              <a:rPr lang="en-US" b="1" smtClean="0"/>
              <a:t> </a:t>
            </a:r>
            <a:r>
              <a:rPr lang="en-US" b="1" dirty="0" smtClean="0"/>
              <a:t>Layers</a:t>
            </a:r>
          </a:p>
          <a:p>
            <a:r>
              <a:rPr lang="en-US" dirty="0" smtClean="0"/>
              <a:t>Performance Comparable to Standard N Layer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</TotalTime>
  <Words>129</Words>
  <Application>Microsoft Macintosh PowerPoint</Application>
  <PresentationFormat>Custom</PresentationFormat>
  <Paragraphs>30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Nonet</dc:creator>
  <cp:lastModifiedBy>Tim Nonet</cp:lastModifiedBy>
  <cp:revision>17</cp:revision>
  <dcterms:created xsi:type="dcterms:W3CDTF">2019-04-08T15:05:56Z</dcterms:created>
  <dcterms:modified xsi:type="dcterms:W3CDTF">2019-04-09T20:17:01Z</dcterms:modified>
</cp:coreProperties>
</file>