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2"/>
    <p:restoredTop sz="50088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F1B8-B45C-4B40-BF3C-F35012937061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1</cp:revision>
  <dcterms:created xsi:type="dcterms:W3CDTF">2019-03-28T14:01:45Z</dcterms:created>
  <dcterms:modified xsi:type="dcterms:W3CDTF">2019-03-28T14:02:15Z</dcterms:modified>
</cp:coreProperties>
</file>