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20116800" cy="109728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83"/>
    <p:restoredTop sz="89842"/>
  </p:normalViewPr>
  <p:slideViewPr>
    <p:cSldViewPr snapToGrid="0" snapToObjects="1">
      <p:cViewPr>
        <p:scale>
          <a:sx n="41" d="100"/>
          <a:sy n="41" d="100"/>
        </p:scale>
        <p:origin x="4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3D975-A7BE-5B46-A2F3-5CA5D465D0A8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F4AE-F707-A744-918C-19768D2D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0075" y="1143000"/>
            <a:ext cx="5657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F4AE-F707-A744-918C-19768D2D5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795781"/>
            <a:ext cx="150876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763261"/>
            <a:ext cx="15087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84200"/>
            <a:ext cx="433768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84200"/>
            <a:ext cx="1276159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5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735582"/>
            <a:ext cx="1735074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343142"/>
            <a:ext cx="1735074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921000"/>
            <a:ext cx="85496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921000"/>
            <a:ext cx="85496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84201"/>
            <a:ext cx="1735074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689861"/>
            <a:ext cx="851034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008120"/>
            <a:ext cx="851034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689861"/>
            <a:ext cx="8552260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008120"/>
            <a:ext cx="8552260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579881"/>
            <a:ext cx="1018413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579881"/>
            <a:ext cx="1018413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84201"/>
            <a:ext cx="173507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921000"/>
            <a:ext cx="173507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4AB8-67BD-1F4E-9B9F-86166373C2AF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0170161"/>
            <a:ext cx="67894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FA74-6842-5443-A5BE-449AA024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6290196" y="5123025"/>
            <a:ext cx="3281082" cy="328108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6290196" y="452355"/>
            <a:ext cx="3281082" cy="3281083"/>
          </a:xfrm>
          <a:prstGeom prst="rect">
            <a:avLst/>
          </a:prstGeom>
        </p:spPr>
      </p:pic>
      <p:sp>
        <p:nvSpPr>
          <p:cNvPr id="106" name="Rectangle 105"/>
          <p:cNvSpPr>
            <a:spLocks noChangeAspect="1"/>
          </p:cNvSpPr>
          <p:nvPr/>
        </p:nvSpPr>
        <p:spPr>
          <a:xfrm>
            <a:off x="6305220" y="471903"/>
            <a:ext cx="1084429" cy="109217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78853" y="94940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1065663" y="3329309"/>
            <a:ext cx="1119174" cy="1124407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7389650" y="471903"/>
            <a:ext cx="4058437" cy="28912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90196" y="471903"/>
            <a:ext cx="4801664" cy="28912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05220" y="1564073"/>
            <a:ext cx="4786641" cy="213029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89648" y="1564074"/>
            <a:ext cx="4051458" cy="21402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>
            <a:spLocks noChangeAspect="1"/>
          </p:cNvSpPr>
          <p:nvPr/>
        </p:nvSpPr>
        <p:spPr>
          <a:xfrm>
            <a:off x="11091860" y="3353355"/>
            <a:ext cx="356226" cy="358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862157" y="94940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084251" y="1017988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8937280" y="94940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160691" y="1017988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778853" y="3102586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862157" y="3102586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084251" y="3171166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937280" y="3102586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160691" y="3171166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810479" y="201841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115877" y="2086999"/>
            <a:ext cx="1724085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68906" y="201841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7076585" y="2186130"/>
            <a:ext cx="1773768" cy="84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7066193" y="1137292"/>
            <a:ext cx="1773768" cy="84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>
            <a:spLocks noChangeAspect="1"/>
          </p:cNvSpPr>
          <p:nvPr/>
        </p:nvSpPr>
        <p:spPr>
          <a:xfrm>
            <a:off x="7391651" y="2625081"/>
            <a:ext cx="1084429" cy="109217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11458892" y="4073052"/>
            <a:ext cx="356226" cy="358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8465209" y="3715075"/>
            <a:ext cx="3349868" cy="7117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465210" y="2632683"/>
            <a:ext cx="3342929" cy="14418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385396" y="2618903"/>
            <a:ext cx="4062691" cy="145274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385396" y="3715074"/>
            <a:ext cx="4062691" cy="714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1244687" y="3503684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1611450" y="3503683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1340178" y="3526682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11961615" y="3503683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1701177" y="3526682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1237758" y="4225781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1340178" y="4248780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11961615" y="4225781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1701177" y="4248780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1248364" y="3862190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11350784" y="3885189"/>
            <a:ext cx="578195" cy="1304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11972222" y="3862190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11337607" y="3918434"/>
            <a:ext cx="594857" cy="2837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11334122" y="3566692"/>
            <a:ext cx="594857" cy="2837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1614914" y="4225781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1071962" y="4776666"/>
            <a:ext cx="1119174" cy="1124407"/>
          </a:xfrm>
          <a:prstGeom prst="rect">
            <a:avLst/>
          </a:prstGeom>
        </p:spPr>
      </p:pic>
      <p:sp>
        <p:nvSpPr>
          <p:cNvPr id="205" name="Rectangle 204"/>
          <p:cNvSpPr>
            <a:spLocks noChangeAspect="1"/>
          </p:cNvSpPr>
          <p:nvPr/>
        </p:nvSpPr>
        <p:spPr>
          <a:xfrm>
            <a:off x="7378926" y="6213424"/>
            <a:ext cx="1084429" cy="1092170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8463354" y="5523176"/>
            <a:ext cx="3344784" cy="178241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>
            <a:spLocks noChangeAspect="1"/>
          </p:cNvSpPr>
          <p:nvPr/>
        </p:nvSpPr>
        <p:spPr>
          <a:xfrm>
            <a:off x="11441106" y="5143080"/>
            <a:ext cx="367032" cy="369652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 flipV="1">
            <a:off x="8463355" y="5164844"/>
            <a:ext cx="3351723" cy="105917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7378926" y="5150587"/>
            <a:ext cx="4062181" cy="106912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7378924" y="5523177"/>
            <a:ext cx="4062182" cy="178241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3849005" y="4023590"/>
            <a:ext cx="1119174" cy="1124407"/>
          </a:xfrm>
          <a:prstGeom prst="rect">
            <a:avLst/>
          </a:prstGeom>
        </p:spPr>
      </p:pic>
      <p:sp>
        <p:nvSpPr>
          <p:cNvPr id="230" name="Frame 229"/>
          <p:cNvSpPr/>
          <p:nvPr/>
        </p:nvSpPr>
        <p:spPr>
          <a:xfrm>
            <a:off x="13862500" y="4035579"/>
            <a:ext cx="1105680" cy="1094742"/>
          </a:xfrm>
          <a:prstGeom prst="frame">
            <a:avLst>
              <a:gd name="adj1" fmla="val 33523"/>
            </a:avLst>
          </a:prstGeom>
          <a:solidFill>
            <a:srgbClr val="C00000">
              <a:alpha val="20000"/>
            </a:srgb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>
            <a:off x="14225076" y="4398124"/>
            <a:ext cx="367032" cy="369652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6305220" y="471903"/>
            <a:ext cx="1073705" cy="108849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6305218" y="491734"/>
            <a:ext cx="1073706" cy="107233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7380699" y="2618594"/>
            <a:ext cx="1073705" cy="108849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7380697" y="2638425"/>
            <a:ext cx="1073706" cy="107233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9951838" y="390502"/>
            <a:ext cx="4858685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Filter is moved by the size of each filter</a:t>
            </a:r>
          </a:p>
          <a:p>
            <a:r>
              <a:rPr lang="en-US" dirty="0"/>
              <a:t>Center space is left for local filter</a:t>
            </a:r>
          </a:p>
          <a:p>
            <a:endParaRPr lang="en-US" dirty="0"/>
          </a:p>
        </p:txBody>
      </p:sp>
      <p:grpSp>
        <p:nvGrpSpPr>
          <p:cNvPr id="254" name="Group 253"/>
          <p:cNvGrpSpPr>
            <a:grpSpLocks noChangeAspect="1"/>
          </p:cNvGrpSpPr>
          <p:nvPr/>
        </p:nvGrpSpPr>
        <p:grpSpPr>
          <a:xfrm>
            <a:off x="10058224" y="507718"/>
            <a:ext cx="277758" cy="274304"/>
            <a:chOff x="7580966" y="1087508"/>
            <a:chExt cx="1109640" cy="1095843"/>
          </a:xfrm>
        </p:grpSpPr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7606177" y="1091181"/>
              <a:ext cx="1084429" cy="10921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7606177" y="1091180"/>
              <a:ext cx="1073705" cy="1088499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7580966" y="1087508"/>
              <a:ext cx="1073706" cy="1072338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val 252"/>
            <p:cNvSpPr/>
            <p:nvPr/>
          </p:nvSpPr>
          <p:spPr>
            <a:xfrm>
              <a:off x="8049414" y="155625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7" name="Left Brace 256"/>
          <p:cNvSpPr/>
          <p:nvPr/>
        </p:nvSpPr>
        <p:spPr>
          <a:xfrm>
            <a:off x="5469339" y="381169"/>
            <a:ext cx="380793" cy="41605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Right Brace 257"/>
          <p:cNvSpPr/>
          <p:nvPr/>
        </p:nvSpPr>
        <p:spPr>
          <a:xfrm>
            <a:off x="12269133" y="3885189"/>
            <a:ext cx="1444752" cy="1444198"/>
          </a:xfrm>
          <a:prstGeom prst="rightBrace">
            <a:avLst>
              <a:gd name="adj1" fmla="val 8333"/>
              <a:gd name="adj2" fmla="val 492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L-Shape 258"/>
          <p:cNvSpPr>
            <a:spLocks noChangeAspect="1"/>
          </p:cNvSpPr>
          <p:nvPr/>
        </p:nvSpPr>
        <p:spPr>
          <a:xfrm rot="13500000">
            <a:off x="12357832" y="3797837"/>
            <a:ext cx="182880" cy="182880"/>
          </a:xfrm>
          <a:prstGeom prst="corner">
            <a:avLst>
              <a:gd name="adj1" fmla="val 30247"/>
              <a:gd name="adj2" fmla="val 302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0" name="L-Shape 259"/>
          <p:cNvSpPr>
            <a:spLocks noChangeAspect="1"/>
          </p:cNvSpPr>
          <p:nvPr/>
        </p:nvSpPr>
        <p:spPr>
          <a:xfrm rot="13500000">
            <a:off x="12357833" y="5236465"/>
            <a:ext cx="182880" cy="182880"/>
          </a:xfrm>
          <a:prstGeom prst="corner">
            <a:avLst>
              <a:gd name="adj1" fmla="val 30247"/>
              <a:gd name="adj2" fmla="val 302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10065619" y="7205263"/>
            <a:ext cx="4115582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smtClean="0"/>
              <a:t> Filter </a:t>
            </a:r>
            <a:r>
              <a:rPr lang="en-US" dirty="0"/>
              <a:t>is moved by the twice size of each filter.</a:t>
            </a:r>
          </a:p>
          <a:p>
            <a:r>
              <a:rPr lang="en-US" dirty="0"/>
              <a:t>Only operates on the center</a:t>
            </a:r>
          </a:p>
          <a:p>
            <a:endParaRPr lang="en-US" dirty="0"/>
          </a:p>
        </p:txBody>
      </p:sp>
      <p:sp>
        <p:nvSpPr>
          <p:cNvPr id="270" name="Rectangle 269"/>
          <p:cNvSpPr>
            <a:spLocks noChangeAspect="1"/>
          </p:cNvSpPr>
          <p:nvPr/>
        </p:nvSpPr>
        <p:spPr>
          <a:xfrm>
            <a:off x="10135746" y="7329532"/>
            <a:ext cx="278051" cy="280036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Plus 271"/>
          <p:cNvSpPr/>
          <p:nvPr/>
        </p:nvSpPr>
        <p:spPr>
          <a:xfrm>
            <a:off x="12314961" y="4321740"/>
            <a:ext cx="548640" cy="54864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3643847" y="1364804"/>
            <a:ext cx="2073726" cy="248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Array Weave</a:t>
            </a:r>
          </a:p>
          <a:p>
            <a:r>
              <a:rPr lang="en-US" dirty="0"/>
              <a:t>gathers peripheral information of image</a:t>
            </a:r>
          </a:p>
          <a:p>
            <a:endParaRPr lang="en-US" dirty="0"/>
          </a:p>
        </p:txBody>
      </p:sp>
      <p:sp>
        <p:nvSpPr>
          <p:cNvPr id="274" name="Left Brace 273"/>
          <p:cNvSpPr/>
          <p:nvPr/>
        </p:nvSpPr>
        <p:spPr>
          <a:xfrm>
            <a:off x="5469339" y="4679249"/>
            <a:ext cx="380793" cy="41605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662572" y="6044027"/>
            <a:ext cx="2073726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Zero Weave</a:t>
            </a:r>
          </a:p>
          <a:p>
            <a:r>
              <a:rPr lang="en-US" dirty="0"/>
              <a:t>gather local information of image</a:t>
            </a: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15863518" y="2960621"/>
            <a:ext cx="3281082" cy="3281083"/>
          </a:xfrm>
          <a:prstGeom prst="rect">
            <a:avLst/>
          </a:prstGeom>
        </p:spPr>
      </p:pic>
      <p:sp>
        <p:nvSpPr>
          <p:cNvPr id="283" name="Left Brace 282"/>
          <p:cNvSpPr/>
          <p:nvPr/>
        </p:nvSpPr>
        <p:spPr>
          <a:xfrm rot="5400000">
            <a:off x="13021674" y="771455"/>
            <a:ext cx="380793" cy="4572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12319955" y="2018418"/>
            <a:ext cx="2272153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Add</a:t>
            </a:r>
          </a:p>
          <a:p>
            <a:r>
              <a:rPr lang="en-US" dirty="0" smtClean="0"/>
              <a:t>(Element Wise)</a:t>
            </a:r>
            <a:endParaRPr lang="en-US" dirty="0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14954684" y="4041370"/>
            <a:ext cx="2728435" cy="3651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14954684" y="4776666"/>
            <a:ext cx="2728435" cy="3607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3862500" y="4776666"/>
            <a:ext cx="3458043" cy="3607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>
            <a:spLocks noChangeAspect="1"/>
          </p:cNvSpPr>
          <p:nvPr/>
        </p:nvSpPr>
        <p:spPr>
          <a:xfrm>
            <a:off x="17320543" y="4411234"/>
            <a:ext cx="367032" cy="3696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13862500" y="4044993"/>
            <a:ext cx="3458043" cy="3709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Left Brace 297"/>
          <p:cNvSpPr/>
          <p:nvPr/>
        </p:nvSpPr>
        <p:spPr>
          <a:xfrm rot="16200000">
            <a:off x="15580889" y="3370833"/>
            <a:ext cx="380793" cy="4114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15034856" y="5630522"/>
            <a:ext cx="2272153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 Convolution</a:t>
            </a:r>
          </a:p>
        </p:txBody>
      </p:sp>
      <p:sp>
        <p:nvSpPr>
          <p:cNvPr id="305" name="Left Brace 304"/>
          <p:cNvSpPr/>
          <p:nvPr/>
        </p:nvSpPr>
        <p:spPr>
          <a:xfrm>
            <a:off x="3036908" y="390502"/>
            <a:ext cx="777204" cy="850265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43100" y="3698915"/>
            <a:ext cx="3186683" cy="20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Weave Convolution</a:t>
            </a:r>
          </a:p>
          <a:p>
            <a:r>
              <a:rPr lang="en-US" dirty="0" smtClean="0"/>
              <a:t>With proper padding results in image of same size as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3881339" y="5889638"/>
            <a:ext cx="3281082" cy="32810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3881339" y="1218968"/>
            <a:ext cx="3281082" cy="3281083"/>
          </a:xfrm>
          <a:prstGeom prst="rect">
            <a:avLst/>
          </a:prstGeom>
        </p:spPr>
      </p:pic>
      <p:sp>
        <p:nvSpPr>
          <p:cNvPr id="26" name="Rectangle 25"/>
          <p:cNvSpPr>
            <a:spLocks noChangeAspect="1"/>
          </p:cNvSpPr>
          <p:nvPr/>
        </p:nvSpPr>
        <p:spPr>
          <a:xfrm>
            <a:off x="3896363" y="1238516"/>
            <a:ext cx="1084429" cy="109217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9996" y="171602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8656806" y="4095922"/>
            <a:ext cx="1119174" cy="1124407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980793" y="1238516"/>
            <a:ext cx="4058437" cy="28912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1339" y="1238516"/>
            <a:ext cx="4801664" cy="289127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6363" y="2330686"/>
            <a:ext cx="4786641" cy="213029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80791" y="2330687"/>
            <a:ext cx="4051458" cy="21402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8683003" y="4119968"/>
            <a:ext cx="356226" cy="358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3300" y="171602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75394" y="1784601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28423" y="171602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51834" y="1784601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369996" y="3869199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53300" y="3869199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675394" y="3937779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28423" y="3869199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51834" y="3937779"/>
            <a:ext cx="679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401622" y="278503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07020" y="2853612"/>
            <a:ext cx="1724085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560049" y="278503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67728" y="2952743"/>
            <a:ext cx="1773768" cy="84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657336" y="1903905"/>
            <a:ext cx="1773768" cy="846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4982794" y="3391694"/>
            <a:ext cx="1084429" cy="1092170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9050035" y="4839665"/>
            <a:ext cx="356226" cy="358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6056352" y="4481688"/>
            <a:ext cx="3349868" cy="7117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56353" y="3399296"/>
            <a:ext cx="3342929" cy="144187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976539" y="3385516"/>
            <a:ext cx="4062691" cy="145274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76539" y="4481687"/>
            <a:ext cx="4062691" cy="714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835830" y="4270297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202593" y="4270296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931321" y="4293295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552758" y="4270296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292320" y="4293295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8901" y="4992394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931321" y="5015393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552758" y="4992394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292320" y="5015393"/>
            <a:ext cx="22780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839507" y="4628803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941927" y="4651802"/>
            <a:ext cx="578195" cy="1304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563365" y="4628803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928750" y="4685047"/>
            <a:ext cx="594857" cy="2837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925265" y="4333305"/>
            <a:ext cx="594857" cy="283792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206057" y="4992394"/>
            <a:ext cx="45998" cy="4599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8663105" y="5543279"/>
            <a:ext cx="1119174" cy="1124407"/>
          </a:xfrm>
          <a:prstGeom prst="rect">
            <a:avLst/>
          </a:prstGeom>
        </p:spPr>
      </p:pic>
      <p:sp>
        <p:nvSpPr>
          <p:cNvPr id="70" name="Rectangle 69"/>
          <p:cNvSpPr>
            <a:spLocks noChangeAspect="1"/>
          </p:cNvSpPr>
          <p:nvPr/>
        </p:nvSpPr>
        <p:spPr>
          <a:xfrm>
            <a:off x="4970069" y="6980037"/>
            <a:ext cx="1084429" cy="1092170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054497" y="6289789"/>
            <a:ext cx="3344784" cy="178241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spect="1"/>
          </p:cNvSpPr>
          <p:nvPr/>
        </p:nvSpPr>
        <p:spPr>
          <a:xfrm>
            <a:off x="9032249" y="5909693"/>
            <a:ext cx="367032" cy="369652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054498" y="5931457"/>
            <a:ext cx="3351723" cy="105917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970069" y="5917200"/>
            <a:ext cx="4062181" cy="106912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970067" y="6289790"/>
            <a:ext cx="4062182" cy="178241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257260" y="4826944"/>
            <a:ext cx="1119175" cy="1124407"/>
            <a:chOff x="8910549" y="4824727"/>
            <a:chExt cx="1119175" cy="112440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7" t="10934" r="78691" b="59099"/>
            <a:stretch/>
          </p:blipFill>
          <p:spPr>
            <a:xfrm>
              <a:off x="8910549" y="4824727"/>
              <a:ext cx="1119174" cy="1124407"/>
            </a:xfrm>
            <a:prstGeom prst="rect">
              <a:avLst/>
            </a:prstGeom>
          </p:spPr>
        </p:pic>
        <p:sp>
          <p:nvSpPr>
            <p:cNvPr id="78" name="Frame 77"/>
            <p:cNvSpPr/>
            <p:nvPr/>
          </p:nvSpPr>
          <p:spPr>
            <a:xfrm>
              <a:off x="8924044" y="4836716"/>
              <a:ext cx="1105680" cy="1094742"/>
            </a:xfrm>
            <a:prstGeom prst="frame">
              <a:avLst>
                <a:gd name="adj1" fmla="val 33523"/>
              </a:avLst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9286620" y="5199261"/>
              <a:ext cx="367032" cy="369652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3896363" y="1238516"/>
            <a:ext cx="1073705" cy="108849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896361" y="1258347"/>
            <a:ext cx="1073706" cy="107233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971842" y="3385207"/>
            <a:ext cx="1073705" cy="1088499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971840" y="3405038"/>
            <a:ext cx="1073706" cy="1072338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711926" y="1258716"/>
            <a:ext cx="3484887" cy="208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Filter is moved by the size of each filter.</a:t>
            </a:r>
          </a:p>
          <a:p>
            <a:r>
              <a:rPr lang="en-US" dirty="0"/>
              <a:t>Center space is left for local filter.</a:t>
            </a:r>
          </a:p>
          <a:p>
            <a:endParaRPr lang="en-US" dirty="0"/>
          </a:p>
        </p:txBody>
      </p: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7818311" y="1375932"/>
            <a:ext cx="277758" cy="274304"/>
            <a:chOff x="7580966" y="1087508"/>
            <a:chExt cx="1109640" cy="1095843"/>
          </a:xfrm>
        </p:grpSpPr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7606177" y="1091181"/>
              <a:ext cx="1084429" cy="10921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606177" y="1091180"/>
              <a:ext cx="1073705" cy="1088499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580966" y="1087508"/>
              <a:ext cx="1073706" cy="1072338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8049414" y="155625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3482788" y="995082"/>
            <a:ext cx="7714024" cy="43971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82788" y="5383830"/>
            <a:ext cx="7714024" cy="4069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89</Words>
  <Application>Microsoft Macintosh PowerPoint</Application>
  <PresentationFormat>Custom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14</cp:revision>
  <dcterms:created xsi:type="dcterms:W3CDTF">2019-04-08T15:05:56Z</dcterms:created>
  <dcterms:modified xsi:type="dcterms:W3CDTF">2019-04-08T20:53:19Z</dcterms:modified>
</cp:coreProperties>
</file>