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83"/>
    <p:restoredTop sz="83395"/>
  </p:normalViewPr>
  <p:slideViewPr>
    <p:cSldViewPr snapToGrid="0" snapToObjects="1">
      <p:cViewPr varScale="1">
        <p:scale>
          <a:sx n="72" d="100"/>
          <a:sy n="72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130EB-A97E-0B47-850D-9C44AF95899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D4A2-6F19-3742-BDD9-C1462781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7E72-D2D0-3B4E-BA74-6FFF12E1FB88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Training Time of Deep Networks using N-GPUs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10/16/2018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 Multi GPU Method</a:t>
            </a:r>
            <a:br>
              <a:rPr lang="en-US" dirty="0" smtClean="0"/>
            </a:br>
            <a:r>
              <a:rPr lang="en-US" dirty="0" smtClean="0"/>
              <a:t>(Tower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</a:t>
            </a:r>
          </a:p>
          <a:p>
            <a:pPr lvl="1"/>
            <a:r>
              <a:rPr lang="en-US" dirty="0" smtClean="0"/>
              <a:t>Create N duplicate models each on one GPU</a:t>
            </a:r>
          </a:p>
          <a:p>
            <a:r>
              <a:rPr lang="en-US" dirty="0" smtClean="0"/>
              <a:t>With batch size of M examples:</a:t>
            </a:r>
          </a:p>
          <a:p>
            <a:pPr lvl="1"/>
            <a:r>
              <a:rPr lang="en-US" dirty="0" smtClean="0"/>
              <a:t>Train each model on ~M/N examples (mini batch)</a:t>
            </a:r>
          </a:p>
          <a:p>
            <a:r>
              <a:rPr lang="en-US" dirty="0" smtClean="0"/>
              <a:t>Average gradients from N models</a:t>
            </a:r>
          </a:p>
          <a:p>
            <a:pPr lvl="1"/>
            <a:r>
              <a:rPr lang="en-US" dirty="0" smtClean="0"/>
              <a:t>Update all N model variables with average gradients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0" y="307340"/>
            <a:ext cx="6210300" cy="551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7440" y="6184900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jhui.github.io</a:t>
            </a:r>
            <a:r>
              <a:rPr lang="en-US" dirty="0" smtClean="0"/>
              <a:t>/2017/03/07/</a:t>
            </a:r>
            <a:r>
              <a:rPr lang="en-US" dirty="0" err="1" smtClean="0"/>
              <a:t>TensorFlow</a:t>
            </a:r>
            <a:r>
              <a:rPr lang="en-US" dirty="0" smtClean="0"/>
              <a:t>-GPU/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(1/2)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 GPUS can decrease training time by a factor of N.</a:t>
            </a:r>
          </a:p>
          <a:p>
            <a:pPr lvl="1"/>
            <a:r>
              <a:rPr lang="en-US" dirty="0" smtClean="0"/>
              <a:t>One GPU – X time per epoch</a:t>
            </a:r>
          </a:p>
          <a:p>
            <a:pPr lvl="1"/>
            <a:r>
              <a:rPr lang="en-US" dirty="0" smtClean="0"/>
              <a:t>Two GPUs ~ X/2 time per epoch</a:t>
            </a:r>
          </a:p>
          <a:p>
            <a:pPr lvl="1"/>
            <a:r>
              <a:rPr lang="en-US" dirty="0" smtClean="0"/>
              <a:t>N GPUs ~ X/N time per epoch</a:t>
            </a:r>
          </a:p>
          <a:p>
            <a:r>
              <a:rPr lang="en-US" dirty="0" smtClean="0"/>
              <a:t>In theory, regardless of number of GPUs used to train would result in the same gradients and parameters.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training time will approach the time one GPU takes to take the gradient of 1 example. </a:t>
            </a:r>
          </a:p>
          <a:p>
            <a:pPr lvl="1"/>
            <a:r>
              <a:rPr lang="en-US" dirty="0" smtClean="0"/>
              <a:t>With deep networks this still is significant.</a:t>
            </a:r>
          </a:p>
          <a:p>
            <a:endParaRPr lang="en-US" dirty="0" smtClean="0"/>
          </a:p>
          <a:p>
            <a:r>
              <a:rPr lang="en-US" dirty="0" smtClean="0"/>
              <a:t>Split batches over multi GPUs decreases total epoch training time by distributing tasks.</a:t>
            </a:r>
          </a:p>
          <a:p>
            <a:r>
              <a:rPr lang="en-US" dirty="0" smtClean="0"/>
              <a:t>Does not change model computation time for single example</a:t>
            </a:r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Decreasing model computation time by log(N) number of GPUs.</a:t>
            </a:r>
          </a:p>
          <a:p>
            <a:pPr lvl="1"/>
            <a:r>
              <a:rPr lang="en-US" dirty="0" smtClean="0"/>
              <a:t>Model trained with N GPUs still computes in similar time as “normal” model if only 1 GPU is used.</a:t>
            </a:r>
          </a:p>
          <a:p>
            <a:r>
              <a:rPr lang="en-US" dirty="0" smtClean="0"/>
              <a:t>Can be used at the same time as Tower Networks to decrease batch size.</a:t>
            </a:r>
          </a:p>
          <a:p>
            <a:r>
              <a:rPr lang="en-US" dirty="0" smtClean="0"/>
              <a:t>Model Performance is similar to “normal”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Pyramid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GPUs:</a:t>
            </a:r>
          </a:p>
          <a:p>
            <a:pPr lvl="1"/>
            <a:r>
              <a:rPr lang="en-US" dirty="0" smtClean="0"/>
              <a:t>Split up convolution layers over N GPUs</a:t>
            </a:r>
          </a:p>
          <a:p>
            <a:r>
              <a:rPr lang="en-US" dirty="0" smtClean="0"/>
              <a:t>Layer with F filters:</a:t>
            </a:r>
          </a:p>
          <a:p>
            <a:pPr lvl="1"/>
            <a:r>
              <a:rPr lang="en-US" dirty="0" smtClean="0"/>
              <a:t>Create N parallel convolution layers with F/N filters</a:t>
            </a:r>
          </a:p>
          <a:p>
            <a:r>
              <a:rPr lang="en-US" dirty="0" smtClean="0"/>
              <a:t>Combine N parallel convolution layers using </a:t>
            </a:r>
            <a:r>
              <a:rPr lang="en-US" b="1" dirty="0" smtClean="0"/>
              <a:t>Array Weave</a:t>
            </a:r>
            <a:r>
              <a:rPr lang="en-US" dirty="0" smtClean="0"/>
              <a:t> and </a:t>
            </a:r>
            <a:r>
              <a:rPr lang="en-US" b="1" dirty="0" smtClean="0"/>
              <a:t>Zero Weave</a:t>
            </a:r>
            <a:r>
              <a:rPr lang="en-US" dirty="0" smtClean="0"/>
              <a:t> (custom combining functions)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Tim/Desktop/Screen Shot 2018-10-04 at 8.0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2" y="806823"/>
            <a:ext cx="8015735" cy="552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2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(1/2)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288</Words>
  <Application>Microsoft Macintosh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Decreasing Training Time of Deep Networks using N-GPUs</vt:lpstr>
      <vt:lpstr>Current Method Multi GPU Method (Tower Networks)</vt:lpstr>
      <vt:lpstr>PowerPoint Presentation</vt:lpstr>
      <vt:lpstr>Computational Performance (1/2) </vt:lpstr>
      <vt:lpstr>Computational Performance (2/2)</vt:lpstr>
      <vt:lpstr>Weave Convolution </vt:lpstr>
      <vt:lpstr>Weave Convolution Pyramid Networks </vt:lpstr>
      <vt:lpstr>PowerPoint Presentation</vt:lpstr>
      <vt:lpstr>Computational Performance (1/2)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Training Time of Deep Networks using N-GPUs</dc:title>
  <dc:creator>Tim Nonet</dc:creator>
  <cp:lastModifiedBy>Tim Nonet</cp:lastModifiedBy>
  <cp:revision>6</cp:revision>
  <dcterms:created xsi:type="dcterms:W3CDTF">2018-10-16T16:11:42Z</dcterms:created>
  <dcterms:modified xsi:type="dcterms:W3CDTF">2018-10-16T16:50:26Z</dcterms:modified>
</cp:coreProperties>
</file>