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5353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152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26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159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665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435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81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815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305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590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145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89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9690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954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791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50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838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3F56-165E-4A4D-B01A-CFF9FDC1E4CD}" type="datetimeFigureOut">
              <a:rPr lang="hu-HU" smtClean="0"/>
              <a:t>2023. 05. 16.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0F9D-7659-480F-B57D-AEE0597C03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479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81185F-C7B3-FCD4-FBDD-D806288A2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dirty="0"/>
              <a:t>Motorok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FEE2209-E8C5-B678-FFDD-312C01562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Készítette: Tóth Norbert, Botos Benedek, </a:t>
            </a:r>
            <a:r>
              <a:rPr lang="hu-HU" dirty="0" err="1" smtClean="0">
                <a:solidFill>
                  <a:schemeClr val="tx1"/>
                </a:solidFill>
              </a:rPr>
              <a:t>Léhner</a:t>
            </a:r>
            <a:r>
              <a:rPr lang="hu-HU" dirty="0" smtClean="0">
                <a:solidFill>
                  <a:schemeClr val="tx1"/>
                </a:solidFill>
              </a:rPr>
              <a:t> Milán</a:t>
            </a:r>
            <a:r>
              <a:rPr lang="hu-HU" dirty="0">
                <a:solidFill>
                  <a:schemeClr val="tx1"/>
                </a:solidFill>
              </a:rPr>
              <a:t>, Galántai Attila, Tóth Dominik</a:t>
            </a:r>
          </a:p>
        </p:txBody>
      </p:sp>
    </p:spTree>
    <p:extLst>
      <p:ext uri="{BB962C8B-B14F-4D97-AF65-F5344CB8AC3E}">
        <p14:creationId xmlns:p14="http://schemas.microsoft.com/office/powerpoint/2010/main" val="1866082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60A8EA-8101-74C0-F6F2-D17BA89A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1.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3CFAF8-7514-4B02-BDA7-466C77E5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578" y="198454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hu-HU" sz="3600" dirty="0"/>
              <a:t>Kiírja a </a:t>
            </a:r>
            <a:r>
              <a:rPr lang="hu-HU" sz="3600" dirty="0" err="1"/>
              <a:t>txt</a:t>
            </a:r>
            <a:r>
              <a:rPr lang="hu-HU" sz="3600" dirty="0"/>
              <a:t>-ben lévő motorok típusait és árait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44D093E-D162-5FBF-6256-14E0EEDF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93" y="2788847"/>
            <a:ext cx="6608637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9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FED0E-B2B0-9B6F-8B18-038E9A58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2.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39B364-0F0B-00BA-C250-D4F278A3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1050588" cy="4608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dirty="0"/>
              <a:t>Kiírja a motorok darabszámát.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B32D2CF-ABBE-4F41-ED47-24761D52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85" y="3429000"/>
            <a:ext cx="9146886" cy="18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52DC0-8735-E190-0FF2-4F5BECA6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3. Lépés</a:t>
            </a:r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1DD2E755-D4FD-0F8B-8AA8-8E4C03BA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98" y="2097088"/>
            <a:ext cx="11814628" cy="3694113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Kiírja a 13 millió Forint feletti motorok neveit és hogy hány darab ilyen van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1C807023-BF09-E72D-AF28-8FD7F90B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28" y="2814533"/>
            <a:ext cx="7517216" cy="36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04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64CAD4-03CB-73E8-FCE8-D2E7C923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/>
              <a:t>4. Lépés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A01ADF2E-1471-120D-4D83-55358B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dirty="0"/>
              <a:t>Kiírja a legdrágább motor nevét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l="25071" t="72719" r="38529" b="18906"/>
          <a:stretch/>
        </p:blipFill>
        <p:spPr>
          <a:xfrm>
            <a:off x="1409006" y="3344010"/>
            <a:ext cx="9370810" cy="17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4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36</TotalTime>
  <Words>61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Áramkör</vt:lpstr>
      <vt:lpstr>Motorok</vt:lpstr>
      <vt:lpstr>1. Lépés</vt:lpstr>
      <vt:lpstr>2. Lépés</vt:lpstr>
      <vt:lpstr>3. Lépés</vt:lpstr>
      <vt:lpstr>4. Lépés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Motorok</dc:title>
  <dc:creator>Norbijolo Y</dc:creator>
  <cp:lastModifiedBy>tanulo</cp:lastModifiedBy>
  <cp:revision>3</cp:revision>
  <dcterms:created xsi:type="dcterms:W3CDTF">2023-05-15T20:18:14Z</dcterms:created>
  <dcterms:modified xsi:type="dcterms:W3CDTF">2023-05-16T10:00:43Z</dcterms:modified>
</cp:coreProperties>
</file>