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8" r:id="rId3"/>
    <p:sldId id="259" r:id="rId4"/>
    <p:sldId id="260" r:id="rId5"/>
    <p:sldId id="257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3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C8BDB-2336-4AFE-A282-0A0D6B6E4638}" type="datetimeFigureOut">
              <a:rPr lang="hu-HU" smtClean="0"/>
              <a:t>2023. 04. 28.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716D4361-30F6-4FB5-A129-8422A3A53B3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4991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C8BDB-2336-4AFE-A282-0A0D6B6E4638}" type="datetimeFigureOut">
              <a:rPr lang="hu-HU" smtClean="0"/>
              <a:t>2023. 04. 28.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D4361-30F6-4FB5-A129-8422A3A53B3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0310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C8BDB-2336-4AFE-A282-0A0D6B6E4638}" type="datetimeFigureOut">
              <a:rPr lang="hu-HU" smtClean="0"/>
              <a:t>2023. 04. 28.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D4361-30F6-4FB5-A129-8422A3A53B3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36694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C8BDB-2336-4AFE-A282-0A0D6B6E4638}" type="datetimeFigureOut">
              <a:rPr lang="hu-HU" smtClean="0"/>
              <a:t>2023. 04. 28.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D4361-30F6-4FB5-A129-8422A3A53B3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85738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7E7C8BDB-2336-4AFE-A282-0A0D6B6E4638}" type="datetimeFigureOut">
              <a:rPr lang="hu-HU" smtClean="0"/>
              <a:t>2023. 04. 28.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hu-HU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716D4361-30F6-4FB5-A129-8422A3A53B3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61822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C8BDB-2336-4AFE-A282-0A0D6B6E4638}" type="datetimeFigureOut">
              <a:rPr lang="hu-HU" smtClean="0"/>
              <a:t>2023. 04. 28.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D4361-30F6-4FB5-A129-8422A3A53B3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87881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C8BDB-2336-4AFE-A282-0A0D6B6E4638}" type="datetimeFigureOut">
              <a:rPr lang="hu-HU" smtClean="0"/>
              <a:t>2023. 04. 28.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D4361-30F6-4FB5-A129-8422A3A53B3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72733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C8BDB-2336-4AFE-A282-0A0D6B6E4638}" type="datetimeFigureOut">
              <a:rPr lang="hu-HU" smtClean="0"/>
              <a:t>2023. 04. 28.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D4361-30F6-4FB5-A129-8422A3A53B3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99406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C8BDB-2336-4AFE-A282-0A0D6B6E4638}" type="datetimeFigureOut">
              <a:rPr lang="hu-HU" smtClean="0"/>
              <a:t>2023. 04. 28.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D4361-30F6-4FB5-A129-8422A3A53B3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68540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C8BDB-2336-4AFE-A282-0A0D6B6E4638}" type="datetimeFigureOut">
              <a:rPr lang="hu-HU" smtClean="0"/>
              <a:t>2023. 04. 28.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D4361-30F6-4FB5-A129-8422A3A53B3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49153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C8BDB-2336-4AFE-A282-0A0D6B6E4638}" type="datetimeFigureOut">
              <a:rPr lang="hu-HU" smtClean="0"/>
              <a:t>2023. 04. 28.</a:t>
            </a:fld>
            <a:endParaRPr lang="hu-HU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D4361-30F6-4FB5-A129-8422A3A53B3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2368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7E7C8BDB-2336-4AFE-A282-0A0D6B6E4638}" type="datetimeFigureOut">
              <a:rPr lang="hu-HU" smtClean="0"/>
              <a:t>2023. 04. 28.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hu-HU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716D4361-30F6-4FB5-A129-8422A3A53B3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82471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Motorok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/>
              <a:t>Készítette: Botos Benedek, Galántai Atilla, </a:t>
            </a:r>
            <a:r>
              <a:rPr lang="hu-HU" dirty="0" err="1" smtClean="0"/>
              <a:t>Léhner</a:t>
            </a:r>
            <a:r>
              <a:rPr lang="hu-HU" dirty="0" smtClean="0"/>
              <a:t> Milán, Tóth Norbert, Tóth Dominik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3019269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Általános Információk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 motorkerékpár </a:t>
            </a:r>
            <a:r>
              <a:rPr lang="hu-HU" dirty="0" smtClean="0"/>
              <a:t>egynyomtávú</a:t>
            </a:r>
            <a:r>
              <a:rPr lang="hu-HU" dirty="0"/>
              <a:t>, kétkerekű motoros közlekedési eszköz</a:t>
            </a:r>
            <a:r>
              <a:rPr lang="hu-HU" dirty="0" smtClean="0"/>
              <a:t>.</a:t>
            </a:r>
          </a:p>
          <a:p>
            <a:r>
              <a:rPr lang="hu-HU" dirty="0"/>
              <a:t>pl. hosszútávú utazásra, sűrű városi forgalomra, cirkálásra, versenyzésre</a:t>
            </a:r>
            <a:endParaRPr lang="hu-HU" dirty="0" smtClean="0"/>
          </a:p>
          <a:p>
            <a:r>
              <a:rPr lang="hu-HU" dirty="0" smtClean="0"/>
              <a:t>Világszerte </a:t>
            </a:r>
            <a:r>
              <a:rPr lang="hu-HU" dirty="0"/>
              <a:t>kb. 200 millió darab van </a:t>
            </a:r>
            <a:r>
              <a:rPr lang="hu-HU" dirty="0" smtClean="0"/>
              <a:t>használatban</a:t>
            </a:r>
          </a:p>
          <a:p>
            <a:r>
              <a:rPr lang="hu-HU" dirty="0"/>
              <a:t>A 2000-es évekre azonban elterjedtek a négykerekű motorkerékpárok is, leginkább a </a:t>
            </a:r>
            <a:r>
              <a:rPr lang="hu-HU" dirty="0" err="1"/>
              <a:t>quadok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96170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Története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>
                <a:latin typeface="Bahnschrift SemiLight Condensed" panose="020B0502040204020203" pitchFamily="34" charset="0"/>
              </a:rPr>
              <a:t>Tervezte és </a:t>
            </a:r>
            <a:r>
              <a:rPr lang="hu-HU" dirty="0" smtClean="0">
                <a:latin typeface="Bahnschrift SemiLight Condensed" panose="020B0502040204020203" pitchFamily="34" charset="0"/>
              </a:rPr>
              <a:t>építette (</a:t>
            </a:r>
            <a:r>
              <a:rPr lang="hu-HU" dirty="0" err="1" smtClean="0">
                <a:latin typeface="Bahnschrift SemiLight Condensed" panose="020B0502040204020203" pitchFamily="34" charset="0"/>
              </a:rPr>
              <a:t>Gottlieb</a:t>
            </a:r>
            <a:r>
              <a:rPr lang="hu-HU" dirty="0" smtClean="0">
                <a:latin typeface="Bahnschrift SemiLight Condensed" panose="020B0502040204020203" pitchFamily="34" charset="0"/>
              </a:rPr>
              <a:t> </a:t>
            </a:r>
            <a:r>
              <a:rPr lang="hu-HU" dirty="0" err="1">
                <a:latin typeface="Bahnschrift SemiLight Condensed" panose="020B0502040204020203" pitchFamily="34" charset="0"/>
              </a:rPr>
              <a:t>Daimler</a:t>
            </a:r>
            <a:r>
              <a:rPr lang="hu-HU" dirty="0">
                <a:latin typeface="Bahnschrift SemiLight Condensed" panose="020B0502040204020203" pitchFamily="34" charset="0"/>
              </a:rPr>
              <a:t> és Wilhelm </a:t>
            </a:r>
            <a:r>
              <a:rPr lang="hu-HU" dirty="0" err="1" smtClean="0">
                <a:latin typeface="Bahnschrift SemiLight Condensed" panose="020B0502040204020203" pitchFamily="34" charset="0"/>
              </a:rPr>
              <a:t>Maybach</a:t>
            </a:r>
            <a:r>
              <a:rPr lang="hu-HU" dirty="0" smtClean="0">
                <a:latin typeface="Bahnschrift SemiLight Condensed" panose="020B0502040204020203" pitchFamily="34" charset="0"/>
              </a:rPr>
              <a:t>)</a:t>
            </a:r>
            <a:endParaRPr lang="hu-HU" dirty="0">
              <a:latin typeface="Bahnschrift SemiLight Condensed" panose="020B0502040204020203" pitchFamily="34" charset="0"/>
            </a:endParaRPr>
          </a:p>
          <a:p>
            <a:r>
              <a:rPr lang="hu-HU" dirty="0">
                <a:latin typeface="Bahnschrift SemiLight Condensed" panose="020B0502040204020203" pitchFamily="34" charset="0"/>
              </a:rPr>
              <a:t>Első megvásárolható </a:t>
            </a:r>
            <a:r>
              <a:rPr lang="hu-HU" dirty="0" smtClean="0">
                <a:latin typeface="Bahnschrift SemiLight Condensed" panose="020B0502040204020203" pitchFamily="34" charset="0"/>
              </a:rPr>
              <a:t>kerékpár</a:t>
            </a:r>
          </a:p>
          <a:p>
            <a:r>
              <a:rPr lang="hu-HU" dirty="0" smtClean="0">
                <a:latin typeface="Bahnschrift SemiLight Condensed" panose="020B0502040204020203" pitchFamily="34" charset="0"/>
              </a:rPr>
              <a:t>Első </a:t>
            </a:r>
            <a:r>
              <a:rPr lang="hu-HU" dirty="0">
                <a:latin typeface="Bahnschrift SemiLight Condensed" panose="020B0502040204020203" pitchFamily="34" charset="0"/>
              </a:rPr>
              <a:t>világháborúig az </a:t>
            </a:r>
            <a:r>
              <a:rPr lang="hu-HU" dirty="0" err="1">
                <a:latin typeface="Bahnschrift SemiLight Condensed" panose="020B0502040204020203" pitchFamily="34" charset="0"/>
              </a:rPr>
              <a:t>Indian</a:t>
            </a:r>
            <a:r>
              <a:rPr lang="hu-HU" dirty="0">
                <a:latin typeface="Bahnschrift SemiLight Condensed" panose="020B0502040204020203" pitchFamily="34" charset="0"/>
              </a:rPr>
              <a:t> volt a legnagyobb </a:t>
            </a:r>
            <a:r>
              <a:rPr lang="hu-HU" dirty="0" smtClean="0">
                <a:latin typeface="Bahnschrift SemiLight Condensed" panose="020B0502040204020203" pitchFamily="34" charset="0"/>
              </a:rPr>
              <a:t>motorkerékpárgyártó</a:t>
            </a:r>
          </a:p>
          <a:p>
            <a:r>
              <a:rPr lang="hu-HU" dirty="0" smtClean="0">
                <a:latin typeface="Bahnschrift SemiLight Condensed" panose="020B0502040204020203" pitchFamily="34" charset="0"/>
              </a:rPr>
              <a:t>1920-ra </a:t>
            </a:r>
            <a:r>
              <a:rPr lang="hu-HU" dirty="0">
                <a:latin typeface="Bahnschrift SemiLight Condensed" panose="020B0502040204020203" pitchFamily="34" charset="0"/>
              </a:rPr>
              <a:t>a dicsőség a Harley-Davidsoné </a:t>
            </a:r>
            <a:r>
              <a:rPr lang="hu-HU" dirty="0" smtClean="0">
                <a:latin typeface="Bahnschrift SemiLight Condensed" panose="020B0502040204020203" pitchFamily="34" charset="0"/>
              </a:rPr>
              <a:t>lett</a:t>
            </a:r>
          </a:p>
          <a:p>
            <a:r>
              <a:rPr lang="hu-HU" dirty="0" smtClean="0">
                <a:latin typeface="Bahnschrift SemiLight Condensed" panose="020B0502040204020203" pitchFamily="34" charset="0"/>
              </a:rPr>
              <a:t>1930-as </a:t>
            </a:r>
            <a:r>
              <a:rPr lang="hu-HU" dirty="0">
                <a:latin typeface="Bahnschrift SemiLight Condensed" panose="020B0502040204020203" pitchFamily="34" charset="0"/>
              </a:rPr>
              <a:t>évek elejére a DKW lett a legnagyobb gyártó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685716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Biztonság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069848" y="2121407"/>
            <a:ext cx="10058400" cy="4466961"/>
          </a:xfrm>
        </p:spPr>
        <p:txBody>
          <a:bodyPr>
            <a:normAutofit/>
          </a:bodyPr>
          <a:lstStyle/>
          <a:p>
            <a:r>
              <a:rPr lang="hu-HU" dirty="0">
                <a:latin typeface="Bahnschrift SemiLight Condensed" panose="020B0502040204020203" pitchFamily="34" charset="0"/>
              </a:rPr>
              <a:t>A motorkerékpárok jellegük miatt nem rendelkeznek olyan külső karosszériával, mint az </a:t>
            </a:r>
            <a:r>
              <a:rPr lang="hu-HU" dirty="0" smtClean="0">
                <a:latin typeface="Bahnschrift SemiLight Condensed" panose="020B0502040204020203" pitchFamily="34" charset="0"/>
              </a:rPr>
              <a:t>autók</a:t>
            </a:r>
          </a:p>
          <a:p>
            <a:r>
              <a:rPr lang="hu-HU" dirty="0">
                <a:latin typeface="Bahnschrift SemiLight Condensed" panose="020B0502040204020203" pitchFamily="34" charset="0"/>
              </a:rPr>
              <a:t>motorkerékpár két kerekéből adódó instabilitás miatt a motorkerékpár fokozottabban rejt magában </a:t>
            </a:r>
            <a:r>
              <a:rPr lang="hu-HU" dirty="0" smtClean="0">
                <a:latin typeface="Bahnschrift SemiLight Condensed" panose="020B0502040204020203" pitchFamily="34" charset="0"/>
              </a:rPr>
              <a:t>balesetveszélyt</a:t>
            </a:r>
          </a:p>
          <a:p>
            <a:r>
              <a:rPr lang="hu-HU" dirty="0">
                <a:latin typeface="Bahnschrift SemiLight Condensed" panose="020B0502040204020203" pitchFamily="34" charset="0"/>
              </a:rPr>
              <a:t>motorosnak megfelelő védőruházatot kell viselnie, ami megvédi a menetszéltől és az esetleges </a:t>
            </a:r>
            <a:r>
              <a:rPr lang="hu-HU" dirty="0" smtClean="0">
                <a:latin typeface="Bahnschrift SemiLight Condensed" panose="020B0502040204020203" pitchFamily="34" charset="0"/>
              </a:rPr>
              <a:t>balesetektől</a:t>
            </a:r>
          </a:p>
          <a:p>
            <a:r>
              <a:rPr lang="hu-HU" dirty="0" smtClean="0">
                <a:latin typeface="Bahnschrift SemiLight Condensed" panose="020B0502040204020203" pitchFamily="34" charset="0"/>
              </a:rPr>
              <a:t>A </a:t>
            </a:r>
            <a:r>
              <a:rPr lang="hu-HU" dirty="0">
                <a:latin typeface="Bahnschrift SemiLight Condensed" panose="020B0502040204020203" pitchFamily="34" charset="0"/>
              </a:rPr>
              <a:t>legjellemzőbb ilyen holmik:</a:t>
            </a:r>
          </a:p>
          <a:p>
            <a:pPr lvl="1"/>
            <a:r>
              <a:rPr lang="hu-HU" dirty="0">
                <a:latin typeface="Bahnschrift SemiLight Condensed" panose="020B0502040204020203" pitchFamily="34" charset="0"/>
              </a:rPr>
              <a:t>Bukósisak</a:t>
            </a:r>
          </a:p>
          <a:p>
            <a:pPr lvl="1"/>
            <a:r>
              <a:rPr lang="hu-HU" dirty="0">
                <a:latin typeface="Bahnschrift SemiLight Condensed" panose="020B0502040204020203" pitchFamily="34" charset="0"/>
              </a:rPr>
              <a:t>Motorosdzseki, lehetőleg protektoros védőelemekkel</a:t>
            </a:r>
          </a:p>
          <a:p>
            <a:pPr lvl="1"/>
            <a:r>
              <a:rPr lang="hu-HU" dirty="0">
                <a:latin typeface="Bahnschrift SemiLight Condensed" panose="020B0502040204020203" pitchFamily="34" charset="0"/>
              </a:rPr>
              <a:t>Motorosnadrág, szintén védőelemekkel</a:t>
            </a:r>
          </a:p>
          <a:p>
            <a:pPr lvl="1"/>
            <a:r>
              <a:rPr lang="hu-HU" dirty="0">
                <a:latin typeface="Bahnschrift SemiLight Condensed" panose="020B0502040204020203" pitchFamily="34" charset="0"/>
              </a:rPr>
              <a:t>Motoroskesztyű, kezet védő védőelemekkel</a:t>
            </a:r>
          </a:p>
          <a:p>
            <a:pPr lvl="1"/>
            <a:r>
              <a:rPr lang="hu-HU" dirty="0">
                <a:latin typeface="Bahnschrift SemiLight Condensed" panose="020B0502040204020203" pitchFamily="34" charset="0"/>
              </a:rPr>
              <a:t>Motoroscsizma, főleg acélbetétes kivitelben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888872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Arc </a:t>
            </a:r>
            <a:r>
              <a:rPr lang="hu-HU" dirty="0" err="1" smtClean="0"/>
              <a:t>Vector</a:t>
            </a:r>
            <a:endParaRPr lang="hu-HU" sz="2800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>
                <a:latin typeface="Bahnschrift SemiLight Condensed" panose="020B0502040204020203" pitchFamily="34" charset="0"/>
              </a:rPr>
              <a:t> </a:t>
            </a:r>
            <a:r>
              <a:rPr lang="hu-HU" dirty="0" smtClean="0">
                <a:latin typeface="Bahnschrift SemiLight Condensed" panose="020B0502040204020203" pitchFamily="34" charset="0"/>
              </a:rPr>
              <a:t>A Világ Legdrágább motorja</a:t>
            </a:r>
            <a:endParaRPr lang="hu-HU" dirty="0">
              <a:latin typeface="Bahnschrift SemiLight Condensed" panose="020B0502040204020203" pitchFamily="34" charset="0"/>
            </a:endParaRPr>
          </a:p>
          <a:p>
            <a:r>
              <a:rPr lang="hu-HU" dirty="0" smtClean="0">
                <a:latin typeface="Bahnschrift SemiLight Condensed" panose="020B0502040204020203" pitchFamily="34" charset="0"/>
              </a:rPr>
              <a:t>£90,000 </a:t>
            </a:r>
            <a:r>
              <a:rPr lang="hu-HU" dirty="0">
                <a:latin typeface="Bahnschrift SemiLight Condensed" panose="020B0502040204020203" pitchFamily="34" charset="0"/>
              </a:rPr>
              <a:t>– 32,6 millió forint</a:t>
            </a:r>
          </a:p>
          <a:p>
            <a:r>
              <a:rPr lang="hu-HU" i="1" dirty="0" err="1">
                <a:latin typeface="Bahnschrift SemiLight Condensed" panose="020B0502040204020203" pitchFamily="34" charset="0"/>
              </a:rPr>
              <a:t>ajszállal</a:t>
            </a:r>
            <a:r>
              <a:rPr lang="hu-HU" i="1" dirty="0">
                <a:latin typeface="Bahnschrift SemiLight Condensed" panose="020B0502040204020203" pitchFamily="34" charset="0"/>
              </a:rPr>
              <a:t> lett első az Arc tisztán elektromos </a:t>
            </a:r>
            <a:r>
              <a:rPr lang="hu-HU" i="1" dirty="0" smtClean="0">
                <a:latin typeface="Bahnschrift SemiLight Condensed" panose="020B0502040204020203" pitchFamily="34" charset="0"/>
              </a:rPr>
              <a:t>hajtású</a:t>
            </a:r>
          </a:p>
          <a:p>
            <a:r>
              <a:rPr lang="hu-HU" i="1" dirty="0" smtClean="0">
                <a:latin typeface="Bahnschrift SemiLight Condensed" panose="020B0502040204020203" pitchFamily="34" charset="0"/>
              </a:rPr>
              <a:t>190 </a:t>
            </a:r>
            <a:r>
              <a:rPr lang="hu-HU" i="1" dirty="0">
                <a:latin typeface="Bahnschrift SemiLight Condensed" panose="020B0502040204020203" pitchFamily="34" charset="0"/>
              </a:rPr>
              <a:t>km/órás végsebességű </a:t>
            </a:r>
            <a:r>
              <a:rPr lang="hu-HU" i="1" dirty="0" smtClean="0">
                <a:latin typeface="Bahnschrift SemiLight Condensed" panose="020B0502040204020203" pitchFamily="34" charset="0"/>
              </a:rPr>
              <a:t>villanymotorja.</a:t>
            </a:r>
          </a:p>
          <a:p>
            <a:r>
              <a:rPr lang="hu-HU" i="1" dirty="0" smtClean="0">
                <a:latin typeface="Bahnschrift SemiLight Condensed" panose="020B0502040204020203" pitchFamily="34" charset="0"/>
              </a:rPr>
              <a:t>A </a:t>
            </a:r>
            <a:r>
              <a:rPr lang="hu-HU" i="1" dirty="0" err="1">
                <a:latin typeface="Bahnschrift SemiLight Condensed" panose="020B0502040204020203" pitchFamily="34" charset="0"/>
              </a:rPr>
              <a:t>Vector</a:t>
            </a:r>
            <a:r>
              <a:rPr lang="hu-HU" i="1" dirty="0">
                <a:latin typeface="Bahnschrift SemiLight Condensed" panose="020B0502040204020203" pitchFamily="34" charset="0"/>
              </a:rPr>
              <a:t> igazi nagyágyú az amperfalók </a:t>
            </a:r>
            <a:r>
              <a:rPr lang="hu-HU" i="1" dirty="0" smtClean="0">
                <a:latin typeface="Bahnschrift SemiLight Condensed" panose="020B0502040204020203" pitchFamily="34" charset="0"/>
              </a:rPr>
              <a:t>között</a:t>
            </a:r>
          </a:p>
          <a:p>
            <a:r>
              <a:rPr lang="hu-HU" i="1" dirty="0" smtClean="0">
                <a:latin typeface="Bahnschrift SemiLight Condensed" panose="020B0502040204020203" pitchFamily="34" charset="0"/>
              </a:rPr>
              <a:t>hiszen </a:t>
            </a:r>
            <a:r>
              <a:rPr lang="hu-HU" i="1" dirty="0">
                <a:latin typeface="Bahnschrift SemiLight Condensed" panose="020B0502040204020203" pitchFamily="34" charset="0"/>
              </a:rPr>
              <a:t>3,1 másodperc alatt gyorsul </a:t>
            </a:r>
            <a:r>
              <a:rPr lang="hu-HU" i="1" dirty="0" smtClean="0">
                <a:latin typeface="Bahnschrift SemiLight Condensed" panose="020B0502040204020203" pitchFamily="34" charset="0"/>
              </a:rPr>
              <a:t>százra</a:t>
            </a:r>
            <a:endParaRPr lang="hu-HU" i="1" dirty="0">
              <a:latin typeface="Bahnschrift SemiLight Condensed" panose="020B0502040204020203" pitchFamily="34" charset="0"/>
            </a:endParaRPr>
          </a:p>
          <a:p>
            <a:r>
              <a:rPr lang="hu-HU" i="1" dirty="0" smtClean="0">
                <a:latin typeface="Bahnschrift SemiLight Condensed" panose="020B0502040204020203" pitchFamily="34" charset="0"/>
              </a:rPr>
              <a:t>320 </a:t>
            </a:r>
            <a:r>
              <a:rPr lang="hu-HU" i="1" dirty="0">
                <a:latin typeface="Bahnschrift SemiLight Condensed" panose="020B0502040204020203" pitchFamily="34" charset="0"/>
              </a:rPr>
              <a:t>kilométert is megtehet egy töltéssel</a:t>
            </a:r>
            <a:endParaRPr lang="hu-HU" dirty="0">
              <a:latin typeface="Bahnschrift SemiLigh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0371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773326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abetű">
  <a:themeElements>
    <a:clrScheme name="Fabetű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Fabetű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abetű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TM03090434[[fn=Fabetű]]</Template>
  <TotalTime>46</TotalTime>
  <Words>223</Words>
  <Application>Microsoft Office PowerPoint</Application>
  <PresentationFormat>Szélesvásznú</PresentationFormat>
  <Paragraphs>31</Paragraphs>
  <Slides>6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6</vt:i4>
      </vt:variant>
    </vt:vector>
  </HeadingPairs>
  <TitlesOfParts>
    <vt:vector size="11" baseType="lpstr">
      <vt:lpstr>Bahnschrift SemiLight Condensed</vt:lpstr>
      <vt:lpstr>Rockwell</vt:lpstr>
      <vt:lpstr>Rockwell Condensed</vt:lpstr>
      <vt:lpstr>Wingdings</vt:lpstr>
      <vt:lpstr>Fabetű</vt:lpstr>
      <vt:lpstr>Motorok</vt:lpstr>
      <vt:lpstr>Általános Információk</vt:lpstr>
      <vt:lpstr>Története</vt:lpstr>
      <vt:lpstr>Biztonság</vt:lpstr>
      <vt:lpstr>Arc Vector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Motorok</dc:title>
  <dc:creator>tanulo</dc:creator>
  <cp:lastModifiedBy>tanulo</cp:lastModifiedBy>
  <cp:revision>5</cp:revision>
  <dcterms:created xsi:type="dcterms:W3CDTF">2023-04-21T08:56:26Z</dcterms:created>
  <dcterms:modified xsi:type="dcterms:W3CDTF">2023-04-28T09:12:16Z</dcterms:modified>
</cp:coreProperties>
</file>