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99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1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6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7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8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8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73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4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5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6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7C8BDB-2336-4AFE-A282-0A0D6B6E4638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4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Motorok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Botos Benedek, Galántai Atilla, </a:t>
            </a:r>
            <a:r>
              <a:rPr lang="hu-HU" dirty="0" err="1"/>
              <a:t>Léhner</a:t>
            </a:r>
            <a:r>
              <a:rPr lang="hu-HU" dirty="0"/>
              <a:t> Milán, Tóth Norbert, Tóth Dominik</a:t>
            </a:r>
          </a:p>
        </p:txBody>
      </p:sp>
    </p:spTree>
    <p:extLst>
      <p:ext uri="{BB962C8B-B14F-4D97-AF65-F5344CB8AC3E}">
        <p14:creationId xmlns:p14="http://schemas.microsoft.com/office/powerpoint/2010/main" val="130192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Információk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motorkerékpár egynyomtávú, kétkerekű motoros közlekedési eszköz.</a:t>
            </a:r>
          </a:p>
          <a:p>
            <a:r>
              <a:rPr lang="hu-HU" dirty="0"/>
              <a:t>pl. hosszútávú utazásra, sűrű városi forgalomra, cirkálásra, versenyzésre</a:t>
            </a:r>
          </a:p>
          <a:p>
            <a:r>
              <a:rPr lang="hu-HU" dirty="0"/>
              <a:t>Világszerte kb. 200 millió darab van használatban</a:t>
            </a:r>
          </a:p>
          <a:p>
            <a:r>
              <a:rPr lang="hu-HU" dirty="0"/>
              <a:t>A 2000-es évekre azonban elterjedtek a négykerekű motorkerékpárok is, leginkább a </a:t>
            </a:r>
            <a:r>
              <a:rPr lang="hu-HU" dirty="0" err="1"/>
              <a:t>quadok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617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 SemiLight Condensed" panose="020B0502040204020203" pitchFamily="34" charset="0"/>
              </a:rPr>
              <a:t>Tervezte és építette (</a:t>
            </a:r>
            <a:r>
              <a:rPr lang="hu-HU" dirty="0" err="1">
                <a:latin typeface="Bahnschrift SemiLight Condensed" panose="020B0502040204020203" pitchFamily="34" charset="0"/>
              </a:rPr>
              <a:t>Gottlieb</a:t>
            </a:r>
            <a:r>
              <a:rPr lang="hu-HU" dirty="0">
                <a:latin typeface="Bahnschrift SemiLight Condensed" panose="020B0502040204020203" pitchFamily="34" charset="0"/>
              </a:rPr>
              <a:t> </a:t>
            </a:r>
            <a:r>
              <a:rPr lang="hu-HU" dirty="0" err="1">
                <a:latin typeface="Bahnschrift SemiLight Condensed" panose="020B0502040204020203" pitchFamily="34" charset="0"/>
              </a:rPr>
              <a:t>Daimler</a:t>
            </a:r>
            <a:r>
              <a:rPr lang="hu-HU" dirty="0">
                <a:latin typeface="Bahnschrift SemiLight Condensed" panose="020B0502040204020203" pitchFamily="34" charset="0"/>
              </a:rPr>
              <a:t> és Wilhelm </a:t>
            </a:r>
            <a:r>
              <a:rPr lang="hu-HU" dirty="0" err="1">
                <a:latin typeface="Bahnschrift SemiLight Condensed" panose="020B0502040204020203" pitchFamily="34" charset="0"/>
              </a:rPr>
              <a:t>Maybach</a:t>
            </a:r>
            <a:r>
              <a:rPr lang="hu-HU" dirty="0">
                <a:latin typeface="Bahnschrift SemiLight Condensed" panose="020B0502040204020203" pitchFamily="34" charset="0"/>
              </a:rPr>
              <a:t>)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Első megvásárolható kerékpár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Első világháborúig az </a:t>
            </a:r>
            <a:r>
              <a:rPr lang="hu-HU" dirty="0" err="1">
                <a:latin typeface="Bahnschrift SemiLight Condensed" panose="020B0502040204020203" pitchFamily="34" charset="0"/>
              </a:rPr>
              <a:t>Indian</a:t>
            </a:r>
            <a:r>
              <a:rPr lang="hu-HU" dirty="0">
                <a:latin typeface="Bahnschrift SemiLight Condensed" panose="020B0502040204020203" pitchFamily="34" charset="0"/>
              </a:rPr>
              <a:t> volt a legnagyobb motorkerékpárgyártó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1920-ra a dicsőség a Harley-Davidsoné lett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1930-as évek elejére a DKW lett a legnagyobb gyártó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571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Biztonság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66961"/>
          </a:xfrm>
        </p:spPr>
        <p:txBody>
          <a:bodyPr>
            <a:normAutofit/>
          </a:bodyPr>
          <a:lstStyle/>
          <a:p>
            <a:r>
              <a:rPr lang="hu-HU" dirty="0">
                <a:latin typeface="Bahnschrift SemiLight Condensed" panose="020B0502040204020203" pitchFamily="34" charset="0"/>
              </a:rPr>
              <a:t>A motorkerékpárok jellegük miatt nem rendelkeznek olyan külső karosszériával, mint az autók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motorkerékpár két kerekéből adódó instabilitás miatt a motorkerékpár fokozottabban rejt magában balesetveszélyt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motorosnak megfelelő védőruházatot kell viselnie, ami megvédi a menetszéltől és az esetleges balesetektől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A legjellemzőbb ilyen holmik: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Bukósisak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Motorosdzseki, lehetőleg protektoros védőelemekkel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Motorosnadrág, szintén védőelemekkel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Motoroskesztyű, kezet védő védőelemekkel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Motoroscsizma, főleg acélbetétes kivitelben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887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 </a:t>
            </a:r>
            <a:r>
              <a:rPr lang="hu-HU" dirty="0" err="1"/>
              <a:t>Vector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 SemiLight Condensed" panose="020B0502040204020203" pitchFamily="34" charset="0"/>
              </a:rPr>
              <a:t> A Világ Legdrágább motorja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£90,000 – 32,6 millió forint</a:t>
            </a:r>
          </a:p>
          <a:p>
            <a:r>
              <a:rPr lang="hu-HU" i="1" dirty="0" err="1">
                <a:latin typeface="Bahnschrift SemiLight Condensed" panose="020B0502040204020203" pitchFamily="34" charset="0"/>
              </a:rPr>
              <a:t>ajszállal</a:t>
            </a:r>
            <a:r>
              <a:rPr lang="hu-HU" i="1" dirty="0">
                <a:latin typeface="Bahnschrift SemiLight Condensed" panose="020B0502040204020203" pitchFamily="34" charset="0"/>
              </a:rPr>
              <a:t> lett első az Arc tisztán elektromos hajtású</a:t>
            </a:r>
          </a:p>
          <a:p>
            <a:r>
              <a:rPr lang="hu-HU" i="1" dirty="0">
                <a:latin typeface="Bahnschrift SemiLight Condensed" panose="020B0502040204020203" pitchFamily="34" charset="0"/>
              </a:rPr>
              <a:t>190 km/órás végsebességű villanymotorja.</a:t>
            </a:r>
          </a:p>
          <a:p>
            <a:r>
              <a:rPr lang="hu-HU" i="1" dirty="0">
                <a:latin typeface="Bahnschrift SemiLight Condensed" panose="020B0502040204020203" pitchFamily="34" charset="0"/>
              </a:rPr>
              <a:t>A </a:t>
            </a:r>
            <a:r>
              <a:rPr lang="hu-HU" i="1" dirty="0" err="1">
                <a:latin typeface="Bahnschrift SemiLight Condensed" panose="020B0502040204020203" pitchFamily="34" charset="0"/>
              </a:rPr>
              <a:t>Vector</a:t>
            </a:r>
            <a:r>
              <a:rPr lang="hu-HU" i="1" dirty="0">
                <a:latin typeface="Bahnschrift SemiLight Condensed" panose="020B0502040204020203" pitchFamily="34" charset="0"/>
              </a:rPr>
              <a:t> igazi nagyágyú az amperfalók között</a:t>
            </a:r>
          </a:p>
          <a:p>
            <a:r>
              <a:rPr lang="hu-HU" i="1" dirty="0">
                <a:latin typeface="Bahnschrift SemiLight Condensed" panose="020B0502040204020203" pitchFamily="34" charset="0"/>
              </a:rPr>
              <a:t>hiszen 3,1 másodperc alatt gyorsul százra</a:t>
            </a:r>
          </a:p>
          <a:p>
            <a:r>
              <a:rPr lang="hu-HU" i="1" dirty="0">
                <a:latin typeface="Bahnschrift SemiLight Condensed" panose="020B0502040204020203" pitchFamily="34" charset="0"/>
              </a:rPr>
              <a:t>320 kilométert is megtehet egy töltéssel</a:t>
            </a:r>
            <a:endParaRPr lang="hu-HU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7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333460" y="1127879"/>
            <a:ext cx="12858919" cy="4846895"/>
          </a:xfrm>
        </p:spPr>
        <p:txBody>
          <a:bodyPr>
            <a:normAutofit/>
          </a:bodyPr>
          <a:lstStyle/>
          <a:p>
            <a:pPr algn="ctr"/>
            <a:r>
              <a:rPr lang="hu-HU" sz="8000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167733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46</TotalTime>
  <Words>223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Fabetű</vt:lpstr>
      <vt:lpstr>Motorok</vt:lpstr>
      <vt:lpstr>Általános Információk</vt:lpstr>
      <vt:lpstr>Története</vt:lpstr>
      <vt:lpstr>Biztonság</vt:lpstr>
      <vt:lpstr>Arc Vector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Motorok</dc:title>
  <dc:creator>tanulo</dc:creator>
  <cp:lastModifiedBy>Norbijolo Y</cp:lastModifiedBy>
  <cp:revision>6</cp:revision>
  <dcterms:created xsi:type="dcterms:W3CDTF">2023-04-21T08:56:26Z</dcterms:created>
  <dcterms:modified xsi:type="dcterms:W3CDTF">2023-05-12T08:41:37Z</dcterms:modified>
</cp:coreProperties>
</file>