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99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1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669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73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82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88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73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940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54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6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7C8BDB-2336-4AFE-A282-0A0D6B6E463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4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Motorok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Botos Benedek, Galántai Atilla, </a:t>
            </a:r>
            <a:r>
              <a:rPr lang="hu-HU" dirty="0" err="1" smtClean="0"/>
              <a:t>Léhner</a:t>
            </a:r>
            <a:r>
              <a:rPr lang="hu-HU" dirty="0" smtClean="0"/>
              <a:t> Milán, Tóth Norbert, Tóth Dominik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1926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 Információk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617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Tervezte és </a:t>
            </a:r>
            <a:r>
              <a:rPr lang="hu-HU" dirty="0" smtClean="0"/>
              <a:t>építette (</a:t>
            </a:r>
            <a:r>
              <a:rPr lang="hu-HU" dirty="0" err="1" smtClean="0"/>
              <a:t>Gottlieb</a:t>
            </a:r>
            <a:r>
              <a:rPr lang="hu-HU" dirty="0" smtClean="0"/>
              <a:t> </a:t>
            </a:r>
            <a:r>
              <a:rPr lang="hu-HU" dirty="0" err="1"/>
              <a:t>Daimler</a:t>
            </a:r>
            <a:r>
              <a:rPr lang="hu-HU" dirty="0"/>
              <a:t> és Wilhelm </a:t>
            </a:r>
            <a:r>
              <a:rPr lang="hu-HU" dirty="0" err="1" smtClean="0"/>
              <a:t>Maybach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/>
              <a:t>Első megvásárolható </a:t>
            </a:r>
            <a:r>
              <a:rPr lang="hu-HU" dirty="0" smtClean="0"/>
              <a:t>kerékpár</a:t>
            </a:r>
          </a:p>
          <a:p>
            <a:r>
              <a:rPr lang="hu-HU" dirty="0" smtClean="0"/>
              <a:t>Első </a:t>
            </a:r>
            <a:r>
              <a:rPr lang="hu-HU" dirty="0"/>
              <a:t>világháborúig az </a:t>
            </a:r>
            <a:r>
              <a:rPr lang="hu-HU" dirty="0" err="1"/>
              <a:t>Indian</a:t>
            </a:r>
            <a:r>
              <a:rPr lang="hu-HU" dirty="0"/>
              <a:t> volt a legnagyobb </a:t>
            </a:r>
            <a:r>
              <a:rPr lang="hu-HU" dirty="0" smtClean="0"/>
              <a:t>motorkerékpárgyártó</a:t>
            </a:r>
          </a:p>
          <a:p>
            <a:r>
              <a:rPr lang="hu-HU" dirty="0" smtClean="0"/>
              <a:t>1920-ra </a:t>
            </a:r>
            <a:r>
              <a:rPr lang="hu-HU" dirty="0"/>
              <a:t>a dicsőség a Harley-Davidsoné </a:t>
            </a:r>
            <a:r>
              <a:rPr lang="hu-HU" dirty="0" smtClean="0"/>
              <a:t>lett</a:t>
            </a:r>
          </a:p>
          <a:p>
            <a:r>
              <a:rPr lang="hu-HU" dirty="0" smtClean="0"/>
              <a:t>1930-as </a:t>
            </a:r>
            <a:r>
              <a:rPr lang="hu-HU" dirty="0"/>
              <a:t>évek elejére a DKW lett a legnagyobb gyártó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571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Biztonság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887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37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7332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TM03090434[[fn=Fabetű]]</Template>
  <TotalTime>18</TotalTime>
  <Words>66</Words>
  <Application>Microsoft Office PowerPoint</Application>
  <PresentationFormat>Szélesvásznú</PresentationFormat>
  <Paragraphs>10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Fabetű</vt:lpstr>
      <vt:lpstr>Motorok</vt:lpstr>
      <vt:lpstr>Általános Információk</vt:lpstr>
      <vt:lpstr>Története</vt:lpstr>
      <vt:lpstr>Biztonság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Motorok</dc:title>
  <dc:creator>tanulo</dc:creator>
  <cp:lastModifiedBy>tanulo</cp:lastModifiedBy>
  <cp:revision>2</cp:revision>
  <dcterms:created xsi:type="dcterms:W3CDTF">2023-04-21T08:56:26Z</dcterms:created>
  <dcterms:modified xsi:type="dcterms:W3CDTF">2023-04-21T09:15:26Z</dcterms:modified>
</cp:coreProperties>
</file>