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CBE12-7E42-42AE-B90D-EBFF7C64536D}" v="152" dt="2024-05-03T17:14:07.855"/>
    <p1510:client id="{04903886-9E51-4237-88B8-B27EA482C735}" v="757" dt="2024-05-01T17:36:32.573"/>
    <p1510:client id="{60F6DE79-8E3B-4A31-A11C-199F52EE0AE9}" v="2" dt="2024-05-03T17:15:21.835"/>
    <p1510:client id="{64E07FAC-EC41-4997-AEAD-0F6FF954DCBF}" v="34" dt="2024-05-03T15:38:11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3960-3B6B-6D39-175D-6FEB794AD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4E298-7373-26D8-9111-C08BFD848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92786-8AB5-D94F-22CF-9C37CEAE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0F2-23C5-49D1-B566-3727D925704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D0DE-509F-1FB5-090D-7B61751C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924A5-700F-C659-6439-8DD76CC5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F9C-3F68-4D7F-BF5F-FAB64CFFB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4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C4AF-BA54-76EC-BC12-E8721E5B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7BC5F-FA02-3287-34B8-3BFCFDEB9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7385A-6029-1DB5-D5F4-302B5711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0F2-23C5-49D1-B566-3727D925704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4F3B3-24C8-191E-6BCE-87D8DF6C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287EA-789F-DB9D-B75A-2073A943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F9C-3F68-4D7F-BF5F-FAB64CFFB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39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A1264-ED6A-B1D6-73F1-6D915B1AA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540E0-38EC-0E25-3397-93212A44C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24F63-F620-41C2-517F-A4EE9F5F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0F2-23C5-49D1-B566-3727D925704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9A66F-F36C-32D9-AA5E-3F541A85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15D54-64F1-4307-EECE-68703982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F9C-3F68-4D7F-BF5F-FAB64CFFB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76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7DE0-D422-4740-2F8D-FA24C561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175FD-2D4A-CB8F-402E-1FC19665C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174A5-D190-6A32-565F-0E8CF79A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0F2-23C5-49D1-B566-3727D925704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C7C58-DAFC-F4B2-7CB8-A118A0F7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BB138-A46C-A597-72B7-50F28135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F9C-3F68-4D7F-BF5F-FAB64CFFB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11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8A49-2F8A-F9F2-F46A-88D78946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0CB78-28F4-AB79-CE8F-97AB6436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1C8C-1743-9026-8529-B04F2179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0F2-23C5-49D1-B566-3727D925704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F1ED5-75D0-085B-15F0-A30D2970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5FF48-8C97-A4FA-7B82-938F8E52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F9C-3F68-4D7F-BF5F-FAB64CFFB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79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C0E2-3D55-2BF8-729B-F67B02F9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24F0-6BAA-4A72-AEFB-802F1DCF1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B84B9-2F68-7979-E199-2CA6AC200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49943-C76F-31D9-193B-470A91EE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0F2-23C5-49D1-B566-3727D925704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CC2C9-02C2-BBF9-53D2-9006AD8F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481EA-469A-D8E8-E5D7-4D676FBB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F9C-3F68-4D7F-BF5F-FAB64CFFB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61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965A-7A36-AC01-F32B-F3D1785C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77D59-4602-7314-ECF7-21D88D86C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ED1B8-F28E-341E-0E2F-4AE9ED5AE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839F1-495F-8D19-E8D3-B96A09DE0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BFAFC-36B9-D2DB-7ECB-579E11A1A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83F5D-2D92-0163-BED0-D0795318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0F2-23C5-49D1-B566-3727D925704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C7375-4E5E-C951-059D-D37D005C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00CA3-4936-B0AF-08CD-048FD308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F9C-3F68-4D7F-BF5F-FAB64CFFB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08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E278-09AA-7F20-4614-679A7384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241EF-1FB7-CC4C-BB84-28D8406F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0F2-23C5-49D1-B566-3727D925704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82211-9E4E-4B41-424A-7E6317E4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7A2DA-05BB-644F-5398-3EA44454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F9C-3F68-4D7F-BF5F-FAB64CFFB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50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A76DB-5CE0-2414-35EB-20C70EAF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0F2-23C5-49D1-B566-3727D925704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8060C-F6FC-E067-D7B5-6B70ED01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465A0-6683-7E96-F091-7DC970C8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F9C-3F68-4D7F-BF5F-FAB64CFFB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18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66A8-926E-376A-B964-BE6DDD5B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3458A-0A9E-F831-E471-8E4AA151B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C1BF2-CD92-0961-36A1-BFAB9EF19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468B-7E6A-AB39-BE00-240D552F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0F2-23C5-49D1-B566-3727D925704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73EB3-FF9C-FA23-EA49-F3A686BD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B4059-6863-9339-AE0D-CBBCBBCF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F9C-3F68-4D7F-BF5F-FAB64CFFB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37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3E06-29F2-8F17-6212-364EEB43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7D4AF-838E-25A9-F83A-34BD7A6A1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7D357-CC04-E6E2-D376-9F7BAC108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4E058-ABDA-0BE2-102A-9822D492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30F2-23C5-49D1-B566-3727D925704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CFDDE-444B-BF94-9426-39C75A9C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E97F3-2589-F5DE-928D-A11FD267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8F9C-3F68-4D7F-BF5F-FAB64CFFB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2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9B565-5F4F-CEB3-7AB9-22855FB6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5E9BA-2FEB-518A-C3B2-0B9378FDA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6238D-E7C3-339D-C632-ACB6D5D89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30F2-23C5-49D1-B566-3727D9257041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E3E7-2612-2E4D-5197-C57D12FA3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D1530-4EC1-5C5D-36A9-7219DE1AA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8F9C-3F68-4D7F-BF5F-FAB64CFFB1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96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w/s!ArmI6PQp7TzqgYsTMNRKVCNno-2Vfg?e=92szC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CB653-74BA-8EFA-A5F6-2A5AF8225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/>
              <a:t>Placement Management</a:t>
            </a:r>
            <a:br>
              <a:rPr lang="en-US" sz="8100"/>
            </a:br>
            <a:r>
              <a:rPr lang="en-US" sz="8100"/>
              <a:t>System</a:t>
            </a:r>
            <a:endParaRPr lang="en-IN" sz="8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1C7C-32E4-C558-4848-27930D0BC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BY:- ERROR 201</a:t>
            </a:r>
          </a:p>
        </p:txBody>
      </p:sp>
    </p:spTree>
    <p:extLst>
      <p:ext uri="{BB962C8B-B14F-4D97-AF65-F5344CB8AC3E}">
        <p14:creationId xmlns:p14="http://schemas.microsoft.com/office/powerpoint/2010/main" val="17620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04CA5-71E3-CB0B-44C1-00356DDD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Group Members:-</a:t>
            </a:r>
            <a:endParaRPr lang="en-IN" sz="5400"/>
          </a:p>
        </p:txBody>
      </p:sp>
      <p:pic>
        <p:nvPicPr>
          <p:cNvPr id="5" name="Picture 4" descr="Värikkäät langat, joita kudotaan yhteen">
            <a:extLst>
              <a:ext uri="{FF2B5EF4-FFF2-40B4-BE49-F238E27FC236}">
                <a16:creationId xmlns:a16="http://schemas.microsoft.com/office/drawing/2014/main" id="{06D6D714-9F8F-29DC-4AC4-E8AEFA7B1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62" r="12473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45528-AAB1-F34E-B8CE-285F2779E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/>
              <a:t>Rudra Chauhan      -       202301173</a:t>
            </a:r>
          </a:p>
          <a:p>
            <a:r>
              <a:rPr lang="en-US" sz="2200"/>
              <a:t>Poorva Vaishnav    -       202301179</a:t>
            </a:r>
          </a:p>
          <a:p>
            <a:r>
              <a:rPr lang="en-US" sz="2200"/>
              <a:t>Kartik Vyas              -       202301003</a:t>
            </a:r>
          </a:p>
          <a:p>
            <a:r>
              <a:rPr lang="en-US" sz="2200"/>
              <a:t>Kasak Sutaria          -       202301030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414554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BC8F5-CEA6-4E01-5331-A8B222AB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-  P2:DAIICT Placement Manager: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DFEA7-37BA-6C9C-8872-510FD5423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0" i="0" u="none" strike="noStrike">
                <a:effectLst/>
                <a:latin typeface="Perpetua" panose="02020502060401020303" pitchFamily="18" charset="0"/>
              </a:rPr>
              <a:t>Develop a comprehensive Placement Manager system to streamline the placement process for the university. This system will record and manage all placement-related activities for each batch and program, including written tests, interviews, shortlisting, and job offers. Also, it can search for students placed in a specific company, batch-wise, location-wise, mean and median package, etc.</a:t>
            </a:r>
            <a:endParaRPr lang="en-IN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87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ACE84-BBC3-8C08-A58F-BA2208F0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ALGORITHM</a:t>
            </a:r>
            <a:endParaRPr lang="en-IN" sz="3700">
              <a:solidFill>
                <a:srgbClr val="FFFFF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00955-12D2-F57A-071C-292784C6C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63579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endParaRPr lang="en-GB" sz="130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lang="en-GB" sz="130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GB" sz="1300">
                <a:latin typeface="Arial"/>
                <a:cs typeface="Arial"/>
              </a:rPr>
              <a:t>Declare a class named </a:t>
            </a:r>
            <a:r>
              <a:rPr lang="en-GB" sz="1300" err="1">
                <a:latin typeface="Arial"/>
                <a:cs typeface="Arial"/>
              </a:rPr>
              <a:t>JobOfffer</a:t>
            </a:r>
            <a:r>
              <a:rPr lang="en-GB" sz="1300">
                <a:latin typeface="Arial"/>
                <a:cs typeface="Arial"/>
              </a:rPr>
              <a:t> then declare variables privately namely ID, Name, Batch, Written Test Status, Interview status, Placed/not, Package.</a:t>
            </a:r>
            <a:endParaRPr lang="en-IN" sz="130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GB" sz="1300">
                <a:latin typeface="Arial"/>
                <a:cs typeface="Arial"/>
              </a:rPr>
              <a:t>Now implement a constructor, get set function, </a:t>
            </a:r>
            <a:r>
              <a:rPr lang="en-GB" sz="1300" err="1">
                <a:latin typeface="Arial"/>
                <a:cs typeface="Arial"/>
              </a:rPr>
              <a:t>display_joboffers</a:t>
            </a:r>
            <a:r>
              <a:rPr lang="en-GB" sz="1300">
                <a:latin typeface="Arial"/>
                <a:cs typeface="Arial"/>
              </a:rPr>
              <a:t>, change status in this file.</a:t>
            </a:r>
          </a:p>
          <a:p>
            <a:pPr>
              <a:buFont typeface="Arial"/>
              <a:buChar char="•"/>
            </a:pPr>
            <a:r>
              <a:rPr lang="en-GB" sz="1300">
                <a:latin typeface="Arial"/>
                <a:cs typeface="Arial"/>
              </a:rPr>
              <a:t>Company: Company name, Address, Hired Students, Criteria, </a:t>
            </a:r>
            <a:r>
              <a:rPr lang="en-GB" sz="1300" err="1">
                <a:latin typeface="Arial"/>
                <a:cs typeface="Arial"/>
              </a:rPr>
              <a:t>No_of_Alumni,At_College</a:t>
            </a:r>
            <a:r>
              <a:rPr lang="en-GB" sz="1300">
                <a:latin typeface="Arial"/>
                <a:cs typeface="Arial"/>
              </a:rPr>
              <a:t>, Getter Setter, Constructor.</a:t>
            </a:r>
          </a:p>
          <a:p>
            <a:pPr>
              <a:buFont typeface="Arial"/>
              <a:buChar char="•"/>
            </a:pPr>
            <a:r>
              <a:rPr lang="en-GB" sz="1300">
                <a:latin typeface="Arial"/>
                <a:cs typeface="Arial"/>
              </a:rPr>
              <a:t>Internship: Company name1, Company name2, Duration1, Duration2, type1, type2, </a:t>
            </a:r>
            <a:r>
              <a:rPr lang="en-GB" sz="1300" err="1">
                <a:latin typeface="Arial"/>
                <a:cs typeface="Arial"/>
              </a:rPr>
              <a:t>Sr_no</a:t>
            </a:r>
            <a:r>
              <a:rPr lang="en-GB" sz="1300">
                <a:latin typeface="Arial"/>
                <a:cs typeface="Arial"/>
              </a:rPr>
              <a:t>, Student name, Getter Setter, Constructor, Display Internship.</a:t>
            </a:r>
          </a:p>
          <a:p>
            <a:pPr>
              <a:buFont typeface="Arial"/>
              <a:buChar char="•"/>
            </a:pPr>
            <a:r>
              <a:rPr lang="en-GB" sz="1300">
                <a:latin typeface="Arial"/>
                <a:cs typeface="Arial"/>
              </a:rPr>
              <a:t>Placement: Average package, Highest Package, Rate of Placement, Appeared Students, Placed students, Getter Setter, Constructor, </a:t>
            </a:r>
            <a:r>
              <a:rPr lang="en-GB" sz="1300" err="1">
                <a:latin typeface="Arial"/>
                <a:cs typeface="Arial"/>
              </a:rPr>
              <a:t>max_package</a:t>
            </a:r>
            <a:r>
              <a:rPr lang="en-GB" sz="1300">
                <a:latin typeface="Arial"/>
                <a:cs typeface="Arial"/>
              </a:rPr>
              <a:t>, </a:t>
            </a:r>
            <a:r>
              <a:rPr lang="en-GB" sz="1300" err="1">
                <a:latin typeface="Arial"/>
                <a:cs typeface="Arial"/>
              </a:rPr>
              <a:t>min_package</a:t>
            </a:r>
            <a:r>
              <a:rPr lang="en-GB" sz="1300">
                <a:latin typeface="Arial"/>
                <a:cs typeface="Arial"/>
              </a:rPr>
              <a:t>, </a:t>
            </a:r>
            <a:r>
              <a:rPr lang="en-GB" sz="1300" err="1">
                <a:latin typeface="Arial"/>
                <a:cs typeface="Arial"/>
              </a:rPr>
              <a:t>median_package</a:t>
            </a:r>
            <a:r>
              <a:rPr lang="en-GB" sz="1300">
                <a:latin typeface="Arial"/>
                <a:cs typeface="Arial"/>
              </a:rPr>
              <a:t>.</a:t>
            </a:r>
          </a:p>
          <a:p>
            <a:pPr>
              <a:buFont typeface="Arial"/>
              <a:buChar char="•"/>
            </a:pPr>
            <a:r>
              <a:rPr lang="en-GB" sz="1300">
                <a:latin typeface="Arial"/>
                <a:cs typeface="Arial"/>
              </a:rPr>
              <a:t>Schedule: Student ID, Student Name, Company Name, Start Time, End Time, Date, Location, Getter Setter, Constructor, </a:t>
            </a:r>
            <a:r>
              <a:rPr lang="en-GB" sz="1300" err="1">
                <a:latin typeface="Arial"/>
                <a:cs typeface="Arial"/>
              </a:rPr>
              <a:t>Display_schedule</a:t>
            </a:r>
            <a:r>
              <a:rPr lang="en-GB" sz="1300">
                <a:latin typeface="Arial"/>
                <a:cs typeface="Arial"/>
              </a:rPr>
              <a:t>.</a:t>
            </a:r>
          </a:p>
          <a:p>
            <a:pPr>
              <a:buFont typeface="Arial"/>
              <a:buChar char="•"/>
            </a:pPr>
            <a:r>
              <a:rPr lang="en-GB" sz="1300">
                <a:latin typeface="Arial"/>
                <a:cs typeface="Arial"/>
              </a:rPr>
              <a:t>Student:  Student ID, Student name, Year Of Placement, Program, CGPA, Email, Phone, Getter Setter, Constructor.</a:t>
            </a:r>
          </a:p>
          <a:p>
            <a:pPr>
              <a:buFont typeface="Arial"/>
              <a:buChar char="•"/>
            </a:pPr>
            <a:r>
              <a:rPr lang="en-GB" sz="1300">
                <a:latin typeface="Arial"/>
                <a:cs typeface="Arial"/>
              </a:rPr>
              <a:t>Past Details: Include </a:t>
            </a:r>
            <a:r>
              <a:rPr lang="en-GB" sz="1300" err="1">
                <a:latin typeface="Arial"/>
                <a:cs typeface="Arial"/>
              </a:rPr>
              <a:t>library.h</a:t>
            </a:r>
            <a:r>
              <a:rPr lang="en-GB" sz="1300">
                <a:latin typeface="Arial"/>
                <a:cs typeface="Arial"/>
              </a:rPr>
              <a:t> header </a:t>
            </a:r>
            <a:r>
              <a:rPr lang="en-GB" sz="1300" err="1">
                <a:latin typeface="Arial"/>
                <a:cs typeface="Arial"/>
              </a:rPr>
              <a:t>file.Student</a:t>
            </a:r>
            <a:r>
              <a:rPr lang="en-GB" sz="1300">
                <a:latin typeface="Arial"/>
                <a:cs typeface="Arial"/>
              </a:rPr>
              <a:t> ID, Student Name, Phone, Company Name, Branch, Year Of Placement, Salary, Getter Setter, Constructor, </a:t>
            </a:r>
            <a:r>
              <a:rPr lang="en-GB" sz="1300" err="1">
                <a:latin typeface="Arial"/>
                <a:cs typeface="Arial"/>
              </a:rPr>
              <a:t>display_past_details,Tokenize_alumni</a:t>
            </a:r>
            <a:r>
              <a:rPr lang="en-GB" sz="1300">
                <a:latin typeface="Arial"/>
                <a:cs typeface="Arial"/>
              </a:rPr>
              <a:t>, </a:t>
            </a:r>
            <a:r>
              <a:rPr lang="en-GB" sz="1300" err="1">
                <a:latin typeface="Arial"/>
                <a:cs typeface="Arial"/>
              </a:rPr>
              <a:t>Past_mean</a:t>
            </a:r>
            <a:r>
              <a:rPr lang="en-GB" sz="1300">
                <a:latin typeface="Arial"/>
                <a:cs typeface="Arial"/>
              </a:rPr>
              <a:t>, </a:t>
            </a:r>
            <a:r>
              <a:rPr lang="en-GB" sz="1300" err="1">
                <a:latin typeface="Arial"/>
                <a:cs typeface="Arial"/>
              </a:rPr>
              <a:t>Past_median</a:t>
            </a:r>
            <a:r>
              <a:rPr lang="en-GB" sz="1300">
                <a:latin typeface="Arial"/>
                <a:cs typeface="Arial"/>
              </a:rPr>
              <a:t>, </a:t>
            </a:r>
            <a:r>
              <a:rPr lang="en-GB" sz="1300" err="1">
                <a:latin typeface="Arial"/>
                <a:cs typeface="Arial"/>
              </a:rPr>
              <a:t>Past_highest</a:t>
            </a:r>
            <a:r>
              <a:rPr lang="en-GB" sz="1300">
                <a:latin typeface="Arial"/>
                <a:cs typeface="Arial"/>
              </a:rPr>
              <a:t>.</a:t>
            </a:r>
          </a:p>
          <a:p>
            <a:pPr>
              <a:buFont typeface="Arial"/>
              <a:buChar char="•"/>
            </a:pPr>
            <a:r>
              <a:rPr lang="en-GB" sz="1300">
                <a:latin typeface="Arial"/>
                <a:cs typeface="Arial"/>
              </a:rPr>
              <a:t>Read files: </a:t>
            </a:r>
            <a:r>
              <a:rPr lang="en-GB" sz="1300" err="1">
                <a:latin typeface="Arial"/>
                <a:cs typeface="Arial"/>
              </a:rPr>
              <a:t>tokenize_student</a:t>
            </a:r>
            <a:r>
              <a:rPr lang="en-GB" sz="1300">
                <a:latin typeface="Arial"/>
                <a:cs typeface="Arial"/>
              </a:rPr>
              <a:t>, </a:t>
            </a:r>
            <a:r>
              <a:rPr lang="en-GB" sz="1300" err="1">
                <a:latin typeface="Arial"/>
                <a:cs typeface="Arial"/>
              </a:rPr>
              <a:t>tokenize_company</a:t>
            </a:r>
            <a:r>
              <a:rPr lang="en-GB" sz="1300">
                <a:latin typeface="Arial"/>
                <a:cs typeface="Arial"/>
              </a:rPr>
              <a:t>, read file.</a:t>
            </a:r>
          </a:p>
          <a:p>
            <a:pPr>
              <a:buFont typeface="Arial"/>
              <a:buChar char="•"/>
            </a:pPr>
            <a:r>
              <a:rPr lang="en-GB" sz="1300">
                <a:latin typeface="Arial"/>
                <a:cs typeface="Arial"/>
              </a:rPr>
              <a:t>Display function: This function is created to display all different functions which are created.</a:t>
            </a:r>
          </a:p>
          <a:p>
            <a:pPr>
              <a:buFont typeface="Arial"/>
              <a:buChar char="•"/>
            </a:pPr>
            <a:r>
              <a:rPr lang="en-GB" sz="1300">
                <a:latin typeface="Arial"/>
                <a:cs typeface="Arial"/>
              </a:rPr>
              <a:t>Main Function: Declared variables and read the csv files.</a:t>
            </a:r>
          </a:p>
          <a:p>
            <a:pPr marL="0" indent="0">
              <a:buNone/>
            </a:pPr>
            <a:endParaRPr lang="en-GB" sz="130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lang="en-GB" sz="130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lang="en-GB" sz="1300">
              <a:latin typeface="Arial"/>
              <a:cs typeface="Arial"/>
            </a:endParaRPr>
          </a:p>
          <a:p>
            <a:pPr marL="0" indent="0">
              <a:buNone/>
            </a:pPr>
            <a:endParaRPr lang="en-IN" sz="13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568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C65B-6A23-22BC-BF31-1E6F7E644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IN"/>
          </a:p>
        </p:txBody>
      </p:sp>
      <p:pic>
        <p:nvPicPr>
          <p:cNvPr id="4" name="Picture 3" descr="A diagram of a code&#10;&#10;Description automatically generated">
            <a:extLst>
              <a:ext uri="{FF2B5EF4-FFF2-40B4-BE49-F238E27FC236}">
                <a16:creationId xmlns:a16="http://schemas.microsoft.com/office/drawing/2014/main" id="{AB4F577C-F8FF-7A8B-697F-16FEC189C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57" y="21772"/>
            <a:ext cx="8991599" cy="61504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6B54FA-220F-2FF2-1CAD-C5C4D25975EC}"/>
              </a:ext>
            </a:extLst>
          </p:cNvPr>
          <p:cNvSpPr txBox="1"/>
          <p:nvPr/>
        </p:nvSpPr>
        <p:spPr>
          <a:xfrm>
            <a:off x="1768928" y="6274404"/>
            <a:ext cx="89504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                                                                          </a:t>
            </a:r>
            <a:r>
              <a:rPr lang="en-US">
                <a:cs typeface="Calibri"/>
                <a:hlinkClick r:id="rId3"/>
              </a:rPr>
              <a:t>Pseudocode...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5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76531-7726-B31B-979D-36F351EE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latin typeface="Algerian"/>
              </a:rPr>
              <a:t>Time Complexity &amp; Space complexity: </a:t>
            </a:r>
            <a:endParaRPr lang="en-US" sz="34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F13A-3D36-AD3B-9DED-AB59AAD5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latin typeface="Agency FB"/>
                <a:cs typeface="Calibri"/>
              </a:rPr>
              <a:t>We will write Time &amp; Space Complexity for every functions differently:</a:t>
            </a:r>
            <a:endParaRPr lang="en-US" sz="1800"/>
          </a:p>
          <a:p>
            <a:pPr marL="0" indent="0">
              <a:buNone/>
            </a:pPr>
            <a:endParaRPr lang="en-US" sz="1800">
              <a:latin typeface="Agency FB"/>
              <a:cs typeface="Calibri"/>
            </a:endParaRPr>
          </a:p>
          <a:p>
            <a:r>
              <a:rPr lang="en-US" sz="1800" err="1">
                <a:cs typeface="Calibri"/>
              </a:rPr>
              <a:t>Display_joboffers</a:t>
            </a:r>
            <a:r>
              <a:rPr lang="en-US" sz="1800">
                <a:cs typeface="Calibri"/>
              </a:rPr>
              <a:t>: Time-O(1) &amp; Space-O(m). Here m is the number of Strings taking entries from job offers headers.</a:t>
            </a:r>
          </a:p>
          <a:p>
            <a:r>
              <a:rPr lang="en-US" sz="1800" err="1">
                <a:cs typeface="Calibri"/>
              </a:rPr>
              <a:t>Display_internship</a:t>
            </a:r>
            <a:r>
              <a:rPr lang="en-US" sz="1800">
                <a:cs typeface="Calibri"/>
              </a:rPr>
              <a:t>: Time-O(1) &amp; Space-O(1).</a:t>
            </a:r>
          </a:p>
          <a:p>
            <a:r>
              <a:rPr lang="en-US" sz="1800" err="1">
                <a:cs typeface="Calibri"/>
              </a:rPr>
              <a:t>Display_schedule</a:t>
            </a:r>
            <a:r>
              <a:rPr lang="en-US" sz="1800">
                <a:cs typeface="Calibri"/>
              </a:rPr>
              <a:t>: Time-O(1) &amp; Space-O(n).</a:t>
            </a:r>
          </a:p>
          <a:p>
            <a:r>
              <a:rPr lang="en-US" sz="1800" err="1">
                <a:cs typeface="Calibri"/>
              </a:rPr>
              <a:t>Display_particularstudent</a:t>
            </a:r>
            <a:r>
              <a:rPr lang="en-US" sz="1800">
                <a:cs typeface="Calibri"/>
              </a:rPr>
              <a:t>: Time-O(1) &amp; Space-O(n).</a:t>
            </a:r>
          </a:p>
          <a:p>
            <a:r>
              <a:rPr lang="en-US" sz="1800" err="1">
                <a:cs typeface="Calibri"/>
              </a:rPr>
              <a:t>Display_past_details</a:t>
            </a:r>
            <a:r>
              <a:rPr lang="en-US" sz="1800">
                <a:cs typeface="Calibri"/>
              </a:rPr>
              <a:t>: Time-O(n) &amp; Space-O(</a:t>
            </a:r>
            <a:r>
              <a:rPr lang="en-US" sz="1800" err="1">
                <a:cs typeface="Calibri"/>
              </a:rPr>
              <a:t>mn</a:t>
            </a:r>
            <a:r>
              <a:rPr lang="en-US" sz="1800">
                <a:cs typeface="Calibri"/>
              </a:rPr>
              <a:t>). Here m is number of strings in each entries and n is space by map alumni.</a:t>
            </a:r>
          </a:p>
          <a:p>
            <a:r>
              <a:rPr lang="en-US" sz="1800" err="1">
                <a:cs typeface="Calibri"/>
              </a:rPr>
              <a:t>Display_allstudents</a:t>
            </a:r>
            <a:r>
              <a:rPr lang="en-US" sz="1800">
                <a:cs typeface="Calibri"/>
              </a:rPr>
              <a:t>: Time-O(n) &amp; Space-O(m).</a:t>
            </a:r>
          </a:p>
          <a:p>
            <a:r>
              <a:rPr lang="en-US" sz="1800">
                <a:cs typeface="Calibri"/>
              </a:rPr>
              <a:t>Display_choice1: Time-O(1) &amp; Space-O(1).</a:t>
            </a:r>
          </a:p>
          <a:p>
            <a:r>
              <a:rPr lang="en-US" sz="1800" err="1">
                <a:cs typeface="Calibri"/>
              </a:rPr>
              <a:t>Display_allstudents</a:t>
            </a:r>
            <a:r>
              <a:rPr lang="en-US" sz="1800">
                <a:cs typeface="Calibri"/>
              </a:rPr>
              <a:t>: Time-O(n) &amp; Space-O(m). Here m=entries in company vector with type company.</a:t>
            </a:r>
          </a:p>
          <a:p>
            <a:r>
              <a:rPr lang="en-US" sz="1800">
                <a:cs typeface="Calibri"/>
              </a:rPr>
              <a:t>Display_choice2: Time-O(1) &amp; Space-O(1).</a:t>
            </a:r>
          </a:p>
          <a:p>
            <a:r>
              <a:rPr lang="en-US" sz="1800" err="1">
                <a:cs typeface="Calibri"/>
              </a:rPr>
              <a:t>Display_choice</a:t>
            </a:r>
            <a:r>
              <a:rPr lang="en-US" sz="1800">
                <a:cs typeface="Calibri"/>
              </a:rPr>
              <a:t>: Time-O(1) &amp; Space-O(1).</a:t>
            </a:r>
          </a:p>
          <a:p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65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9C00-853A-2F15-7B25-1B7A9E1DC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47"/>
            <a:ext cx="10505303" cy="595771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cs typeface="Calibri"/>
              </a:rPr>
              <a:t>Display: Time-O(1) &amp; Space-O(1).</a:t>
            </a:r>
          </a:p>
          <a:p>
            <a:r>
              <a:rPr lang="en-US" sz="1600" err="1">
                <a:cs typeface="Calibri"/>
              </a:rPr>
              <a:t>Max_package</a:t>
            </a:r>
            <a:r>
              <a:rPr lang="en-US" sz="1600">
                <a:cs typeface="Calibri"/>
              </a:rPr>
              <a:t>: Time-O(n) &amp; Space-O(1).</a:t>
            </a:r>
          </a:p>
          <a:p>
            <a:r>
              <a:rPr lang="en-US" sz="1600" err="1">
                <a:cs typeface="Calibri"/>
              </a:rPr>
              <a:t>Mean_package</a:t>
            </a:r>
            <a:r>
              <a:rPr lang="en-US" sz="1600">
                <a:cs typeface="Calibri"/>
              </a:rPr>
              <a:t>: Time-O(n) &amp; Space-O(1).</a:t>
            </a:r>
          </a:p>
          <a:p>
            <a:r>
              <a:rPr lang="en-US" sz="1600" err="1">
                <a:cs typeface="Calibri"/>
              </a:rPr>
              <a:t>Median_package</a:t>
            </a:r>
            <a:r>
              <a:rPr lang="en-US" sz="1600">
                <a:cs typeface="Calibri"/>
              </a:rPr>
              <a:t>: Time-O(n)+O(</a:t>
            </a:r>
            <a:r>
              <a:rPr lang="en-US" sz="1600" err="1">
                <a:cs typeface="Calibri"/>
              </a:rPr>
              <a:t>nlog</a:t>
            </a:r>
            <a:r>
              <a:rPr lang="en-US" sz="1600">
                <a:cs typeface="Calibri"/>
              </a:rPr>
              <a:t>(n))=O(n) {Here O(n) is for iteration and O(</a:t>
            </a:r>
            <a:r>
              <a:rPr lang="en-US" sz="1600" err="1">
                <a:cs typeface="Calibri"/>
              </a:rPr>
              <a:t>nlog</a:t>
            </a:r>
            <a:r>
              <a:rPr lang="en-US" sz="1600">
                <a:cs typeface="Calibri"/>
              </a:rPr>
              <a:t>(n)) for Sort function.} &amp; Space-O(n).</a:t>
            </a:r>
          </a:p>
          <a:p>
            <a:r>
              <a:rPr lang="en-US" sz="1600" err="1">
                <a:cs typeface="Calibri"/>
              </a:rPr>
              <a:t>Past_mean</a:t>
            </a:r>
            <a:r>
              <a:rPr lang="en-US" sz="1600">
                <a:cs typeface="Calibri"/>
              </a:rPr>
              <a:t>: Time-O(n) &amp; Space-O(n).</a:t>
            </a:r>
          </a:p>
          <a:p>
            <a:r>
              <a:rPr lang="en-US" sz="1600" err="1">
                <a:cs typeface="Calibri"/>
              </a:rPr>
              <a:t>Past_median</a:t>
            </a:r>
            <a:r>
              <a:rPr lang="en-US" sz="1600">
                <a:cs typeface="Calibri"/>
              </a:rPr>
              <a:t>: Time-O(n)+O(</a:t>
            </a:r>
            <a:r>
              <a:rPr lang="en-US" sz="1600" err="1">
                <a:cs typeface="Calibri"/>
              </a:rPr>
              <a:t>nlogn</a:t>
            </a:r>
            <a:r>
              <a:rPr lang="en-US" sz="1600">
                <a:cs typeface="Calibri"/>
              </a:rPr>
              <a:t>)=O(n) &amp; Space-O(n).</a:t>
            </a:r>
          </a:p>
          <a:p>
            <a:r>
              <a:rPr lang="en-US" sz="1600" err="1">
                <a:cs typeface="Calibri"/>
              </a:rPr>
              <a:t>Past_highest</a:t>
            </a:r>
            <a:r>
              <a:rPr lang="en-US" sz="1600">
                <a:cs typeface="Calibri"/>
              </a:rPr>
              <a:t>: Time-O(n) &amp; Space-O(1).</a:t>
            </a:r>
          </a:p>
          <a:p>
            <a:r>
              <a:rPr lang="en-US" sz="1600" err="1">
                <a:cs typeface="Calibri"/>
              </a:rPr>
              <a:t>Tokenize_alumni</a:t>
            </a:r>
            <a:r>
              <a:rPr lang="en-US" sz="1600">
                <a:cs typeface="Calibri"/>
              </a:rPr>
              <a:t>: Time-O(n) &amp; Space-O(n).</a:t>
            </a:r>
          </a:p>
          <a:p>
            <a:r>
              <a:rPr lang="en-US" sz="1600" err="1">
                <a:cs typeface="Calibri"/>
              </a:rPr>
              <a:t>Past_details</a:t>
            </a:r>
            <a:r>
              <a:rPr lang="en-US" sz="1600">
                <a:cs typeface="Calibri"/>
              </a:rPr>
              <a:t>: Time-O(</a:t>
            </a:r>
            <a:r>
              <a:rPr lang="en-US" sz="1600" err="1">
                <a:cs typeface="Calibri"/>
              </a:rPr>
              <a:t>mn</a:t>
            </a:r>
            <a:r>
              <a:rPr lang="en-US" sz="1600">
                <a:cs typeface="Calibri"/>
              </a:rPr>
              <a:t>)+O(</a:t>
            </a:r>
            <a:r>
              <a:rPr lang="en-US" sz="1600" err="1">
                <a:cs typeface="Calibri"/>
              </a:rPr>
              <a:t>nlog</a:t>
            </a:r>
            <a:r>
              <a:rPr lang="en-US" sz="1600">
                <a:cs typeface="Calibri"/>
              </a:rPr>
              <a:t>(n))=O(</a:t>
            </a:r>
            <a:r>
              <a:rPr lang="en-US" sz="1600" err="1">
                <a:cs typeface="Calibri"/>
              </a:rPr>
              <a:t>mn</a:t>
            </a:r>
            <a:r>
              <a:rPr lang="en-US" sz="1600">
                <a:cs typeface="Calibri"/>
              </a:rPr>
              <a:t>) {m=number of entries in file and n for all sizes.} &amp; Space-O(n).</a:t>
            </a:r>
          </a:p>
          <a:p>
            <a:r>
              <a:rPr lang="en-US" sz="1600">
                <a:cs typeface="Calibri"/>
              </a:rPr>
              <a:t> </a:t>
            </a:r>
            <a:r>
              <a:rPr lang="en-US" sz="1600" err="1">
                <a:cs typeface="Calibri"/>
              </a:rPr>
              <a:t>Tokenize_student</a:t>
            </a:r>
            <a:r>
              <a:rPr lang="en-US" sz="1600">
                <a:cs typeface="Calibri"/>
              </a:rPr>
              <a:t>: Time-O(n) &amp; Space-O(n).</a:t>
            </a:r>
          </a:p>
          <a:p>
            <a:r>
              <a:rPr lang="en-US" sz="1600" err="1">
                <a:cs typeface="Calibri"/>
              </a:rPr>
              <a:t>Tokenize_company</a:t>
            </a:r>
            <a:r>
              <a:rPr lang="en-US" sz="1600">
                <a:cs typeface="Calibri"/>
              </a:rPr>
              <a:t>: Time-O(n) &amp; Space-O(n).</a:t>
            </a:r>
          </a:p>
          <a:p>
            <a:r>
              <a:rPr lang="en-US" sz="1600" err="1">
                <a:cs typeface="Calibri"/>
              </a:rPr>
              <a:t>Tokenize_internship</a:t>
            </a:r>
            <a:r>
              <a:rPr lang="en-US" sz="1600">
                <a:cs typeface="Calibri"/>
              </a:rPr>
              <a:t>: Time-O(n) &amp; Space-O(n).</a:t>
            </a:r>
          </a:p>
          <a:p>
            <a:r>
              <a:rPr lang="en-US" sz="1600" err="1">
                <a:cs typeface="Calibri"/>
              </a:rPr>
              <a:t>Tokenize_schedule</a:t>
            </a:r>
            <a:r>
              <a:rPr lang="en-US" sz="1600">
                <a:cs typeface="Calibri"/>
              </a:rPr>
              <a:t>: Time-O(n) &amp; Space-O(n).</a:t>
            </a:r>
          </a:p>
          <a:p>
            <a:r>
              <a:rPr lang="en-US" sz="1600" err="1">
                <a:cs typeface="Calibri"/>
              </a:rPr>
              <a:t>Tokenize_joboffers</a:t>
            </a:r>
            <a:r>
              <a:rPr lang="en-US" sz="1600">
                <a:cs typeface="Calibri"/>
              </a:rPr>
              <a:t>: Time-O(n) &amp; Space-O(n).</a:t>
            </a:r>
          </a:p>
          <a:p>
            <a:r>
              <a:rPr lang="en-US" sz="1600" err="1">
                <a:cs typeface="Calibri"/>
              </a:rPr>
              <a:t>ead_file</a:t>
            </a:r>
            <a:r>
              <a:rPr lang="en-US" sz="1600">
                <a:cs typeface="Calibri"/>
              </a:rPr>
              <a:t>: Time-O(n) &amp; Space-O(n).</a:t>
            </a:r>
          </a:p>
          <a:p>
            <a:r>
              <a:rPr lang="en-US" sz="1600" err="1">
                <a:cs typeface="Calibri"/>
              </a:rPr>
              <a:t>Company_based_details</a:t>
            </a:r>
            <a:r>
              <a:rPr lang="en-US" sz="1600">
                <a:cs typeface="Calibri"/>
              </a:rPr>
              <a:t>: Time-O(n) &amp; Space-O(</a:t>
            </a:r>
            <a:r>
              <a:rPr lang="en-US" sz="1600" err="1">
                <a:cs typeface="Calibri"/>
              </a:rPr>
              <a:t>kn</a:t>
            </a:r>
            <a:r>
              <a:rPr lang="en-US" sz="1600">
                <a:cs typeface="Calibri"/>
              </a:rPr>
              <a:t>).</a:t>
            </a:r>
          </a:p>
          <a:p>
            <a:r>
              <a:rPr lang="en-US" sz="1600" err="1">
                <a:cs typeface="Calibri"/>
              </a:rPr>
              <a:t>Batchwise_placement_details</a:t>
            </a:r>
            <a:r>
              <a:rPr lang="en-US" sz="1600">
                <a:cs typeface="Calibri"/>
              </a:rPr>
              <a:t>: Time-O(n) &amp; Space-O(</a:t>
            </a:r>
            <a:r>
              <a:rPr lang="en-US" sz="1600" err="1">
                <a:cs typeface="Calibri"/>
              </a:rPr>
              <a:t>kn</a:t>
            </a:r>
            <a:r>
              <a:rPr lang="en-US" sz="1600">
                <a:cs typeface="Calibri"/>
              </a:rPr>
              <a:t>)</a:t>
            </a:r>
            <a:r>
              <a:rPr lang="en-US" sz="1400">
                <a:cs typeface="Calibri"/>
              </a:rPr>
              <a:t>.</a:t>
            </a:r>
          </a:p>
          <a:p>
            <a:endParaRPr lang="en-US" sz="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931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C7E1-B4F9-6B49-5863-054248F02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800">
                <a:latin typeface="Algerian"/>
                <a:cs typeface="Calibri"/>
              </a:rPr>
              <a:t>THANK YOU</a:t>
            </a:r>
            <a:endParaRPr lang="en-US" sz="4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64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Placement Management System</vt:lpstr>
      <vt:lpstr>Group Members:-</vt:lpstr>
      <vt:lpstr>Problem -  P2:DAIICT Placement Manager:</vt:lpstr>
      <vt:lpstr>ALGORITHM</vt:lpstr>
      <vt:lpstr>PowerPoint Presentation</vt:lpstr>
      <vt:lpstr>Time Complexity &amp; Space complexity: 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Placement Management System</dc:title>
  <dc:creator>KARTIK VYAS</dc:creator>
  <cp:revision>3</cp:revision>
  <dcterms:created xsi:type="dcterms:W3CDTF">2024-05-01T16:51:59Z</dcterms:created>
  <dcterms:modified xsi:type="dcterms:W3CDTF">2024-05-03T17:35:46Z</dcterms:modified>
</cp:coreProperties>
</file>