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67" r:id="rId2"/>
    <p:sldId id="271" r:id="rId3"/>
    <p:sldId id="273" r:id="rId4"/>
    <p:sldId id="275" r:id="rId5"/>
    <p:sldId id="272" r:id="rId6"/>
    <p:sldId id="274" r:id="rId7"/>
    <p:sldId id="276" r:id="rId8"/>
    <p:sldId id="277" r:id="rId9"/>
    <p:sldId id="278" r:id="rId10"/>
    <p:sldId id="279" r:id="rId11"/>
    <p:sldId id="264" r:id="rId12"/>
    <p:sldId id="265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-37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268" y="9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48182-E6F4-44B4-A1EE-77269E6528F4}" type="datetimeFigureOut">
              <a:rPr lang="fr-FR" smtClean="0"/>
              <a:t>29/04/2019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707B0E-56BC-45C3-8E94-5A95A045F783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1385-FD2A-4C1B-8B8E-E66B6D57C595}" type="datetimeFigureOut">
              <a:rPr lang="fr-FR" smtClean="0"/>
              <a:pPr/>
              <a:t>29/04/2019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99C4-5768-4380-8299-4B8E3F6623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1385-FD2A-4C1B-8B8E-E66B6D57C595}" type="datetimeFigureOut">
              <a:rPr lang="fr-FR" smtClean="0"/>
              <a:pPr/>
              <a:t>29/04/2019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99C4-5768-4380-8299-4B8E3F6623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002-KIMS BUSINESS\007-bizdesign.tv\000-PPT FOR KMONG\PSD\13-05-14\모니터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516" y="862365"/>
            <a:ext cx="4560219" cy="398552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894025" y="992872"/>
            <a:ext cx="4195200" cy="25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37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00"/>
            </a:lvl2pPr>
            <a:lvl3pPr marL="1219170" indent="0">
              <a:buNone/>
              <a:defRPr sz="3200"/>
            </a:lvl3pPr>
            <a:lvl4pPr marL="1828754" indent="0">
              <a:buNone/>
              <a:defRPr sz="2700"/>
            </a:lvl4pPr>
            <a:lvl5pPr marL="2438339" indent="0">
              <a:buNone/>
              <a:defRPr sz="2700"/>
            </a:lvl5pPr>
            <a:lvl6pPr marL="3047924" indent="0">
              <a:buNone/>
              <a:defRPr sz="2700"/>
            </a:lvl6pPr>
            <a:lvl7pPr marL="3657509" indent="0">
              <a:buNone/>
              <a:defRPr sz="2700"/>
            </a:lvl7pPr>
            <a:lvl8pPr marL="4267093" indent="0">
              <a:buNone/>
              <a:defRPr sz="2700"/>
            </a:lvl8pPr>
            <a:lvl9pPr marL="4876678" indent="0">
              <a:buNone/>
              <a:defRPr sz="27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="" xmlns:a16="http://schemas.microsoft.com/office/drawing/2014/main" id="{120A1E39-4EAE-4670-B341-E8765113888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" y="5604688"/>
            <a:ext cx="12191999" cy="276737"/>
          </a:xfrm>
          <a:prstGeom prst="rect">
            <a:avLst/>
          </a:prstGeom>
        </p:spPr>
        <p:txBody>
          <a:bodyPr lIns="143996" anchor="ctr"/>
          <a:lstStyle>
            <a:lvl1pPr marL="0" indent="0" algn="ctr">
              <a:buNone/>
              <a:defRPr sz="1600" b="1" baseline="0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PRESENTATION HERE</a:t>
            </a:r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="" xmlns:a16="http://schemas.microsoft.com/office/drawing/2014/main" id="{3DAC9DBF-2FD4-4775-8F53-02C2F29CA8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4869160"/>
            <a:ext cx="12191997" cy="720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TEMPLATES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070206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/>
          <p:cNvSpPr>
            <a:spLocks noGrp="1"/>
          </p:cNvSpPr>
          <p:nvPr>
            <p:ph type="title" hasCustomPrompt="1"/>
          </p:nvPr>
        </p:nvSpPr>
        <p:spPr>
          <a:xfrm>
            <a:off x="4895189" y="2909008"/>
            <a:ext cx="7296811" cy="722771"/>
          </a:xfrm>
          <a:prstGeom prst="rect">
            <a:avLst/>
          </a:prstGeom>
        </p:spPr>
        <p:txBody>
          <a:bodyPr anchor="ctr"/>
          <a:lstStyle>
            <a:lvl1pPr algn="l">
              <a:defRPr sz="4800"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xmlns="" id="{39315AC1-362C-42C8-AC5D-93231CD5493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95189" y="3645579"/>
            <a:ext cx="7296811" cy="263475"/>
          </a:xfrm>
          <a:prstGeom prst="rect">
            <a:avLst/>
          </a:prstGeom>
        </p:spPr>
        <p:txBody>
          <a:bodyPr lIns="143996" anchor="ctr"/>
          <a:lstStyle>
            <a:lvl1pPr marL="0" indent="0" algn="l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671505854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D:\KBM-정애\014-Fullppt\PNG이미지\핸드폰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8470" y="1604797"/>
            <a:ext cx="3329905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D:\KBM-정애\014-Fullppt\PNG이미지\핸드폰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10838" y="1604797"/>
            <a:ext cx="3329905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D:\KBM-정애\014-Fullppt\PNG이미지\핸드폰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3206" y="1604797"/>
            <a:ext cx="3329905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0" y="34314"/>
            <a:ext cx="12192000" cy="1035373"/>
          </a:xfrm>
          <a:prstGeom prst="rect">
            <a:avLst/>
          </a:prstGeom>
        </p:spPr>
        <p:txBody>
          <a:bodyPr anchor="ctr"/>
          <a:lstStyle>
            <a:lvl1pPr algn="ctr"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802416" y="1748118"/>
            <a:ext cx="1930667" cy="2949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00"/>
            </a:lvl2pPr>
            <a:lvl3pPr marL="1219170" indent="0">
              <a:buNone/>
              <a:defRPr sz="3200"/>
            </a:lvl3pPr>
            <a:lvl4pPr marL="1828754" indent="0">
              <a:buNone/>
              <a:defRPr sz="2700"/>
            </a:lvl4pPr>
            <a:lvl5pPr marL="2438339" indent="0">
              <a:buNone/>
              <a:defRPr sz="2700"/>
            </a:lvl5pPr>
            <a:lvl6pPr marL="3047924" indent="0">
              <a:buNone/>
              <a:defRPr sz="2700"/>
            </a:lvl6pPr>
            <a:lvl7pPr marL="3657509" indent="0">
              <a:buNone/>
              <a:defRPr sz="2700"/>
            </a:lvl7pPr>
            <a:lvl8pPr marL="4267093" indent="0">
              <a:buNone/>
              <a:defRPr sz="2700"/>
            </a:lvl8pPr>
            <a:lvl9pPr marL="4876678" indent="0">
              <a:buNone/>
              <a:defRPr sz="27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122445" y="1748118"/>
            <a:ext cx="1930667" cy="2949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00"/>
            </a:lvl2pPr>
            <a:lvl3pPr marL="1219170" indent="0">
              <a:buNone/>
              <a:defRPr sz="3200"/>
            </a:lvl3pPr>
            <a:lvl4pPr marL="1828754" indent="0">
              <a:buNone/>
              <a:defRPr sz="2700"/>
            </a:lvl4pPr>
            <a:lvl5pPr marL="2438339" indent="0">
              <a:buNone/>
              <a:defRPr sz="2700"/>
            </a:lvl5pPr>
            <a:lvl6pPr marL="3047924" indent="0">
              <a:buNone/>
              <a:defRPr sz="2700"/>
            </a:lvl6pPr>
            <a:lvl7pPr marL="3657509" indent="0">
              <a:buNone/>
              <a:defRPr sz="2700"/>
            </a:lvl7pPr>
            <a:lvl8pPr marL="4267093" indent="0">
              <a:buNone/>
              <a:defRPr sz="2700"/>
            </a:lvl8pPr>
            <a:lvl9pPr marL="4876678" indent="0">
              <a:buNone/>
              <a:defRPr sz="27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8442475" y="1748118"/>
            <a:ext cx="1930667" cy="2949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00"/>
            </a:lvl2pPr>
            <a:lvl3pPr marL="1219170" indent="0">
              <a:buNone/>
              <a:defRPr sz="3200"/>
            </a:lvl3pPr>
            <a:lvl4pPr marL="1828754" indent="0">
              <a:buNone/>
              <a:defRPr sz="2700"/>
            </a:lvl4pPr>
            <a:lvl5pPr marL="2438339" indent="0">
              <a:buNone/>
              <a:defRPr sz="2700"/>
            </a:lvl5pPr>
            <a:lvl6pPr marL="3047924" indent="0">
              <a:buNone/>
              <a:defRPr sz="2700"/>
            </a:lvl6pPr>
            <a:lvl7pPr marL="3657509" indent="0">
              <a:buNone/>
              <a:defRPr sz="2700"/>
            </a:lvl7pPr>
            <a:lvl8pPr marL="4267093" indent="0">
              <a:buNone/>
              <a:defRPr sz="2700"/>
            </a:lvl8pPr>
            <a:lvl9pPr marL="4876678" indent="0">
              <a:buNone/>
              <a:defRPr sz="27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493305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63552" y="34314"/>
            <a:ext cx="10128448" cy="1035373"/>
          </a:xfrm>
          <a:prstGeom prst="rect">
            <a:avLst/>
          </a:prstGeom>
        </p:spPr>
        <p:txBody>
          <a:bodyPr anchor="ctr"/>
          <a:lstStyle>
            <a:lvl1pPr algn="l"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5772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1385-FD2A-4C1B-8B8E-E66B6D57C595}" type="datetimeFigureOut">
              <a:rPr lang="fr-FR" smtClean="0"/>
              <a:pPr/>
              <a:t>29/04/2019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99C4-5768-4380-8299-4B8E3F6623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1385-FD2A-4C1B-8B8E-E66B6D57C595}" type="datetimeFigureOut">
              <a:rPr lang="fr-FR" smtClean="0"/>
              <a:pPr/>
              <a:t>29/04/2019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99C4-5768-4380-8299-4B8E3F6623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1385-FD2A-4C1B-8B8E-E66B6D57C595}" type="datetimeFigureOut">
              <a:rPr lang="fr-FR" smtClean="0"/>
              <a:pPr/>
              <a:t>29/04/2019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99C4-5768-4380-8299-4B8E3F6623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1385-FD2A-4C1B-8B8E-E66B6D57C595}" type="datetimeFigureOut">
              <a:rPr lang="fr-FR" smtClean="0"/>
              <a:pPr/>
              <a:t>29/04/2019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99C4-5768-4380-8299-4B8E3F6623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1385-FD2A-4C1B-8B8E-E66B6D57C595}" type="datetimeFigureOut">
              <a:rPr lang="fr-FR" smtClean="0"/>
              <a:pPr/>
              <a:t>29/04/2019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99C4-5768-4380-8299-4B8E3F6623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1385-FD2A-4C1B-8B8E-E66B6D57C595}" type="datetimeFigureOut">
              <a:rPr lang="fr-FR" smtClean="0"/>
              <a:pPr/>
              <a:t>29/04/2019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99C4-5768-4380-8299-4B8E3F6623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1385-FD2A-4C1B-8B8E-E66B6D57C595}" type="datetimeFigureOut">
              <a:rPr lang="fr-FR" smtClean="0"/>
              <a:pPr/>
              <a:t>29/04/2019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99C4-5768-4380-8299-4B8E3F6623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1385-FD2A-4C1B-8B8E-E66B6D57C595}" type="datetimeFigureOut">
              <a:rPr lang="fr-FR" smtClean="0"/>
              <a:pPr/>
              <a:t>29/04/2019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99C4-5768-4380-8299-4B8E3F6623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11385-FD2A-4C1B-8B8E-E66B6D57C595}" type="datetimeFigureOut">
              <a:rPr lang="fr-FR" smtClean="0"/>
              <a:pPr/>
              <a:t>29/04/2019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A99C4-5768-4380-8299-4B8E3F6623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890356" y="997526"/>
            <a:ext cx="4247804" cy="24688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8" name="Espace réservé pour une image  7" descr="a-logo-1.pn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tretch>
            <a:fillRect/>
          </a:stretch>
        </p:blipFill>
        <p:spPr>
          <a:xfrm>
            <a:off x="5020891" y="1163776"/>
            <a:ext cx="2094806" cy="2094806"/>
          </a:xfrm>
        </p:spPr>
      </p:pic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  <a:defRPr/>
            </a:pP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Projet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Développement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Web  2019 – Christophe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Pérès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>
                <a:ea typeface="맑은 고딕" pitchFamily="50" charset="-127"/>
              </a:rPr>
              <a:t>ADOPTE UN STAGE</a:t>
            </a:r>
            <a:endParaRPr lang="ko-KR" altLang="en-US" dirty="0"/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3831385" y="1940059"/>
            <a:ext cx="4320480" cy="697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917" tIns="60958" rIns="121917" bIns="60958">
            <a:spAutoFit/>
          </a:bodyPr>
          <a:lstStyle/>
          <a:p>
            <a:pPr algn="ctr"/>
            <a:endParaRPr lang="en-US" altLang="ko-KR" sz="3700" dirty="0">
              <a:solidFill>
                <a:schemeClr val="tx1">
                  <a:lumMod val="75000"/>
                  <a:lumOff val="25000"/>
                </a:schemeClr>
              </a:solidFill>
              <a:ea typeface="맑은 고딕" pitchFamily="50" charset="-127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4233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3"/>
                </a:solidFill>
              </a:rPr>
              <a:t>Navigation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 err="1" smtClean="0"/>
              <a:t>Adopte</a:t>
            </a:r>
            <a:r>
              <a:rPr lang="en-US" altLang="ko-KR" dirty="0" smtClean="0"/>
              <a:t> un Stage </a:t>
            </a:r>
            <a:r>
              <a:rPr lang="en-US" altLang="ko-KR" sz="2400" dirty="0" smtClean="0"/>
              <a:t>version web</a:t>
            </a:r>
            <a:endParaRPr lang="ko-KR" altLang="en-US" sz="2400" dirty="0"/>
          </a:p>
        </p:txBody>
      </p:sp>
      <p:pic>
        <p:nvPicPr>
          <p:cNvPr id="4" name="Espace réservé du contenu 3" descr="Adopteunstage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61305" y="978385"/>
            <a:ext cx="9143365" cy="563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69163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altLang="en-US"/>
          </a:p>
        </p:txBody>
      </p:sp>
      <p:pic>
        <p:nvPicPr>
          <p:cNvPr id="4" name="Espace réservé du contenu 3" descr="Screenshot_2019-04-09 Bienvenue sur Adopte un stage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607435" y="161925"/>
            <a:ext cx="4445000" cy="685927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altLang="en-US"/>
          </a:p>
        </p:txBody>
      </p:sp>
      <p:pic>
        <p:nvPicPr>
          <p:cNvPr id="4" name="Espace réservé du contenu 3" descr="Screenshot_2019-04-09 Adopte un stage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614420" y="98425"/>
            <a:ext cx="4962525" cy="69557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 </a:t>
            </a:r>
            <a:r>
              <a:rPr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projet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895189" y="3283528"/>
            <a:ext cx="6218927" cy="167917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fr-FR" dirty="0" smtClean="0"/>
              <a:t>Réalisation d'une application web </a:t>
            </a:r>
            <a:r>
              <a:rPr lang="fr-FR" dirty="0" smtClean="0"/>
              <a:t>proche </a:t>
            </a:r>
            <a:r>
              <a:rPr lang="fr-FR" dirty="0" smtClean="0"/>
              <a:t>de </a:t>
            </a:r>
            <a:r>
              <a:rPr lang="fr-FR" dirty="0" err="1" smtClean="0"/>
              <a:t>Tinder</a:t>
            </a:r>
            <a:r>
              <a:rPr lang="fr-FR" dirty="0" smtClean="0"/>
              <a:t>, version pro, </a:t>
            </a:r>
            <a:r>
              <a:rPr lang="fr-FR" dirty="0" smtClean="0"/>
              <a:t>pour </a:t>
            </a:r>
            <a:r>
              <a:rPr lang="fr-FR" dirty="0" smtClean="0"/>
              <a:t>la mise en relation des entreprises et des stagiaires en vue d'un </a:t>
            </a:r>
            <a:r>
              <a:rPr lang="fr-FR" dirty="0" smtClean="0"/>
              <a:t>évènement </a:t>
            </a:r>
            <a:r>
              <a:rPr lang="fr-FR" dirty="0" smtClean="0"/>
              <a:t>de </a:t>
            </a:r>
            <a:r>
              <a:rPr lang="fr-FR" dirty="0" err="1" smtClean="0"/>
              <a:t>jobdating</a:t>
            </a:r>
            <a:endParaRPr lang="fr-FR" dirty="0" smtClean="0"/>
          </a:p>
          <a:p>
            <a:pPr lvl="0"/>
            <a:r>
              <a:rPr lang="fr-FR" dirty="0" smtClean="0"/>
              <a:t>La 2</a:t>
            </a:r>
            <a:r>
              <a:rPr lang="fr-FR" baseline="30000" dirty="0" smtClean="0"/>
              <a:t>e</a:t>
            </a:r>
            <a:r>
              <a:rPr lang="fr-FR" dirty="0" smtClean="0"/>
              <a:t> source d’inspiration est https://shapr.co/fr/bienvenue-sur-shapr</a:t>
            </a:r>
            <a:r>
              <a:rPr lang="fr-FR" dirty="0" smtClean="0"/>
              <a:t>/</a:t>
            </a:r>
            <a:endParaRPr lang="fr-FR" dirty="0" smtClean="0"/>
          </a:p>
        </p:txBody>
      </p:sp>
      <p:grpSp>
        <p:nvGrpSpPr>
          <p:cNvPr id="2" name="Group 5"/>
          <p:cNvGrpSpPr/>
          <p:nvPr/>
        </p:nvGrpSpPr>
        <p:grpSpPr>
          <a:xfrm>
            <a:off x="4587537" y="2952254"/>
            <a:ext cx="190120" cy="902151"/>
            <a:chOff x="1" y="1321321"/>
            <a:chExt cx="2051719" cy="2469467"/>
          </a:xfrm>
        </p:grpSpPr>
        <p:sp>
          <p:nvSpPr>
            <p:cNvPr id="7" name="Rectangle 6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Rectangle 16"/>
          <p:cNvSpPr/>
          <p:nvPr/>
        </p:nvSpPr>
        <p:spPr>
          <a:xfrm>
            <a:off x="3215681" y="3087870"/>
            <a:ext cx="959991" cy="630919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7" tIns="60958" rIns="121917" bIns="609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1" name="Espace réservé pour une image  7" descr="a-logo-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67647" y="2601882"/>
            <a:ext cx="1596037" cy="159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8412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890356" y="997526"/>
            <a:ext cx="4247804" cy="24688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1" y="4954385"/>
            <a:ext cx="12191999" cy="76477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Shapr.com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la version web de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l’application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0"/>
              </a:spcBef>
              <a:defRPr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partie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messagerie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apparaît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sur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la gauche avec le responsive</a:t>
            </a:r>
          </a:p>
          <a:p>
            <a:pPr>
              <a:spcBef>
                <a:spcPts val="0"/>
              </a:spcBef>
              <a:defRPr/>
            </a:pP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3831385" y="1940059"/>
            <a:ext cx="4320480" cy="697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917" tIns="60958" rIns="121917" bIns="60958">
            <a:spAutoFit/>
          </a:bodyPr>
          <a:lstStyle/>
          <a:p>
            <a:pPr algn="ctr"/>
            <a:endParaRPr lang="en-US" altLang="ko-KR" sz="3700" dirty="0">
              <a:solidFill>
                <a:schemeClr val="tx1">
                  <a:lumMod val="75000"/>
                  <a:lumOff val="25000"/>
                </a:schemeClr>
              </a:solidFill>
              <a:ea typeface="맑은 고딕" pitchFamily="50" charset="-127"/>
              <a:cs typeface="Calibri" pitchFamily="34" charset="0"/>
            </a:endParaRPr>
          </a:p>
        </p:txBody>
      </p:sp>
      <p:pic>
        <p:nvPicPr>
          <p:cNvPr id="12" name="Espace réservé du contenu 6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l="5970" r="5970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4233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890356" y="997526"/>
            <a:ext cx="4247804" cy="24688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1" y="4954385"/>
            <a:ext cx="12191999" cy="76477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Shapr.com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la version web de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l’application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0"/>
              </a:spcBef>
              <a:defRPr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partie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messagerie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apparaît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sur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la gauche avec le responsive</a:t>
            </a:r>
          </a:p>
          <a:p>
            <a:pPr>
              <a:spcBef>
                <a:spcPts val="0"/>
              </a:spcBef>
              <a:defRPr/>
            </a:pP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3831385" y="1940059"/>
            <a:ext cx="4320480" cy="697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917" tIns="60958" rIns="121917" bIns="60958">
            <a:spAutoFit/>
          </a:bodyPr>
          <a:lstStyle/>
          <a:p>
            <a:pPr algn="ctr"/>
            <a:endParaRPr lang="en-US" altLang="ko-KR" sz="3700" dirty="0">
              <a:solidFill>
                <a:schemeClr val="tx1">
                  <a:lumMod val="75000"/>
                  <a:lumOff val="25000"/>
                </a:schemeClr>
              </a:solidFill>
              <a:ea typeface="맑은 고딕" pitchFamily="50" charset="-127"/>
              <a:cs typeface="Calibri" pitchFamily="34" charset="0"/>
            </a:endParaRPr>
          </a:p>
        </p:txBody>
      </p:sp>
      <p:pic>
        <p:nvPicPr>
          <p:cNvPr id="12" name="Espace réservé du contenu 6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l="5970" r="5970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11" name="Image 10" descr="Shapr-we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4233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8429105" y="1737360"/>
            <a:ext cx="1953491" cy="30008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Benchmark</a:t>
            </a:r>
            <a:endParaRPr lang="ko-KR" altLang="en-US" dirty="0"/>
          </a:p>
        </p:txBody>
      </p:sp>
      <p:sp>
        <p:nvSpPr>
          <p:cNvPr id="7" name="L-Shape 6"/>
          <p:cNvSpPr/>
          <p:nvPr/>
        </p:nvSpPr>
        <p:spPr>
          <a:xfrm rot="13500000">
            <a:off x="4025071" y="3090957"/>
            <a:ext cx="676083" cy="676083"/>
          </a:xfrm>
          <a:prstGeom prst="corner">
            <a:avLst>
              <a:gd name="adj1" fmla="val 32612"/>
              <a:gd name="adj2" fmla="val 3261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7" tIns="60958" rIns="121917" bIns="609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L-Shape 7"/>
          <p:cNvSpPr/>
          <p:nvPr/>
        </p:nvSpPr>
        <p:spPr>
          <a:xfrm rot="13500000">
            <a:off x="7345100" y="3084029"/>
            <a:ext cx="676083" cy="676083"/>
          </a:xfrm>
          <a:prstGeom prst="corner">
            <a:avLst>
              <a:gd name="adj1" fmla="val 32612"/>
              <a:gd name="adj2" fmla="val 3261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7" tIns="60958" rIns="121917" bIns="609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Group 11"/>
          <p:cNvGrpSpPr/>
          <p:nvPr/>
        </p:nvGrpSpPr>
        <p:grpSpPr>
          <a:xfrm>
            <a:off x="1658307" y="5349214"/>
            <a:ext cx="2287203" cy="874085"/>
            <a:chOff x="3233964" y="1954419"/>
            <a:chExt cx="1400520" cy="655564"/>
          </a:xfrm>
        </p:grpSpPr>
        <p:sp>
          <p:nvSpPr>
            <p:cNvPr id="13" name="TextBox 12"/>
            <p:cNvSpPr txBox="1"/>
            <p:nvPr/>
          </p:nvSpPr>
          <p:spPr>
            <a:xfrm>
              <a:off x="3233965" y="1954419"/>
              <a:ext cx="1400519" cy="288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Shapr</a:t>
              </a:r>
              <a:endParaRPr lang="ko-KR" altLang="en-US" sz="19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33964" y="2171402"/>
              <a:ext cx="1400519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Web </a:t>
              </a:r>
              <a:r>
                <a:rPr lang="en-US" altLang="ko-KR" sz="1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appli</a:t>
              </a:r>
              <a:r>
                <a:rPr lang="en-US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mise</a:t>
              </a:r>
              <a:r>
                <a:rPr lang="en-US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en contact </a:t>
              </a:r>
              <a:r>
                <a:rPr lang="en-US" altLang="ko-KR" sz="1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professionnelle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" name="Group 14"/>
          <p:cNvGrpSpPr/>
          <p:nvPr/>
        </p:nvGrpSpPr>
        <p:grpSpPr>
          <a:xfrm>
            <a:off x="4954772" y="5389292"/>
            <a:ext cx="2287203" cy="874090"/>
            <a:chOff x="3233964" y="1954419"/>
            <a:chExt cx="1400520" cy="655568"/>
          </a:xfrm>
        </p:grpSpPr>
        <p:sp>
          <p:nvSpPr>
            <p:cNvPr id="16" name="TextBox 15"/>
            <p:cNvSpPr txBox="1"/>
            <p:nvPr/>
          </p:nvSpPr>
          <p:spPr>
            <a:xfrm>
              <a:off x="3233965" y="1954419"/>
              <a:ext cx="1400519" cy="288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Kudoz</a:t>
              </a:r>
              <a:endParaRPr lang="ko-KR" altLang="en-US" sz="19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233964" y="2171405"/>
              <a:ext cx="1400519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L’app</a:t>
              </a:r>
              <a:r>
                <a:rPr lang="en-US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du Bon Coin </a:t>
              </a:r>
              <a:r>
                <a:rPr lang="en-US" altLang="ko-KR" sz="1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Emploi</a:t>
              </a:r>
              <a:endPara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17"/>
          <p:cNvGrpSpPr/>
          <p:nvPr/>
        </p:nvGrpSpPr>
        <p:grpSpPr>
          <a:xfrm>
            <a:off x="8251239" y="5429373"/>
            <a:ext cx="2287203" cy="627868"/>
            <a:chOff x="3233964" y="1954419"/>
            <a:chExt cx="1400520" cy="470901"/>
          </a:xfrm>
        </p:grpSpPr>
        <p:sp>
          <p:nvSpPr>
            <p:cNvPr id="19" name="TextBox 18"/>
            <p:cNvSpPr txBox="1"/>
            <p:nvPr/>
          </p:nvSpPr>
          <p:spPr>
            <a:xfrm>
              <a:off x="3233965" y="1954419"/>
              <a:ext cx="1400519" cy="288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Adopte</a:t>
              </a:r>
              <a:r>
                <a:rPr lang="en-US" altLang="ko-KR" sz="19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un stage</a:t>
              </a:r>
              <a:endParaRPr lang="ko-KR" altLang="en-US" sz="19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233964" y="2171404"/>
              <a:ext cx="140051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By IFA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21" name="Espace réservé pour une image  20" descr="Shapr.jp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t="13279" b="13279"/>
          <a:stretch>
            <a:fillRect/>
          </a:stretch>
        </p:blipFill>
        <p:spPr/>
      </p:pic>
      <p:pic>
        <p:nvPicPr>
          <p:cNvPr id="23" name="Espace réservé pour une image  22" descr="Kudoz_Step-3.png"/>
          <p:cNvPicPr>
            <a:picLocks noGrp="1" noChangeAspect="1"/>
          </p:cNvPicPr>
          <p:nvPr>
            <p:ph type="pic" idx="10"/>
          </p:nvPr>
        </p:nvPicPr>
        <p:blipFill>
          <a:blip r:embed="rId3" cstate="print"/>
          <a:srcRect t="7026" b="7026"/>
          <a:stretch>
            <a:fillRect/>
          </a:stretch>
        </p:blipFill>
        <p:spPr/>
      </p:pic>
      <p:pic>
        <p:nvPicPr>
          <p:cNvPr id="30" name="Espace réservé pour une image  7" descr="a-logo-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678491" y="2377438"/>
            <a:ext cx="1596037" cy="159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02149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3"/>
                </a:solidFill>
              </a:rPr>
              <a:t>Planning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 err="1" smtClean="0"/>
              <a:t>Prévisionnel</a:t>
            </a:r>
            <a:endParaRPr lang="ko-KR" altLang="en-US" dirty="0"/>
          </a:p>
        </p:txBody>
      </p:sp>
      <p:pic>
        <p:nvPicPr>
          <p:cNvPr id="12" name="Image 11" descr="Plannin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56170" y="1600200"/>
            <a:ext cx="10871971" cy="434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69163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3"/>
                </a:solidFill>
              </a:rPr>
              <a:t>Navigation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 err="1" smtClean="0"/>
              <a:t>Adopte</a:t>
            </a:r>
            <a:r>
              <a:rPr lang="en-US" altLang="ko-KR" dirty="0" smtClean="0"/>
              <a:t> un Stage</a:t>
            </a:r>
            <a:endParaRPr lang="ko-KR" altLang="en-US" dirty="0"/>
          </a:p>
        </p:txBody>
      </p:sp>
      <p:pic>
        <p:nvPicPr>
          <p:cNvPr id="4" name="Espace réservé du contenu 3" descr="Adopteunstage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73159" y="1138844"/>
            <a:ext cx="5205133" cy="555203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541222" y="4472247"/>
            <a:ext cx="2194560" cy="2177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969163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3"/>
                </a:solidFill>
              </a:rPr>
              <a:t>Navigation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 err="1" smtClean="0"/>
              <a:t>Adopte</a:t>
            </a:r>
            <a:r>
              <a:rPr lang="en-US" altLang="ko-KR" dirty="0" smtClean="0"/>
              <a:t> un Stage </a:t>
            </a:r>
            <a:r>
              <a:rPr lang="en-US" altLang="ko-KR" sz="2400" dirty="0" smtClean="0"/>
              <a:t>version app</a:t>
            </a:r>
            <a:endParaRPr lang="ko-KR" altLang="en-US" sz="2400" dirty="0"/>
          </a:p>
        </p:txBody>
      </p:sp>
      <p:pic>
        <p:nvPicPr>
          <p:cNvPr id="4" name="Espace réservé du contenu 3" descr="Adopteunstage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35793" y="1130534"/>
            <a:ext cx="10189629" cy="1086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69163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3"/>
                </a:solidFill>
              </a:rPr>
              <a:t>Navigation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 err="1" smtClean="0"/>
              <a:t>Adopte</a:t>
            </a:r>
            <a:r>
              <a:rPr lang="en-US" altLang="ko-KR" dirty="0" smtClean="0"/>
              <a:t> un Stage </a:t>
            </a:r>
            <a:r>
              <a:rPr lang="en-US" altLang="ko-KR" sz="2400" dirty="0" smtClean="0"/>
              <a:t>version app</a:t>
            </a:r>
            <a:endParaRPr lang="ko-KR" altLang="en-US" sz="2400" dirty="0"/>
          </a:p>
        </p:txBody>
      </p:sp>
      <p:pic>
        <p:nvPicPr>
          <p:cNvPr id="5" name="Image 4" descr="nav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62426" y="947651"/>
            <a:ext cx="3949716" cy="571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6916302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125</Words>
  <Application>Microsoft Office PowerPoint</Application>
  <PresentationFormat>Personnalisé</PresentationFormat>
  <Paragraphs>21</Paragraphs>
  <Slides>12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Thème Office</vt:lpstr>
      <vt:lpstr>ADOPTE UN STAGE</vt:lpstr>
      <vt:lpstr>Le projet</vt:lpstr>
      <vt:lpstr>Diapositive 3</vt:lpstr>
      <vt:lpstr>Diapositive 4</vt:lpstr>
      <vt:lpstr> Benchmark</vt:lpstr>
      <vt:lpstr>Planning Prévisionnel</vt:lpstr>
      <vt:lpstr>Navigation Adopte un Stage</vt:lpstr>
      <vt:lpstr>Navigation Adopte un Stage version app</vt:lpstr>
      <vt:lpstr>Navigation Adopte un Stage version app</vt:lpstr>
      <vt:lpstr>Navigation Adopte un Stage version web</vt:lpstr>
      <vt:lpstr>Diapositive 11</vt:lpstr>
      <vt:lpstr>Diapositive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Adopte Un stage</dc:title>
  <dc:creator>devweb</dc:creator>
  <cp:lastModifiedBy>Mes Documents</cp:lastModifiedBy>
  <cp:revision>23</cp:revision>
  <dcterms:created xsi:type="dcterms:W3CDTF">2019-04-09T07:28:00Z</dcterms:created>
  <dcterms:modified xsi:type="dcterms:W3CDTF">2019-04-29T20:47:26Z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1033-10.2.0.5965</vt:lpwstr>
  </property>
</Properties>
</file>