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7" r:id="rId3"/>
    <p:sldId id="271" r:id="rId4"/>
    <p:sldId id="273" r:id="rId5"/>
    <p:sldId id="275" r:id="rId6"/>
    <p:sldId id="272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5" r:id="rId16"/>
    <p:sldId id="28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72" y="-96"/>
      </p:cViewPr>
      <p:guideLst>
        <p:guide orient="horz" pos="2160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26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48182-E6F4-44B4-A1EE-77269E6528F4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07B0E-56BC-45C3-8E94-5A95A045F783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16" y="862365"/>
            <a:ext cx="4560219" cy="39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94025" y="992872"/>
            <a:ext cx="41952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7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5604688"/>
            <a:ext cx="12191999" cy="276737"/>
          </a:xfrm>
          <a:prstGeom prst="rect">
            <a:avLst/>
          </a:prstGeom>
        </p:spPr>
        <p:txBody>
          <a:bodyPr lIns="143996" anchor="ctr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0" y="4869160"/>
            <a:ext cx="12191997" cy="72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4895189" y="2909008"/>
            <a:ext cx="7296811" cy="722771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95189" y="3645579"/>
            <a:ext cx="7296811" cy="263475"/>
          </a:xfrm>
          <a:prstGeom prst="rect">
            <a:avLst/>
          </a:prstGeom>
        </p:spPr>
        <p:txBody>
          <a:bodyPr lIns="143996" anchor="ctr"/>
          <a:lstStyle>
            <a:lvl1pPr marL="0" indent="0" algn="l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70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38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206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2416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122445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442475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552" y="34314"/>
            <a:ext cx="10128448" cy="1035373"/>
          </a:xfrm>
          <a:prstGeom prst="rect">
            <a:avLst/>
          </a:prstGeom>
        </p:spPr>
        <p:txBody>
          <a:bodyPr anchor="ctr"/>
          <a:lstStyle>
            <a:lvl1pPr algn="l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1385-FD2A-4C1B-8B8E-E66B6D57C595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99C4-5768-4380-8299-4B8E3F662320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90356" y="997526"/>
            <a:ext cx="4247804" cy="2468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8" name="Espace réservé pour une image  7" descr="a-logo-1.png"/>
          <p:cNvPicPr>
            <a:picLocks noGrp="1" noChangeAspect="1"/>
          </p:cNvPicPr>
          <p:nvPr>
            <p:ph type="pic" idx="1"/>
          </p:nvPr>
        </p:nvPicPr>
        <p:blipFill>
          <a:blip r:embed="rId1" cstate="print"/>
          <a:stretch>
            <a:fillRect/>
          </a:stretch>
        </p:blipFill>
        <p:spPr>
          <a:xfrm>
            <a:off x="5020891" y="1163776"/>
            <a:ext cx="2094806" cy="2094806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Développement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Web  2019 – Christophe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Pérès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ea typeface="Malgun Gothic" panose="020B0503020000020004" pitchFamily="50" charset="-127"/>
              </a:rPr>
              <a:t>ADOPTE UN STAGE</a:t>
            </a:r>
            <a:endParaRPr lang="ko-KR" altLang="en-US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831385" y="1940059"/>
            <a:ext cx="4320480" cy="6976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endParaRPr lang="en-US" altLang="ko-KR" sz="3700" dirty="0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Navigation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 smtClean="0"/>
              <a:t>Adopte</a:t>
            </a:r>
            <a:r>
              <a:rPr lang="en-US" altLang="ko-KR" dirty="0" smtClean="0"/>
              <a:t> un Stage </a:t>
            </a:r>
            <a:r>
              <a:rPr lang="en-US" altLang="ko-KR" sz="2400" dirty="0" smtClean="0"/>
              <a:t>version web</a:t>
            </a:r>
            <a:endParaRPr lang="ko-KR" altLang="en-US" sz="2400" dirty="0"/>
          </a:p>
        </p:txBody>
      </p:sp>
      <p:pic>
        <p:nvPicPr>
          <p:cNvPr id="4" name="Espace réservé du contenu 3" descr="Adopteunstage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61305" y="978385"/>
            <a:ext cx="9143365" cy="563005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3"/>
                </a:solidFill>
              </a:rPr>
              <a:t>Fonctionnalités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 smtClean="0"/>
              <a:t>Adopte</a:t>
            </a:r>
            <a:r>
              <a:rPr lang="en-US" altLang="ko-KR" dirty="0" smtClean="0"/>
              <a:t> un Stage </a:t>
            </a:r>
            <a:endParaRPr lang="ko-KR" alt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2186246" y="1363288"/>
            <a:ext cx="8863551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fr-FR" dirty="0" smtClean="0"/>
              <a:t> Proposition d’une liste (sous forme de cartes de visite ?) d’entreprises/candidats à rencontrer, basée sur la localisation, les centres d'intérêts et les anciennes expériences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Envoi de notifications dès qu’un nouveau profil correspond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Possibilité de sélectionner des entreprises/candidats pour les classer dans des dossiers personnalisés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A chaque “</a:t>
            </a:r>
            <a:r>
              <a:rPr lang="fr-FR" dirty="0" err="1" smtClean="0"/>
              <a:t>swipe</a:t>
            </a:r>
            <a:r>
              <a:rPr lang="fr-FR" dirty="0" smtClean="0"/>
              <a:t>”, l’algorithme apprend pour vous proposer des personnes de plus en plus pertinentes jour après jour</a:t>
            </a:r>
            <a:endParaRPr lang="fr-FR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dirty="0" smtClean="0"/>
              <a:t> Inscription / Connexion / Désinscription / Profil</a:t>
            </a:r>
            <a:endParaRPr lang="fr-FR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dirty="0" smtClean="0"/>
              <a:t> Création / modification de fiches</a:t>
            </a:r>
            <a:endParaRPr lang="fr-FR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dirty="0" smtClean="0"/>
              <a:t> Chat / messagerie ?</a:t>
            </a:r>
            <a:endParaRPr lang="fr-FR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dirty="0" smtClean="0"/>
              <a:t> Responsive</a:t>
            </a:r>
            <a:endParaRPr lang="fr-FR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dirty="0" smtClean="0"/>
              <a:t> Base de données</a:t>
            </a:r>
            <a:endParaRPr lang="fr-FR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Swipe</a:t>
            </a:r>
            <a:endParaRPr lang="fr-FR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Géolocalisation</a:t>
            </a:r>
            <a:r>
              <a:rPr lang="fr-FR" dirty="0" smtClean="0"/>
              <a:t> ?</a:t>
            </a:r>
            <a:endParaRPr lang="fr-FR" dirty="0" smtClean="0"/>
          </a:p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Page </a:t>
            </a:r>
            <a:r>
              <a:rPr lang="en-US" altLang="ko-KR" dirty="0" err="1" smtClean="0">
                <a:solidFill>
                  <a:schemeClr val="accent3"/>
                </a:solidFill>
              </a:rPr>
              <a:t>d’accès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 smtClean="0"/>
              <a:t>Adopte</a:t>
            </a:r>
            <a:r>
              <a:rPr lang="en-US" altLang="ko-KR" dirty="0" smtClean="0"/>
              <a:t> un Stage </a:t>
            </a:r>
            <a:endParaRPr lang="ko-KR" altLang="en-US" sz="2400" dirty="0"/>
          </a:p>
        </p:txBody>
      </p:sp>
      <p:pic>
        <p:nvPicPr>
          <p:cNvPr id="4" name="Espace réservé du contenu 3" descr="Screenshot_2019-04-09 Bienvenue sur Adopte un st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782003" y="1059699"/>
            <a:ext cx="4445000" cy="68592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Inscription </a:t>
            </a:r>
            <a:r>
              <a:rPr lang="en-US" altLang="ko-KR" dirty="0" err="1" smtClean="0">
                <a:solidFill>
                  <a:schemeClr val="accent3"/>
                </a:solidFill>
              </a:rPr>
              <a:t>Candidats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 smtClean="0"/>
              <a:t>Adopte</a:t>
            </a:r>
            <a:r>
              <a:rPr lang="en-US" altLang="ko-KR" dirty="0" smtClean="0"/>
              <a:t> un Stage </a:t>
            </a:r>
            <a:endParaRPr lang="ko-KR" altLang="en-US" sz="2400" dirty="0"/>
          </a:p>
        </p:txBody>
      </p:sp>
      <p:pic>
        <p:nvPicPr>
          <p:cNvPr id="5" name="Espace réservé du contenu 3" descr="Screenshot_2019-04-09 Adopte un st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21942" y="1147156"/>
            <a:ext cx="4410030" cy="618137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Planning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 smtClean="0"/>
              <a:t>Prévisionnel</a:t>
            </a:r>
            <a:endParaRPr lang="ko-KR" altLang="en-US" dirty="0"/>
          </a:p>
        </p:txBody>
      </p:sp>
      <p:sp>
        <p:nvSpPr>
          <p:cNvPr id="3" name="Zone de texte 2"/>
          <p:cNvSpPr txBox="1"/>
          <p:nvPr/>
        </p:nvSpPr>
        <p:spPr>
          <a:xfrm>
            <a:off x="2092960" y="836930"/>
            <a:ext cx="581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deuxième itération : BDD / Fiches clients / entreprises</a:t>
            </a:r>
            <a:endParaRPr lang="fr-FR" alt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9740" y="2041525"/>
            <a:ext cx="11468100" cy="22999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pour une image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fr-FR" alt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fr-FR" altLang="en-US"/>
          </a:p>
        </p:txBody>
      </p:sp>
      <p:sp>
        <p:nvSpPr>
          <p:cNvPr id="5" name="Rectangle 4"/>
          <p:cNvSpPr/>
          <p:nvPr/>
        </p:nvSpPr>
        <p:spPr>
          <a:xfrm>
            <a:off x="0" y="-25400"/>
            <a:ext cx="12191365" cy="6889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95189" y="3283528"/>
            <a:ext cx="6218927" cy="167917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Réalisation d'une application web proche de </a:t>
            </a:r>
            <a:r>
              <a:rPr lang="fr-FR" dirty="0" err="1" smtClean="0"/>
              <a:t>Tinder</a:t>
            </a:r>
            <a:r>
              <a:rPr lang="fr-FR" dirty="0" smtClean="0"/>
              <a:t>, version pro, pour la mise en relation des entreprises et des stagiaires en vue d'un évènement de </a:t>
            </a:r>
            <a:r>
              <a:rPr lang="fr-FR" dirty="0" err="1" smtClean="0"/>
              <a:t>jobdating</a:t>
            </a:r>
            <a:endParaRPr lang="fr-FR" dirty="0" smtClean="0"/>
          </a:p>
          <a:p>
            <a:pPr lvl="0"/>
            <a:r>
              <a:rPr lang="fr-FR" dirty="0" smtClean="0"/>
              <a:t>La 2</a:t>
            </a:r>
            <a:r>
              <a:rPr lang="fr-FR" baseline="30000" dirty="0" smtClean="0"/>
              <a:t>e</a:t>
            </a:r>
            <a:r>
              <a:rPr lang="fr-FR" dirty="0" smtClean="0"/>
              <a:t> source d’inspiration est https://shapr.co/fr/bienvenue-sur-shapr/</a:t>
            </a:r>
            <a:endParaRPr lang="fr-FR" dirty="0" smtClean="0"/>
          </a:p>
        </p:txBody>
      </p:sp>
      <p:grpSp>
        <p:nvGrpSpPr>
          <p:cNvPr id="2" name="Group 5"/>
          <p:cNvGrpSpPr/>
          <p:nvPr/>
        </p:nvGrpSpPr>
        <p:grpSpPr>
          <a:xfrm>
            <a:off x="4587537" y="2952254"/>
            <a:ext cx="190120" cy="902151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3215681" y="3087870"/>
            <a:ext cx="959991" cy="63091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Espace réservé pour une image  7" descr="a-logo-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967647" y="2601882"/>
            <a:ext cx="1596037" cy="159603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90356" y="997526"/>
            <a:ext cx="4247804" cy="2468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" y="4954385"/>
            <a:ext cx="12191999" cy="7647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Shapr.com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 version web de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l’application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messagerie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apparaît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 gauche avec le responsive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831385" y="1940059"/>
            <a:ext cx="4320480" cy="6976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endParaRPr lang="en-US" altLang="ko-KR" sz="3700" dirty="0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12" name="Espace réservé du contenu 6"/>
          <p:cNvPicPr>
            <a:picLocks noGrp="1" noChangeAspect="1"/>
          </p:cNvPicPr>
          <p:nvPr>
            <p:ph type="pic" idx="1"/>
          </p:nvPr>
        </p:nvPicPr>
        <p:blipFill>
          <a:blip r:embed="rId1" cstate="print"/>
          <a:srcRect l="5970" r="59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97433" y="0"/>
            <a:ext cx="3998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/>
              <a:t>Benchmark</a:t>
            </a:r>
            <a:endParaRPr lang="fr-FR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90356" y="997526"/>
            <a:ext cx="4247804" cy="2468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" y="4954385"/>
            <a:ext cx="12191999" cy="7647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Shapr.com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 version web de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l’application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messagerie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apparaît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 gauche avec le responsive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831385" y="1940059"/>
            <a:ext cx="4320480" cy="6976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endParaRPr lang="en-US" altLang="ko-KR" sz="3700" dirty="0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12" name="Espace réservé du contenu 6"/>
          <p:cNvPicPr>
            <a:picLocks noGrp="1" noChangeAspect="1"/>
          </p:cNvPicPr>
          <p:nvPr>
            <p:ph type="pic" idx="1"/>
          </p:nvPr>
        </p:nvPicPr>
        <p:blipFill>
          <a:blip r:embed="rId1" cstate="print"/>
          <a:srcRect l="5970" r="597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1" name="Image 10" descr="Shapr-w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429105" y="1737360"/>
            <a:ext cx="1953491" cy="30008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Benchmark</a:t>
            </a:r>
            <a:endParaRPr lang="ko-KR" altLang="en-US" dirty="0"/>
          </a:p>
        </p:txBody>
      </p:sp>
      <p:sp>
        <p:nvSpPr>
          <p:cNvPr id="7" name="L-Shape 6"/>
          <p:cNvSpPr/>
          <p:nvPr/>
        </p:nvSpPr>
        <p:spPr>
          <a:xfrm rot="13500000">
            <a:off x="4025071" y="3090957"/>
            <a:ext cx="676083" cy="676083"/>
          </a:xfrm>
          <a:prstGeom prst="corner">
            <a:avLst>
              <a:gd name="adj1" fmla="val 32612"/>
              <a:gd name="adj2" fmla="val 326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L-Shape 7"/>
          <p:cNvSpPr/>
          <p:nvPr/>
        </p:nvSpPr>
        <p:spPr>
          <a:xfrm rot="13500000">
            <a:off x="7345100" y="3084029"/>
            <a:ext cx="676083" cy="676083"/>
          </a:xfrm>
          <a:prstGeom prst="corner">
            <a:avLst>
              <a:gd name="adj1" fmla="val 32612"/>
              <a:gd name="adj2" fmla="val 326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1658307" y="5349214"/>
            <a:ext cx="2287203" cy="874085"/>
            <a:chOff x="3233964" y="1954419"/>
            <a:chExt cx="1400520" cy="655564"/>
          </a:xfrm>
        </p:grpSpPr>
        <p:sp>
          <p:nvSpPr>
            <p:cNvPr id="13" name="TextBox 12"/>
            <p:cNvSpPr txBox="1"/>
            <p:nvPr/>
          </p:nvSpPr>
          <p:spPr>
            <a:xfrm>
              <a:off x="3233965" y="1954419"/>
              <a:ext cx="1400519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Shapr</a:t>
              </a:r>
              <a:endParaRPr lang="ko-KR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3964" y="2171402"/>
              <a:ext cx="1400519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Web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appli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de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mise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en contact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professionnelle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4954772" y="5389292"/>
            <a:ext cx="2287203" cy="874090"/>
            <a:chOff x="3233964" y="1954419"/>
            <a:chExt cx="1400520" cy="655568"/>
          </a:xfrm>
        </p:grpSpPr>
        <p:sp>
          <p:nvSpPr>
            <p:cNvPr id="16" name="TextBox 15"/>
            <p:cNvSpPr txBox="1"/>
            <p:nvPr/>
          </p:nvSpPr>
          <p:spPr>
            <a:xfrm>
              <a:off x="3233965" y="1954419"/>
              <a:ext cx="1400519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Kudoz</a:t>
              </a:r>
              <a:endParaRPr lang="ko-KR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3964" y="2171405"/>
              <a:ext cx="1400519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L’app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du Bon Coin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Emploi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17"/>
          <p:cNvGrpSpPr/>
          <p:nvPr/>
        </p:nvGrpSpPr>
        <p:grpSpPr>
          <a:xfrm>
            <a:off x="8251239" y="5429373"/>
            <a:ext cx="2287203" cy="627868"/>
            <a:chOff x="3233964" y="1954419"/>
            <a:chExt cx="1400520" cy="470901"/>
          </a:xfrm>
        </p:grpSpPr>
        <p:sp>
          <p:nvSpPr>
            <p:cNvPr id="19" name="TextBox 18"/>
            <p:cNvSpPr txBox="1"/>
            <p:nvPr/>
          </p:nvSpPr>
          <p:spPr>
            <a:xfrm>
              <a:off x="3233965" y="1954419"/>
              <a:ext cx="1400519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Adopte</a:t>
              </a:r>
              <a:r>
                <a:rPr lang="en-US" altLang="ko-KR" sz="1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un stage</a:t>
              </a:r>
              <a:endParaRPr lang="ko-KR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964" y="2171404"/>
              <a:ext cx="14005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By IFA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21" name="Espace réservé pour une image  20" descr="Shapr.jpg"/>
          <p:cNvPicPr>
            <a:picLocks noGrp="1" noChangeAspect="1"/>
          </p:cNvPicPr>
          <p:nvPr>
            <p:ph type="pic" idx="1"/>
          </p:nvPr>
        </p:nvPicPr>
        <p:blipFill>
          <a:blip r:embed="rId1" cstate="print"/>
          <a:srcRect t="13279" b="13279"/>
          <a:stretch>
            <a:fillRect/>
          </a:stretch>
        </p:blipFill>
        <p:spPr/>
      </p:pic>
      <p:pic>
        <p:nvPicPr>
          <p:cNvPr id="23" name="Espace réservé pour une image  22" descr="Kudoz_Step-3.png"/>
          <p:cNvPicPr>
            <a:picLocks noGrp="1" noChangeAspect="1"/>
          </p:cNvPicPr>
          <p:nvPr>
            <p:ph type="pic" idx="10"/>
          </p:nvPr>
        </p:nvPicPr>
        <p:blipFill>
          <a:blip r:embed="rId2" cstate="print"/>
          <a:srcRect t="7026" b="7026"/>
          <a:stretch>
            <a:fillRect/>
          </a:stretch>
        </p:blipFill>
        <p:spPr/>
      </p:pic>
      <p:pic>
        <p:nvPicPr>
          <p:cNvPr id="30" name="Espace réservé pour une image  7" descr="a-logo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78491" y="2377438"/>
            <a:ext cx="1596037" cy="159603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Planning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 smtClean="0"/>
              <a:t>Prévisionnel</a:t>
            </a:r>
            <a:endParaRPr lang="ko-KR" altLang="en-US" dirty="0"/>
          </a:p>
        </p:txBody>
      </p:sp>
      <p:pic>
        <p:nvPicPr>
          <p:cNvPr id="12" name="Image 11" descr="Planning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56170" y="1600200"/>
            <a:ext cx="10871971" cy="4348788"/>
          </a:xfrm>
          <a:prstGeom prst="rect">
            <a:avLst/>
          </a:prstGeom>
        </p:spPr>
      </p:pic>
      <p:sp>
        <p:nvSpPr>
          <p:cNvPr id="3" name="Zone de texte 2"/>
          <p:cNvSpPr txBox="1"/>
          <p:nvPr/>
        </p:nvSpPr>
        <p:spPr>
          <a:xfrm>
            <a:off x="2112010" y="798830"/>
            <a:ext cx="5126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première itération : Inscription / connexion</a:t>
            </a:r>
            <a:endParaRPr lang="fr-F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Navigation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 smtClean="0"/>
              <a:t>Adopte</a:t>
            </a:r>
            <a:r>
              <a:rPr lang="en-US" altLang="ko-KR" dirty="0" smtClean="0"/>
              <a:t> un Stage</a:t>
            </a:r>
            <a:endParaRPr lang="ko-KR" altLang="en-US" dirty="0"/>
          </a:p>
        </p:txBody>
      </p:sp>
      <p:pic>
        <p:nvPicPr>
          <p:cNvPr id="4" name="Espace réservé du contenu 3" descr="Adopteunstage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573159" y="1138844"/>
            <a:ext cx="5205133" cy="55520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41222" y="4472247"/>
            <a:ext cx="2194560" cy="2177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Navigation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 smtClean="0"/>
              <a:t>Adopte</a:t>
            </a:r>
            <a:r>
              <a:rPr lang="en-US" altLang="ko-KR" dirty="0" smtClean="0"/>
              <a:t> un Stage </a:t>
            </a:r>
            <a:r>
              <a:rPr lang="en-US" altLang="ko-KR" sz="2400" dirty="0" smtClean="0"/>
              <a:t>version app</a:t>
            </a:r>
            <a:endParaRPr lang="ko-KR" altLang="en-US" sz="2400" dirty="0"/>
          </a:p>
        </p:txBody>
      </p:sp>
      <p:pic>
        <p:nvPicPr>
          <p:cNvPr id="4" name="Espace réservé du contenu 3" descr="Adopteunstage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5793" y="1130534"/>
            <a:ext cx="10189629" cy="1086873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Navigation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 smtClean="0"/>
              <a:t>Adopte</a:t>
            </a:r>
            <a:r>
              <a:rPr lang="en-US" altLang="ko-KR" dirty="0" smtClean="0"/>
              <a:t> un Stage </a:t>
            </a:r>
            <a:r>
              <a:rPr lang="en-US" altLang="ko-KR" sz="2400" dirty="0" smtClean="0"/>
              <a:t>version app</a:t>
            </a:r>
            <a:endParaRPr lang="ko-KR" altLang="en-US" sz="2400" dirty="0"/>
          </a:p>
        </p:txBody>
      </p:sp>
      <p:pic>
        <p:nvPicPr>
          <p:cNvPr id="5" name="Image 4" descr="nav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62426" y="947651"/>
            <a:ext cx="3949716" cy="571084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WPS Presentation</Application>
  <PresentationFormat>Personnalisé</PresentationFormat>
  <Paragraphs>71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Malgun Gothic</vt:lpstr>
      <vt:lpstr>Calibri</vt:lpstr>
      <vt:lpstr>Calibri Light</vt:lpstr>
      <vt:lpstr>Microsoft YaHei</vt:lpstr>
      <vt:lpstr/>
      <vt:lpstr>Arial Unicode MS</vt:lpstr>
      <vt:lpstr>Segoe Print</vt:lpstr>
      <vt:lpstr>Thème Office</vt:lpstr>
      <vt:lpstr>ADOPTE UN STAGE</vt:lpstr>
      <vt:lpstr>Le projet</vt:lpstr>
      <vt:lpstr>PowerPoint 演示文稿</vt:lpstr>
      <vt:lpstr>PowerPoint 演示文稿</vt:lpstr>
      <vt:lpstr> Benchmark</vt:lpstr>
      <vt:lpstr>Planning Prévisionnel</vt:lpstr>
      <vt:lpstr>Navigation Adopte un Stage</vt:lpstr>
      <vt:lpstr>Navigation Adopte un Stage version app</vt:lpstr>
      <vt:lpstr>Navigation Adopte un Stage version app</vt:lpstr>
      <vt:lpstr>Navigation Adopte un Stage version web</vt:lpstr>
      <vt:lpstr>Fonctionnalités Adopte un Stage </vt:lpstr>
      <vt:lpstr>Page d’accès Adopte un Stage </vt:lpstr>
      <vt:lpstr>Inscription Candidats Adopte un Stage </vt:lpstr>
      <vt:lpstr>Planning Prévisionnel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Adopte Un stage</dc:title>
  <dc:creator>devweb</dc:creator>
  <cp:lastModifiedBy>devweb</cp:lastModifiedBy>
  <cp:revision>33</cp:revision>
  <dcterms:created xsi:type="dcterms:W3CDTF">2019-04-09T07:28:00Z</dcterms:created>
  <dcterms:modified xsi:type="dcterms:W3CDTF">2019-04-30T07:51:39Z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1036-10.2.0.7646</vt:lpwstr>
  </property>
</Properties>
</file>