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946785" y="434340"/>
            <a:ext cx="1797050" cy="480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Услуги</a:t>
            </a:r>
            <a:endParaRPr lang="ru-RU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13740" y="1069975"/>
            <a:ext cx="2263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1600"/>
              <a:t>Помощь с решением затруднительных задач</a:t>
            </a:r>
            <a:endParaRPr lang="ru-RU" altLang="en-US" sz="16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1600"/>
              <a:t>Предоставление подработки способным студентам</a:t>
            </a:r>
            <a:endParaRPr lang="ru-RU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altLang="en-US" sz="1200"/>
          </a:p>
          <a:p>
            <a:endParaRPr lang="ru-RU" alt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3801745" y="434340"/>
            <a:ext cx="1797050" cy="4800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Особенности</a:t>
            </a:r>
            <a:endParaRPr lang="ru-RU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509010" y="1069975"/>
            <a:ext cx="23825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Возможность выхода на мировой масштаб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Необходимость в относительно небольшом количесте работников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Популярность в данный период времени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Простота эксплуатации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Отсутствие необходимости в постоянной раскрутке </a:t>
            </a:r>
            <a:endParaRPr lang="ru-RU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6665595" y="434340"/>
            <a:ext cx="1797050" cy="4800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Затраты</a:t>
            </a:r>
            <a:endParaRPr lang="ru-RU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346825" y="1069975"/>
            <a:ext cx="2275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Основные затраты в начале проекта, дальнейшие затраты на тех. поддержку и сервер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9528810" y="434340"/>
            <a:ext cx="1797050" cy="4800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Прибыль</a:t>
            </a:r>
            <a:endParaRPr lang="ru-RU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190990" y="1069975"/>
            <a:ext cx="2442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Комиссия\подписка\реклама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87705" y="523240"/>
            <a:ext cx="10836080" cy="4320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Проблема и решение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7705" y="1292225"/>
            <a:ext cx="10816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ru-RU" altLang="en-US"/>
              <a:t>	Проблема состоит в том что большинство студентов которые не могут справиться со своими домашними заданиями просят своих одногруппников у которых не всегда есть время и терпение помогать. По своему опыту могу сказать, что люди которые могут выолнять такую работу, принимают заказы по </a:t>
            </a:r>
            <a:r>
              <a:rPr lang="en-US" altLang="en-US"/>
              <a:t>WatsApp</a:t>
            </a:r>
            <a:r>
              <a:rPr lang="ru-RU" altLang="en-US"/>
              <a:t>, соответсвенно количество их заказов ограничено кругом общения.</a:t>
            </a:r>
            <a:br>
              <a:rPr lang="ru-RU" altLang="en-US"/>
            </a:br>
            <a:r>
              <a:rPr lang="ru-RU" altLang="en-US"/>
              <a:t>	Благодаря этому сервису студенты могут избавиться от поиска нужных номеров телефона для поиска того кто может помочь выполнить работу. А другим студентам в свободное время заработать немного денег, так как стандарные работы по типу официанта, бармена и др. отнимают очень много времени, а стипендии чаще всего может не хватать. </a:t>
            </a:r>
            <a:endParaRPr lang="ru-RU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712845"/>
            <a:ext cx="4871720" cy="25908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9210" y="3712210"/>
            <a:ext cx="497459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87705" y="523240"/>
            <a:ext cx="10836080" cy="43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bg1"/>
                </a:solidFill>
              </a:rPr>
              <a:t>Конкуренты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7705" y="1299845"/>
            <a:ext cx="108165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/>
            <a:r>
              <a:rPr lang="ru-RU" altLang="en-US" sz="2000"/>
              <a:t>	</a:t>
            </a:r>
            <a:r>
              <a:rPr lang="ru-RU" altLang="en-US" sz="2000" b="1"/>
              <a:t>Конкурентов</a:t>
            </a:r>
            <a:r>
              <a:rPr lang="ru-RU" altLang="en-US" sz="2000"/>
              <a:t> Казахстане не существует. Они присутствуют только зарубежом. Но </a:t>
            </a:r>
            <a:r>
              <a:rPr lang="ru-RU" altLang="en-US" sz="2000" b="1"/>
              <a:t>казахских</a:t>
            </a:r>
            <a:r>
              <a:rPr lang="ru-RU" altLang="en-US" sz="2000"/>
              <a:t> сайтов подобного типа нет. Это еще одна весомая причина занять эту нишу.</a:t>
            </a:r>
            <a:br>
              <a:rPr lang="ru-RU" altLang="en-US" sz="2000"/>
            </a:br>
            <a:r>
              <a:rPr lang="ru-RU" altLang="en-US" sz="2000"/>
              <a:t>	Если сравнивать этот проект с другими </a:t>
            </a:r>
            <a:r>
              <a:rPr lang="ru-RU" altLang="en-US" sz="2000" b="1"/>
              <a:t>зарубежными</a:t>
            </a:r>
            <a:r>
              <a:rPr lang="ru-RU" altLang="en-US" sz="2000"/>
              <a:t>, то наше отличие будет в </a:t>
            </a:r>
            <a:r>
              <a:rPr lang="ru-RU" altLang="en-US" sz="2000" b="1"/>
              <a:t>доступности</a:t>
            </a:r>
            <a:r>
              <a:rPr lang="ru-RU" altLang="en-US" sz="2000"/>
              <a:t> всех функций, будь то размещения задания, или создания профиля для их выполнения. </a:t>
            </a:r>
            <a:endParaRPr lang="ru-RU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853" t="13372" r="43241" b="5020"/>
          <a:stretch>
            <a:fillRect/>
          </a:stretch>
        </p:blipFill>
        <p:spPr>
          <a:xfrm>
            <a:off x="857885" y="3023870"/>
            <a:ext cx="3310255" cy="268351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rcRect l="616" t="12004" r="53686" b="6056"/>
          <a:stretch>
            <a:fillRect/>
          </a:stretch>
        </p:blipFill>
        <p:spPr>
          <a:xfrm>
            <a:off x="7992745" y="3023870"/>
            <a:ext cx="2695575" cy="268414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3"/>
          <a:srcRect t="11839" r="39804" b="5317"/>
          <a:stretch>
            <a:fillRect/>
          </a:stretch>
        </p:blipFill>
        <p:spPr>
          <a:xfrm>
            <a:off x="4568190" y="3023870"/>
            <a:ext cx="3018790" cy="268414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82215" y="5858510"/>
            <a:ext cx="7190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/>
              <a:t>Выше представлены скрины доказывающие отсутвие сайтов предоставляющие такие услуги</a:t>
            </a:r>
            <a:endParaRPr lang="ru-RU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78180" y="535305"/>
            <a:ext cx="10836275" cy="470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Затраты</a:t>
            </a:r>
            <a:endParaRPr lang="ru-RU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77545" y="1542415"/>
            <a:ext cx="10836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buFont typeface="Arial" panose="020B0604020202020204" pitchFamily="34" charset="0"/>
              <a:buNone/>
            </a:pPr>
            <a:r>
              <a:rPr lang="ru-RU" altLang="en-US" sz="2000"/>
              <a:t>	Главная особенность проекта состоит в том что он не нуждается в жестком контроле. Самое главное правильно запустить его. Ежемесячные затраты, после запуска проекта, будут составлять оплата </a:t>
            </a:r>
            <a:r>
              <a:rPr lang="ru-RU" altLang="en-US" sz="2000" b="1"/>
              <a:t>сервера</a:t>
            </a:r>
            <a:r>
              <a:rPr lang="ru-RU" altLang="en-US" sz="2000"/>
              <a:t> и </a:t>
            </a:r>
            <a:r>
              <a:rPr lang="ru-RU" altLang="en-US" sz="2000" b="1"/>
              <a:t>Тех. подержки</a:t>
            </a:r>
            <a:r>
              <a:rPr lang="ru-RU" altLang="en-US" sz="2000"/>
              <a:t>. Основные работы и затраты будут вложены в самом </a:t>
            </a:r>
            <a:r>
              <a:rPr lang="ru-RU" altLang="en-US" sz="2000" b="1"/>
              <a:t>начале</a:t>
            </a:r>
            <a:r>
              <a:rPr lang="ru-RU" altLang="en-US" sz="2000"/>
              <a:t> проекта, для создания, корректировки и при желании раскрутки.</a:t>
            </a:r>
            <a:endParaRPr lang="ru-RU" altLang="en-US" sz="20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5685" y="3427730"/>
            <a:ext cx="4572000" cy="25749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65" y="3427095"/>
            <a:ext cx="4572000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78180" y="535305"/>
            <a:ext cx="10836275" cy="4705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Прибыль</a:t>
            </a:r>
            <a:endParaRPr lang="ru-RU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70890" y="1598295"/>
            <a:ext cx="1078103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	При должном пиаре, что будет</a:t>
            </a:r>
            <a:r>
              <a:rPr lang="ru-RU" altLang="en-US" sz="2000" b="1"/>
              <a:t> не</a:t>
            </a:r>
            <a:r>
              <a:rPr lang="ru-RU" altLang="en-US" sz="2000"/>
              <a:t> очень сложно, из за отсутствия </a:t>
            </a:r>
            <a:r>
              <a:rPr lang="ru-RU" altLang="en-US" sz="2000" b="1"/>
              <a:t>конкуренции</a:t>
            </a:r>
            <a:r>
              <a:rPr lang="ru-RU" altLang="en-US" sz="2000"/>
              <a:t> и наличия многих групп университетов в </a:t>
            </a:r>
            <a:r>
              <a:rPr lang="ru-RU" altLang="en-US" sz="2000" b="1"/>
              <a:t>соц. сетях</a:t>
            </a:r>
            <a:r>
              <a:rPr lang="ru-RU" altLang="en-US" sz="2000"/>
              <a:t>, прибыль может быть разнообразной, в особенности учитывая ситуацию в мире, переходом всех обучающих систем на </a:t>
            </a:r>
            <a:r>
              <a:rPr lang="ru-RU" altLang="en-US" sz="2000" b="1"/>
              <a:t>дистанционное</a:t>
            </a:r>
            <a:r>
              <a:rPr lang="ru-RU" altLang="en-US" sz="2000"/>
              <a:t>. 	Не нужно упускать из внимания, что большинство студентов не выделяющие много времени учебе - </a:t>
            </a:r>
            <a:r>
              <a:rPr lang="ru-RU" altLang="en-US" sz="2000" b="1"/>
              <a:t>работают</a:t>
            </a:r>
            <a:r>
              <a:rPr lang="ru-RU" altLang="en-US" sz="2000"/>
              <a:t>, соответсвенно они предпочтут </a:t>
            </a:r>
            <a:r>
              <a:rPr lang="ru-RU" altLang="en-US" sz="2000" b="1"/>
              <a:t>заплатить</a:t>
            </a:r>
            <a:r>
              <a:rPr lang="ru-RU" altLang="en-US" sz="2000"/>
              <a:t> за выполнение домашней работы.</a:t>
            </a:r>
            <a:endParaRPr lang="ru-RU" altLang="en-US" sz="2000"/>
          </a:p>
          <a:p>
            <a:pPr indent="0">
              <a:buNone/>
            </a:pPr>
            <a:r>
              <a:rPr lang="ru-RU" altLang="en-US" sz="2000"/>
              <a:t>	Есть 3 способа коммерциализации проекта :	</a:t>
            </a:r>
            <a:endParaRPr lang="ru-RU" altLang="en-US" sz="2000"/>
          </a:p>
          <a:p>
            <a:pPr indent="0">
              <a:buNone/>
            </a:pPr>
            <a:endParaRPr lang="ru-RU" altLang="en-US" sz="2000"/>
          </a:p>
          <a:p>
            <a:pPr marL="1371600" lvl="2" indent="-457200">
              <a:buAutoNum type="arabicPeriod"/>
            </a:pPr>
            <a:r>
              <a:rPr lang="ru-RU" altLang="en-US" sz="2000"/>
              <a:t>Комиссия</a:t>
            </a:r>
            <a:endParaRPr lang="ru-RU" altLang="en-US" sz="2000"/>
          </a:p>
          <a:p>
            <a:pPr marL="1371600" lvl="2" indent="-457200">
              <a:buAutoNum type="arabicPeriod"/>
            </a:pPr>
            <a:r>
              <a:rPr lang="ru-RU" altLang="en-US" sz="2000"/>
              <a:t>Реклама</a:t>
            </a:r>
            <a:endParaRPr lang="ru-RU" altLang="en-US" sz="2000"/>
          </a:p>
          <a:p>
            <a:pPr marL="1371600" lvl="2" indent="-457200">
              <a:buAutoNum type="arabicPeriod"/>
            </a:pPr>
            <a:r>
              <a:rPr lang="ru-RU" altLang="en-US" sz="2000"/>
              <a:t>Подписка</a:t>
            </a:r>
            <a:endParaRPr lang="ru-RU" altLang="en-US" sz="2000"/>
          </a:p>
          <a:p>
            <a:pPr lvl="2" indent="0">
              <a:buNone/>
            </a:pPr>
            <a:endParaRPr lang="ru-RU" altLang="en-US" sz="2000"/>
          </a:p>
          <a:p>
            <a:pPr lvl="2" indent="0">
              <a:buNone/>
            </a:pPr>
            <a:r>
              <a:rPr lang="ru-RU" altLang="en-US" sz="2000"/>
              <a:t>Их можно комбинировать или объединять.</a:t>
            </a:r>
            <a:endParaRPr lang="ru-RU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2419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TOFBEAST</dc:creator>
  <cp:lastModifiedBy>TOFBEAST</cp:lastModifiedBy>
  <cp:revision>1</cp:revision>
  <dcterms:created xsi:type="dcterms:W3CDTF">2020-06-29T08:46:26Z</dcterms:created>
  <dcterms:modified xsi:type="dcterms:W3CDTF">2020-06-29T08:46:27Z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