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A.ISMAIL BASHA</a:t>
            </a:r>
          </a:p>
          <a:p>
            <a:r>
              <a:rPr lang="en-US" sz="2400" dirty="0"/>
              <a:t>REGISTER NO: NM ID. 298856B4F23010EB9A54CA75FE3B8512/ COLLEGE ID:2213211042013</a:t>
            </a:r>
          </a:p>
          <a:p>
            <a:r>
              <a:rPr lang="en-US" sz="2400" dirty="0"/>
              <a:t>DEPARTMENT: B.COM(CORPORATE SECRETARYSHIP)</a:t>
            </a:r>
          </a:p>
          <a:p>
            <a:r>
              <a:rPr lang="en-US" sz="2400" dirty="0"/>
              <a:t>COLLEGE: PRESIDENCY COLLEGE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68D07-CADD-17DF-92A2-445BCCC4376D}"/>
              </a:ext>
            </a:extLst>
          </p:cNvPr>
          <p:cNvSpPr txBox="1"/>
          <p:nvPr/>
        </p:nvSpPr>
        <p:spPr>
          <a:xfrm>
            <a:off x="914400" y="1143000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1.Data collection: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66668E-9E03-B6EC-866C-1598A8A907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400" y="1578917"/>
            <a:ext cx="1089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Management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captures performance data, including goals, objectives, ratings,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and Attendance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tracks employee work hours, absences, and overtime.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 Interviews: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data provides insights into reasons for employee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DD990-45FB-BE39-EEE8-379023DBDE56}"/>
              </a:ext>
            </a:extLst>
          </p:cNvPr>
          <p:cNvSpPr txBox="1"/>
          <p:nvPr/>
        </p:nvSpPr>
        <p:spPr>
          <a:xfrm>
            <a:off x="914400" y="277924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2.Feature collection: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ADA7A61-1B61-97BB-1873-5992A8E156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3175739"/>
            <a:ext cx="108966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Middle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frequent value in a dataset.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DC8A3C-3B07-5236-CC56-96AA4F2878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4028026"/>
            <a:ext cx="9067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specific data based on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Arranging data in ascending or descending order.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4580DB-3AF3-FE16-5C37-DA3548B5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63000"/>
            <a:ext cx="10959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is entered in the correct format (e.g., numbers, text, dates).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Rules: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Setting conditions for valid data entry.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B692E-8D6F-DD1E-A5A2-A65351EF1181}"/>
              </a:ext>
            </a:extLst>
          </p:cNvPr>
          <p:cNvSpPr txBox="1"/>
          <p:nvPr/>
        </p:nvSpPr>
        <p:spPr>
          <a:xfrm>
            <a:off x="1371600" y="5192071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Highlighting:</a:t>
            </a:r>
            <a:r>
              <a:rPr lang="en-US" dirty="0"/>
              <a:t> Applying visual cues to data based on specific conditions.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976-6468-C2D7-3D8E-FD3E527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3AB00-018C-CAD9-9ED3-8817BC01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738664"/>
          </a:xfrm>
        </p:spPr>
        <p:txBody>
          <a:bodyPr/>
          <a:lstStyle/>
          <a:p>
            <a:r>
              <a:rPr lang="en-IN" sz="2400" dirty="0"/>
              <a:t>3.Data Cleaning:</a:t>
            </a:r>
          </a:p>
          <a:p>
            <a:r>
              <a:rPr lang="en-IN" sz="2400" dirty="0"/>
              <a:t>       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F09A7D-2031-B55F-FD48-3277EED5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0514"/>
            <a:ext cx="1121973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ather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 the required data from the identified sources, ensuring that it is accurate, complete, and up-to-date.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 the data in a way that is easy to analyze, such as creating a spreadsheet 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validate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and correct any errors or inconsistencies in the data to ensure its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CACC7-E8F0-4D4A-0AD0-6DCD9715CC1E}"/>
              </a:ext>
            </a:extLst>
          </p:cNvPr>
          <p:cNvSpPr txBox="1"/>
          <p:nvPr/>
        </p:nvSpPr>
        <p:spPr>
          <a:xfrm>
            <a:off x="515062" y="3048000"/>
            <a:ext cx="1038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4.Performace: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31B2D-4910-F0A7-DB80-5DABE21CA087}"/>
              </a:ext>
            </a:extLst>
          </p:cNvPr>
          <p:cNvSpPr txBox="1"/>
          <p:nvPr/>
        </p:nvSpPr>
        <p:spPr>
          <a:xfrm>
            <a:off x="738126" y="3460955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Knowledge of Excel features:</a:t>
            </a:r>
            <a:r>
              <a:rPr lang="en-US" dirty="0"/>
              <a:t> Understanding of Excel functions, formulas,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skills:</a:t>
            </a:r>
            <a:r>
              <a:rPr lang="en-US" dirty="0"/>
              <a:t> Ability to apply appropriate analysis techniques to answer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Problem-solving abilities:</a:t>
            </a:r>
            <a:r>
              <a:rPr lang="en-US" dirty="0"/>
              <a:t> Capacity to break down complex problems and find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Attention to detail:</a:t>
            </a:r>
            <a:r>
              <a:rPr lang="en-US" dirty="0"/>
              <a:t> Ability to ensure data accuracy and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skills:</a:t>
            </a:r>
            <a:r>
              <a:rPr lang="en-US" dirty="0"/>
              <a:t> Ability to effectively communicate findings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10504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976-CB39-12F2-126D-49C2B55D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88333-67C0-7DFC-C933-FDF214BA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11163299" cy="1015663"/>
          </a:xfrm>
        </p:spPr>
        <p:txBody>
          <a:bodyPr/>
          <a:lstStyle/>
          <a:p>
            <a:r>
              <a:rPr lang="en-IN" sz="2400" dirty="0"/>
              <a:t>5.Summary:</a:t>
            </a:r>
          </a:p>
          <a:p>
            <a:r>
              <a:rPr lang="en-IN" sz="2400" dirty="0"/>
              <a:t>    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CF0AFA-6FDC-F189-6AF9-F5C7C59F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2392"/>
            <a:ext cx="113575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Calculating mean, median, mode, standard deviation, and other summary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charts and graphs to visualize data trends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filtering and 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and arranging data based on specific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Applying visual cues to highlight data based on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Formulas and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built-in formulas to perform calculations and manipulate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What-if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Exploring different scenarios and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Accessing tools for correlation, regression, ANOVA, and hypothesis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 and slicers: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Summarizing and analyzing data in interactive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Transforming and integrating data from various sources.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6B41-7AF9-C37E-2CF3-EDCB078F515C}"/>
              </a:ext>
            </a:extLst>
          </p:cNvPr>
          <p:cNvSpPr txBox="1"/>
          <p:nvPr/>
        </p:nvSpPr>
        <p:spPr>
          <a:xfrm>
            <a:off x="228600" y="4714714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6.Visualization: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Bar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Line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Pie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Area charts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038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136619-9ECD-63A6-1915-51E3C63E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23" y="1113800"/>
            <a:ext cx="7201905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C06A-022B-49C6-6B14-2E80A9EA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869C5-E808-BA0B-F1F6-4E604D3C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755437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6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EB13F-34B4-BDB0-0405-2943FAF09D2C}"/>
              </a:ext>
            </a:extLst>
          </p:cNvPr>
          <p:cNvSpPr txBox="1"/>
          <p:nvPr/>
        </p:nvSpPr>
        <p:spPr>
          <a:xfrm>
            <a:off x="1143000" y="1143634"/>
            <a:ext cx="800837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Excel is a powerful tool for analyzing employee data and extracting valuable insights. By effectively utilizing Excel's features, organizations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employee performance:</a:t>
            </a:r>
            <a:r>
              <a:rPr lang="en-US" sz="2000" dirty="0"/>
              <a:t> Identify top performers, assess training effectiveness, and analyze factors influencing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Optimize recruitment and selection:</a:t>
            </a:r>
            <a:r>
              <a:rPr lang="en-US" sz="2000" dirty="0"/>
              <a:t> Evaluate recruitment efficiency, assess candidate qualifications, and identify biases.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 compensation and benefits:</a:t>
            </a:r>
            <a:r>
              <a:rPr lang="en-US" sz="2000" dirty="0"/>
              <a:t> Determine fair compensation, analyze incentive programs, and identify pay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Reduce employee turnover:</a:t>
            </a:r>
            <a:r>
              <a:rPr lang="en-US" sz="2000" dirty="0"/>
              <a:t> Understand turnover reasons, identify factors contributing to satisfaction, and develop retention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Strengthen succession planning:</a:t>
            </a:r>
            <a:r>
              <a:rPr lang="en-US" sz="2000" dirty="0"/>
              <a:t> Identify potential successors, assess development needs, and create a succession plan.</a:t>
            </a:r>
          </a:p>
          <a:p>
            <a:r>
              <a:rPr lang="en-US" sz="2000" dirty="0"/>
              <a:t>Through data-driven analysis, organizations can make informed decisions, optimize HR strategies, and create a more engaged and productive workforce. By leveraging Excel's capabilities, HR professionals can gain a deeper understanding of their employees, identify areas for improvement, and drive positive organizational change.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575055"/>
            <a:ext cx="5791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BE034-C7E6-5C28-24EC-F221EC524DC8}"/>
              </a:ext>
            </a:extLst>
          </p:cNvPr>
          <p:cNvSpPr txBox="1"/>
          <p:nvPr/>
        </p:nvSpPr>
        <p:spPr>
          <a:xfrm>
            <a:off x="1371600" y="1464617"/>
            <a:ext cx="5793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1.Employee Performance Analysis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6BD3B-7F94-1E51-5C64-AE89D1CEE467}"/>
              </a:ext>
            </a:extLst>
          </p:cNvPr>
          <p:cNvSpPr txBox="1"/>
          <p:nvPr/>
        </p:nvSpPr>
        <p:spPr>
          <a:xfrm>
            <a:off x="1371600" y="1972449"/>
            <a:ext cx="617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2.Recruitment and Selection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0989F-2B94-9297-6CFB-659AA2B0E521}"/>
              </a:ext>
            </a:extLst>
          </p:cNvPr>
          <p:cNvSpPr txBox="1"/>
          <p:nvPr/>
        </p:nvSpPr>
        <p:spPr>
          <a:xfrm>
            <a:off x="1371600" y="2468314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3.Compensation and Benefits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6B514-3D9D-57FA-EDED-26E37C8C3417}"/>
              </a:ext>
            </a:extLst>
          </p:cNvPr>
          <p:cNvSpPr txBox="1"/>
          <p:nvPr/>
        </p:nvSpPr>
        <p:spPr>
          <a:xfrm>
            <a:off x="1371601" y="2957018"/>
            <a:ext cx="7885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4.Retention and Turnover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74D7B-25BE-889C-4005-B7EE948E6DE8}"/>
              </a:ext>
            </a:extLst>
          </p:cNvPr>
          <p:cNvSpPr txBox="1"/>
          <p:nvPr/>
        </p:nvSpPr>
        <p:spPr>
          <a:xfrm>
            <a:off x="1371600" y="3449150"/>
            <a:ext cx="625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5.Succession Planning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71297" y="2210633"/>
            <a:ext cx="808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1.Project Goal:</a:t>
            </a:r>
            <a:r>
              <a:rPr lang="en-US" sz="2400" dirty="0"/>
              <a:t> To utilize Excel's analytical capabilities to extract meaningful insights from employee data, enabling informed decision-making and optimizing HR strategies</a:t>
            </a:r>
            <a:r>
              <a:rPr lang="en-US" sz="2000" dirty="0"/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96918-E7CD-FBAC-E0C9-4E57CC569A2D}"/>
              </a:ext>
            </a:extLst>
          </p:cNvPr>
          <p:cNvSpPr txBox="1"/>
          <p:nvPr/>
        </p:nvSpPr>
        <p:spPr>
          <a:xfrm>
            <a:off x="609601" y="3539132"/>
            <a:ext cx="85417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2.Project Scope: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collection and preparation: Gathering relevant employee data from various sources and organizing it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cleaning and validation: Identifying and correcting errors or inconsistencies in the data to ensure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analysis: Employing Excel functions, formulas, and tools to analyze employee performance, recruitment, compensation, retention, and succession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7425FE-50BE-8E74-AA91-D94975B2034C}"/>
              </a:ext>
            </a:extLst>
          </p:cNvPr>
          <p:cNvSpPr txBox="1"/>
          <p:nvPr/>
        </p:nvSpPr>
        <p:spPr>
          <a:xfrm>
            <a:off x="666750" y="1860193"/>
            <a:ext cx="8427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1.HR managers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E342-D6D4-1881-2973-1CB1AD844EAF}"/>
              </a:ext>
            </a:extLst>
          </p:cNvPr>
          <p:cNvSpPr txBox="1"/>
          <p:nvPr/>
        </p:nvSpPr>
        <p:spPr>
          <a:xfrm>
            <a:off x="723900" y="3329444"/>
            <a:ext cx="8370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4.HR analysts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89C7A-6051-0FB3-5FEC-956900D572FC}"/>
              </a:ext>
            </a:extLst>
          </p:cNvPr>
          <p:cNvSpPr txBox="1"/>
          <p:nvPr/>
        </p:nvSpPr>
        <p:spPr>
          <a:xfrm>
            <a:off x="711610" y="3800537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5.CEO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FF05A-1670-84AE-B0CE-F348C74150B1}"/>
              </a:ext>
            </a:extLst>
          </p:cNvPr>
          <p:cNvSpPr txBox="1"/>
          <p:nvPr/>
        </p:nvSpPr>
        <p:spPr>
          <a:xfrm>
            <a:off x="711610" y="2319001"/>
            <a:ext cx="9292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2</a:t>
            </a:r>
            <a:r>
              <a:rPr lang="en-IN" sz="3200" dirty="0"/>
              <a:t>.Line managers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3A871-805D-2E63-7672-4FCC16457BBB}"/>
              </a:ext>
            </a:extLst>
          </p:cNvPr>
          <p:cNvSpPr txBox="1"/>
          <p:nvPr/>
        </p:nvSpPr>
        <p:spPr>
          <a:xfrm>
            <a:off x="723900" y="2793147"/>
            <a:ext cx="10325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3.Employees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C09E08-70DA-9101-77B1-6612C8B7427A}"/>
              </a:ext>
            </a:extLst>
          </p:cNvPr>
          <p:cNvSpPr txBox="1"/>
          <p:nvPr/>
        </p:nvSpPr>
        <p:spPr>
          <a:xfrm rot="10800000" flipV="1">
            <a:off x="699452" y="4203356"/>
            <a:ext cx="8936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6.Investors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05469-AD7A-D15E-D4E1-3C6455A11330}"/>
              </a:ext>
            </a:extLst>
          </p:cNvPr>
          <p:cNvSpPr txBox="1"/>
          <p:nvPr/>
        </p:nvSpPr>
        <p:spPr>
          <a:xfrm rot="10800000" flipV="1">
            <a:off x="686004" y="4679929"/>
            <a:ext cx="8166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7.Government agencies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B5F1E-8CB5-B0C2-E5CB-45B9B773FE81}"/>
              </a:ext>
            </a:extLst>
          </p:cNvPr>
          <p:cNvSpPr txBox="1"/>
          <p:nvPr/>
        </p:nvSpPr>
        <p:spPr>
          <a:xfrm>
            <a:off x="2971800" y="23622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formatting – missing</a:t>
            </a:r>
          </a:p>
          <a:p>
            <a:r>
              <a:rPr lang="en-IN" dirty="0"/>
              <a:t>Filter-remove</a:t>
            </a:r>
          </a:p>
          <a:p>
            <a:r>
              <a:rPr lang="en-IN" dirty="0"/>
              <a:t>Formula - </a:t>
            </a:r>
            <a:r>
              <a:rPr lang="en-IN" dirty="0" err="1"/>
              <a:t>performace</a:t>
            </a:r>
            <a:endParaRPr lang="en-IN" dirty="0"/>
          </a:p>
          <a:p>
            <a:r>
              <a:rPr lang="en-IN" dirty="0"/>
              <a:t>Pivot – summary</a:t>
            </a:r>
          </a:p>
          <a:p>
            <a:r>
              <a:rPr lang="en-IN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7132A-470B-9D70-5355-61EFFF6C1407}"/>
              </a:ext>
            </a:extLst>
          </p:cNvPr>
          <p:cNvSpPr txBox="1"/>
          <p:nvPr/>
        </p:nvSpPr>
        <p:spPr>
          <a:xfrm>
            <a:off x="914400" y="15240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- Kaggle</a:t>
            </a:r>
          </a:p>
          <a:p>
            <a:r>
              <a:rPr lang="en-IN" dirty="0"/>
              <a:t>26- features</a:t>
            </a:r>
          </a:p>
          <a:p>
            <a:r>
              <a:rPr lang="en-IN" dirty="0"/>
              <a:t>9- features</a:t>
            </a:r>
          </a:p>
          <a:p>
            <a:r>
              <a:rPr lang="en-IN" dirty="0"/>
              <a:t>Emp id - </a:t>
            </a:r>
            <a:r>
              <a:rPr lang="en-IN" dirty="0" err="1"/>
              <a:t>num</a:t>
            </a:r>
            <a:endParaRPr lang="en-IN" dirty="0"/>
          </a:p>
          <a:p>
            <a:r>
              <a:rPr lang="en-IN" dirty="0"/>
              <a:t>Name - text </a:t>
            </a:r>
          </a:p>
          <a:p>
            <a:r>
              <a:rPr lang="en-IN" dirty="0"/>
              <a:t>Emp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– female</a:t>
            </a:r>
          </a:p>
          <a:p>
            <a:r>
              <a:rPr lang="en-IN" dirty="0"/>
              <a:t>Employee rating - Num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1A572-A25C-FAC6-C6F5-A71E4BAD7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545646"/>
            <a:ext cx="7543801" cy="1029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901</Words>
  <Application>Microsoft Office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Ismail basha</cp:lastModifiedBy>
  <cp:revision>14</cp:revision>
  <dcterms:created xsi:type="dcterms:W3CDTF">2024-03-29T15:07:22Z</dcterms:created>
  <dcterms:modified xsi:type="dcterms:W3CDTF">2024-09-07T15:42:45Z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