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9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100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9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69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1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19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9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33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30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3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05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8E38-0DD8-4A2C-8F42-8A1888F4FB37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E6FB-6D87-4796-8946-017BC74BEA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5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88" y="0"/>
            <a:ext cx="5181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85"/>
            <a:ext cx="6257925" cy="658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85" y="151661"/>
            <a:ext cx="6051247" cy="67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Gudukbay</dc:creator>
  <cp:lastModifiedBy>Gudukbay</cp:lastModifiedBy>
  <cp:revision>2</cp:revision>
  <dcterms:created xsi:type="dcterms:W3CDTF">2021-12-14T08:21:46Z</dcterms:created>
  <dcterms:modified xsi:type="dcterms:W3CDTF">2021-12-14T08:26:20Z</dcterms:modified>
</cp:coreProperties>
</file>