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PYGMEHzo2qNVtDyuk1l6XBPtM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Commit is an object that holds changes to various files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d8d425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2d8d425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2d8d425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2d8d425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Accumulating commits in the branch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new branch is not possible always requires ownership, create a fork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multiplayer feature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2d8d4257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f2d8d425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4a44a42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f4a44a42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4ca799c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f4ca799c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4ca799c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f4ca799c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Created out of necessity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Created out of necessity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Only owners can create branch, to contribute to large library you should create fork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6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6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6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6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6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6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5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5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5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8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8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2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22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2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ducation.github.com/git-cheat-sheet-education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upport.gitkraken.com/how-to-install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bit.ly/3cCxDm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/>
              <a:t>Introduction to </a:t>
            </a:r>
            <a:r>
              <a:rPr lang="en-GB"/>
              <a:t>Git and GitHub 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CS102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Glossary continued</a:t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default development branch is a </a:t>
            </a:r>
            <a:r>
              <a:rPr b="1"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master </a:t>
            </a: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branch. Whenever you create a Git repository, a branch named "master" or “main” is created, and becomes the active branch.</a:t>
            </a:r>
            <a:endParaRPr sz="1200">
              <a:solidFill>
                <a:srgbClr val="24292E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Stage</a:t>
            </a: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is a state of a project under version control system.</a:t>
            </a:r>
            <a:endParaRPr sz="1200">
              <a:solidFill>
                <a:srgbClr val="24292E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, or "revision", is an individual change to a file (or set of files).</a:t>
            </a:r>
            <a:endParaRPr sz="1200">
              <a:solidFill>
                <a:srgbClr val="24292E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push </a:t>
            </a: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means to send your committed changes </a:t>
            </a:r>
            <a:r>
              <a:rPr i="1"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 remote </a:t>
            </a:r>
            <a:r>
              <a:rPr b="1"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on GitHub.com.</a:t>
            </a:r>
            <a:endParaRPr sz="1200">
              <a:solidFill>
                <a:srgbClr val="24292E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means you are fetching in changes </a:t>
            </a:r>
            <a:r>
              <a:rPr i="1"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the remote </a:t>
            </a:r>
            <a:r>
              <a:rPr b="1"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on Github.com. </a:t>
            </a:r>
            <a:endParaRPr sz="1200">
              <a:solidFill>
                <a:srgbClr val="24292E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Merging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takes the changes from one branch or commit (in the same repository or from a fork), and applies them into another.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Merge conflicts 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happen when people make different changes to the same line of the same file, or when one person edits a file and another person deletes the same file.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README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text file containing information about the files in a repository that is typically the first file a visitor to your repository will see.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2d8d42574_0_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</a:t>
            </a:r>
            <a:r>
              <a:rPr lang="en-GB"/>
              <a:t>it all together</a:t>
            </a:r>
            <a:endParaRPr/>
          </a:p>
        </p:txBody>
      </p:sp>
      <p:pic>
        <p:nvPicPr>
          <p:cNvPr id="189" name="Google Shape;189;gf2d8d42574_0_8"/>
          <p:cNvPicPr preferRelativeResize="0"/>
          <p:nvPr/>
        </p:nvPicPr>
        <p:blipFill rotWithShape="1">
          <a:blip r:embed="rId3">
            <a:alphaModFix/>
          </a:blip>
          <a:srcRect b="16881" l="0" r="0" t="0"/>
          <a:stretch/>
        </p:blipFill>
        <p:spPr>
          <a:xfrm>
            <a:off x="2803837" y="1948075"/>
            <a:ext cx="3536326" cy="20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f2d8d42574_0_8"/>
          <p:cNvSpPr txBox="1"/>
          <p:nvPr/>
        </p:nvSpPr>
        <p:spPr>
          <a:xfrm>
            <a:off x="2155950" y="4451925"/>
            <a:ext cx="483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Source: </a:t>
            </a:r>
            <a:r>
              <a:rPr lang="en-GB" sz="1100"/>
              <a:t>https://dev.to/mollynem/git-github--workflow-fundamentals-5496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2d8d42574_0_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 cntd</a:t>
            </a:r>
            <a:endParaRPr/>
          </a:p>
        </p:txBody>
      </p:sp>
      <p:sp>
        <p:nvSpPr>
          <p:cNvPr id="196" name="Google Shape;196;gf2d8d42574_0_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gf2d8d4257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38" y="1754725"/>
            <a:ext cx="7918886" cy="19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f2d8d42574_0_2"/>
          <p:cNvSpPr txBox="1"/>
          <p:nvPr/>
        </p:nvSpPr>
        <p:spPr>
          <a:xfrm>
            <a:off x="3456750" y="264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f2d8d42574_0_2"/>
          <p:cNvSpPr txBox="1"/>
          <p:nvPr/>
        </p:nvSpPr>
        <p:spPr>
          <a:xfrm>
            <a:off x="2271000" y="4438725"/>
            <a:ext cx="46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Source: </a:t>
            </a:r>
            <a:r>
              <a:rPr lang="en-GB" sz="1100"/>
              <a:t>https://guides.github.com/activities/hello-world/branching.png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Simple Git commands developer should know	</a:t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1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r>
              <a:rPr lang="en-GB"/>
              <a:t> - to initialize the project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git clone {{remove_brackets and insert repo link}}</a:t>
            </a:r>
            <a:r>
              <a:rPr lang="en-GB"/>
              <a:t> - to clone the project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a .gitignore file to make sure that files that are private or large will not be managed by git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you don’t have a shortcut for remote repository set, then use: </a:t>
            </a:r>
            <a:r>
              <a:rPr lang="en-GB" sz="11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git remote set-url origin {{remove_brackets and insert repo link}}</a:t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r>
              <a:rPr lang="en-GB"/>
              <a:t> - staging all file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git commit -m “commit_message”</a:t>
            </a:r>
            <a:r>
              <a:rPr i="1" lang="en-GB"/>
              <a:t> </a:t>
            </a:r>
            <a:r>
              <a:rPr lang="en-GB"/>
              <a:t>- changing the stage of the files in the local repository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git push origin main</a:t>
            </a:r>
            <a:r>
              <a:rPr lang="en-GB"/>
              <a:t>- pushing your latest changes to the main branch of the remote repository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-GB"/>
              <a:t>- get the updates that were pushed to the main branch remote repository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For more git commands you can refer to: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https://education.github.com/git-cheat-sheet-education.pdf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2d8d42574_0_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Keep in Mind</a:t>
            </a:r>
            <a:endParaRPr/>
          </a:p>
        </p:txBody>
      </p:sp>
      <p:sp>
        <p:nvSpPr>
          <p:cNvPr id="211" name="Google Shape;211;gf2d8d42574_0_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You cannot push your changes without pulling latest changes from the server</a:t>
            </a:r>
            <a:endParaRPr sz="1200">
              <a:solidFill>
                <a:srgbClr val="24292E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Otherwise, the Git will warn you saying “Git Push Failed”</a:t>
            </a:r>
            <a:endParaRPr sz="1200">
              <a:solidFill>
                <a:srgbClr val="24292E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GitHub Issues</a:t>
            </a:r>
            <a:endParaRPr/>
          </a:p>
        </p:txBody>
      </p:sp>
      <p:sp>
        <p:nvSpPr>
          <p:cNvPr id="217" name="Google Shape;217;p1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Easy way of maintaining problems and future todos related to the project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Ability to assign issues to other developers in the project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Issues can be tagged in the commit to the project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4a44a4205_0_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Github Wiki</a:t>
            </a:r>
            <a:endParaRPr/>
          </a:p>
        </p:txBody>
      </p:sp>
      <p:sp>
        <p:nvSpPr>
          <p:cNvPr id="223" name="Google Shape;223;gf4a44a4205_0_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document many aspects of the software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Keep track of your progress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Record your personal log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GitKraken	</a:t>
            </a:r>
            <a:endParaRPr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 to install: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https://support.gitkraken.com/how-to-install/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Built-in merge tool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Good visualization of the workflow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Want to learn more?	</a:t>
            </a:r>
            <a:endParaRPr/>
          </a:p>
        </p:txBody>
      </p:sp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Take an awesome Udacity course for free with video explanations of the concepts: https://classroom.udacity.com/courses/ud123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4ca799ccc_0_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Want to ask more?	</a:t>
            </a:r>
            <a:endParaRPr/>
          </a:p>
        </p:txBody>
      </p:sp>
      <p:pic>
        <p:nvPicPr>
          <p:cNvPr id="241" name="Google Shape;241;gf4ca799cc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29175"/>
            <a:ext cx="288447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f4ca799ccc_0_2"/>
          <p:cNvSpPr/>
          <p:nvPr/>
        </p:nvSpPr>
        <p:spPr>
          <a:xfrm>
            <a:off x="1228600" y="3942650"/>
            <a:ext cx="1783800" cy="53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f4ca799ccc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225" y="1961148"/>
            <a:ext cx="4179926" cy="21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4ca799ccc_0_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Warning</a:t>
            </a:r>
            <a:endParaRPr/>
          </a:p>
        </p:txBody>
      </p:sp>
      <p:sp>
        <p:nvSpPr>
          <p:cNvPr id="135" name="Google Shape;135;gf4ca799ccc_0_1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2400"/>
              <a:t>You can stop me and ask questions at any time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Demo of the simple Git and GitHub workflow</a:t>
            </a:r>
            <a:endParaRPr/>
          </a:p>
        </p:txBody>
      </p:sp>
      <p:sp>
        <p:nvSpPr>
          <p:cNvPr id="249" name="Google Shape;249;p1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Tracking a simple web project to show in practice how does everything work with Git.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Old way of sharing files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Problems with the old way of sharing project files as a zip folder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Synchronization issues with sharing codes of the project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Cannot keep track of whom did what change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Cannot revert/discard accidental changes especially when you realize them later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Version Control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System that records changes over time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System where collaboration of people is easy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System that keeps the code / files related to the project synchronized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Version Control Systems used in industry	</a:t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Subversion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Bitbucket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Mercurial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Plastic SCM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Git and GitHub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Free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Decentralized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Faster to commit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Reliable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Good way of showing your work to recruiters in the future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Instructions on opening a GitHub account	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(Optional) Use your student id to get the GitHub Student Developer pack: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https://bit.ly/3cCxDmg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Amazing perks of having a GitHub Student Developer pack: https://education.github.com/pack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Instruction on installing Git</a:t>
            </a:r>
            <a:endParaRPr/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work with GitHub you will need Git installed on your PC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 may need to use the terminal to install if you are using MacOS or Linux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Follow the installation of Git for your operation from: https://github.com/git-guides/install-git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Glossary of terms used in Git from GitHub glossary documentation</a:t>
            </a:r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819150" y="1990725"/>
            <a:ext cx="7505700" cy="27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is a folder with .git extension that tracks all changes to files within a project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Remote repository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is the copy of the repository on the Github.com.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Local repository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is the copy of the repository on your computer.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clone</a:t>
            </a: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is a copy of a repository that lives on your computer instead of on a website's server somewhere, or the act of making that copy.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branch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parallel version of a repository.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fork </a:t>
            </a: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is a personal copy of another user's repository that lives on your account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Pull requests</a:t>
            </a:r>
            <a:r>
              <a:rPr lang="en-GB" sz="12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are proposed changes to a repository submitted by a user and accepted or rejected by a repository's collaborators.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