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27F73-309E-47D3-B645-97EA18EB44C0}" v="79" dt="2024-12-27T07:00:08.373"/>
    <p1510:client id="{C4C159C5-65DA-407D-946E-DD298E6CF18F}" v="262" dt="2024-12-26T19:13:16.100"/>
    <p1510:client id="{EECB333D-2ED3-4138-9F7A-A0BD6AFBB7E6}" v="34" dt="2024-12-27T10:07:55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38E66-B114-4C9B-B9BF-AFCF45FD22A8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8366E-50E5-477E-867D-F70A8BE74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40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8366E-50E5-477E-867D-F70A8BE746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80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8366E-50E5-477E-867D-F70A8BE746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31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8366E-50E5-477E-867D-F70A8BE7467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8366E-50E5-477E-867D-F70A8BE7467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95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8366E-50E5-477E-867D-F70A8BE7467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43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B1671-2E6A-77CE-0369-80A5E079E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37719A-88D4-B177-0BDB-17623C468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77FB85-CDC7-C3AF-42DF-92F1FB5F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802C2F-C29F-4B3F-575D-04EB3ECA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5D810C-89C9-9C5B-D75A-91E88E2F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731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487FB-68BA-0833-258D-5B729C63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FBDD65-5365-8736-A6D0-92BC8FDE3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641E81-E562-E0AF-6AB2-39F3607E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29AE4F-2B66-A55F-CF95-43961410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B23B3-333B-D43F-84D2-4C9976F0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4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A152EF-E22A-C601-A42E-C388DA77D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ACC276-E59B-8C44-D6C9-B84255B2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46718-75B1-BF9D-E85E-69133670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FC0E6E-D481-B822-8771-43D5EF4A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A120D2-AB5F-E06E-7F72-3F5C6BD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21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775CE-1902-C591-EB36-DA14880B0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3B7DF4-1FB8-1C9C-7C38-160C7C83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50651-1222-3B25-C596-307E359C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FB9D32-2371-E709-2C97-A152835D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7FE8E9-C389-D205-FB37-A6A10CF8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22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2B58A-0A6C-5905-5D61-BD99F55F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13AC92-F988-EE8F-DC28-045021A46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C3709C-2044-3EB4-7720-564A359E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3BEF2A-9212-CC89-D80A-57F9E81F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ED9428-A123-72C2-4C5C-729C3D79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1EBE6-FBAB-D1D1-830A-798737CC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5A690-4893-F43A-B3A0-1141D096A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ECA582-46C5-1B9A-AD04-D250E68D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B2B184-462E-DD37-B5E4-FEB16589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268CA1-8AD2-0A39-B8B8-70044AF1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A0F429-4632-C7EE-4B1E-C70E32F7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85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D46BD-F92D-26BD-4F8B-C7480D5C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F8A225-72AA-6561-93B4-E1A934694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CFEE7-92F2-BFF7-15E9-522D3882B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CBB617-EDED-065F-F111-7505EBAEB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83F3A4-0755-0512-174B-57CAAD1C7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A5993C-913F-7A20-131D-E400AEE9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0B90B1-FDD6-5A28-69B7-C81F2658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EAEE8AC-9B80-28D8-6575-99E23E36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65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A0878-47CD-1310-7E0A-6DFEB9D9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35E908-17BA-4EB3-8674-76DE9F83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9E2330-33DE-060E-D948-63E83D28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E93F05-761F-D47C-23E4-387C2FC2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0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B08CB1-2A82-5CD9-E905-F1BEA970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E2E535-4EC4-2FBC-6E8C-622C6623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B8B118-D38A-067B-99FA-926D1BC7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7CEA8-5AD9-45E8-A4E0-D002F6CC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CCCE89-E4D7-BFC4-2506-186312E9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6795C5-04E4-BC94-49A7-676F723B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6998E1-D01E-918D-A6D9-80CA7D2B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969E40-D2D0-7325-6CF6-32E97D3E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AE1117-CB2D-7A88-0B8E-0078A3B0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37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38B378-D4E8-0E25-C70E-F92E6DBE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6685C-4C3F-3193-61D9-9CD72007D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680AAD-D116-1027-9A1E-89E7A9A8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249F75-1BE5-2C68-8797-1911665F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35253F-F891-B72E-00B3-00D287DA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0E52CF-9F65-7ACC-A44E-18CFE756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2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A3BA2-B93A-F88C-34BD-C1638A55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33C00-F8FA-FC73-A677-FB0961CA4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3F137D-9BD4-6051-E8F5-80BE3F5B2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BDD49-A169-483C-A17C-6AE2B840B9CB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F4212-A655-2E95-EAE6-C5AC44E0C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3E6AE8-6AAC-568D-A7B4-0752AB0D3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6BBDA-0166-4979-A29C-EA73BD360E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65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3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D979F-0006-CFFB-8CB1-E8FFF0136341}"/>
              </a:ext>
            </a:extLst>
          </p:cNvPr>
          <p:cNvSpPr txBox="1"/>
          <p:nvPr/>
        </p:nvSpPr>
        <p:spPr>
          <a:xfrm>
            <a:off x="3043297" y="2097937"/>
            <a:ext cx="6069098" cy="11732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latin typeface="Calibri"/>
                <a:ea typeface="Calibri"/>
                <a:cs typeface="Calibri"/>
              </a:rPr>
              <a:t>Remember all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24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78D9F-430D-58C7-FF07-4D11D024E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72" y="1277197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n-US" sz="6000">
                <a:latin typeface="Bahnschrift Light Condensed" panose="020B0502040204020203" pitchFamily="34" charset="0"/>
              </a:rPr>
              <a:t>Remember all</a:t>
            </a:r>
            <a:br>
              <a:rPr lang="ru-RU" sz="6000">
                <a:latin typeface="Bahnschrift Light Condensed" panose="020B0502040204020203" pitchFamily="34" charset="0"/>
              </a:rPr>
            </a:br>
            <a:r>
              <a:rPr lang="ru-RU" sz="6000">
                <a:latin typeface="Bahnschrift Light Condensed" panose="020B0502040204020203" pitchFamily="34" charset="0"/>
              </a:rPr>
              <a:t>или </a:t>
            </a:r>
            <a:r>
              <a:rPr lang="en-US" sz="6000">
                <a:latin typeface="Bahnschrift Light Condensed" panose="020B0502040204020203" pitchFamily="34" charset="0"/>
              </a:rPr>
              <a:t>memory</a:t>
            </a:r>
            <a:br>
              <a:rPr lang="ru-RU" sz="6000">
                <a:latin typeface="Alasassy Caps" pitchFamily="2" charset="0"/>
              </a:rPr>
            </a:br>
            <a:br>
              <a:rPr lang="ru-RU" sz="220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</a:br>
            <a:endParaRPr lang="ru-RU" sz="220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D5D643-52BD-3E2A-E543-9C81FE064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872" y="2586567"/>
            <a:ext cx="3932237" cy="3811588"/>
          </a:xfrm>
        </p:spPr>
        <p:txBody>
          <a:bodyPr>
            <a:normAutofit/>
          </a:bodyPr>
          <a:lstStyle/>
          <a:p>
            <a:r>
              <a:rPr lang="ru-RU" sz="2400" b="0" i="0">
                <a:solidFill>
                  <a:srgbClr val="000000"/>
                </a:solidFill>
                <a:effectLst/>
                <a:latin typeface="Bahnschrift Light Condensed" panose="020B0502040204020203" pitchFamily="34" charset="0"/>
              </a:rPr>
              <a:t>Игра состоящая из карточек с парными изображениями. Всего есть 2 режима</a:t>
            </a:r>
            <a:r>
              <a:rPr lang="ru-RU" sz="2400">
                <a:solidFill>
                  <a:srgbClr val="000000"/>
                </a:solidFill>
                <a:latin typeface="Bahnschrift Light Condensed" panose="020B0502040204020203" pitchFamily="34" charset="0"/>
              </a:rPr>
              <a:t> – это 4х4 и 4х6. </a:t>
            </a:r>
            <a:r>
              <a:rPr lang="ru-RU" sz="2400" b="0" i="0">
                <a:solidFill>
                  <a:srgbClr val="000000"/>
                </a:solidFill>
                <a:effectLst/>
                <a:latin typeface="Bahnschrift Light Condensed" panose="020B0502040204020203" pitchFamily="34" charset="0"/>
              </a:rPr>
              <a:t>Вы и не заметите, как запомните всё, что изображено на карточках. Это игра, безусловно, расширяет кругозор, развивает внимание, тренирует память.</a:t>
            </a:r>
            <a:endParaRPr lang="ru-RU" sz="2400">
              <a:latin typeface="Bahnschrift Light Condensed" panose="020B0502040204020203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</a:endParaRPr>
          </a:p>
        </p:txBody>
      </p:sp>
      <p:pic>
        <p:nvPicPr>
          <p:cNvPr id="8" name="Рисунок 7" descr="Изображение выглядит как текст, книга, мультфильм, настоль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35345AAA-E9DA-47EA-BAEF-9FE1C6E0DD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" b="6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38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65 бесплатных фонов для презентации – скачать бесплатно">
            <a:extLst>
              <a:ext uri="{FF2B5EF4-FFF2-40B4-BE49-F238E27FC236}">
                <a16:creationId xmlns:a16="http://schemas.microsoft.com/office/drawing/2014/main" id="{63FD26EE-4E6B-9236-E275-14A8FE2A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4EE35-EA2A-E432-EEE9-1B4ECE12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>
                <a:latin typeface="Bahnschrift Light Condensed" panose="020B0502040204020203" pitchFamily="34" charset="0"/>
              </a:rPr>
              <a:t>Правила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EA744F-0BDE-1ADB-95D1-1769A78A3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b="0" i="0">
                <a:solidFill>
                  <a:srgbClr val="001A34"/>
                </a:solidFill>
                <a:effectLst/>
                <a:latin typeface="Bahnschrift Light Condensed" panose="020B0502040204020203" pitchFamily="34" charset="0"/>
              </a:rPr>
              <a:t>Перед началом игры карточки перемешиваются и раскладываются на столе картинками вниз. В свой ход игрок переворачивает 2 любые карточки. Если карточки одинаковые, игрок забирает их себе и делает еще один ход. Если разные - переворачивает их и кладет обратно. Игрок выигрывает в том случае</a:t>
            </a:r>
            <a:r>
              <a:rPr lang="en-US" sz="2000" b="0" i="0">
                <a:solidFill>
                  <a:srgbClr val="001A34"/>
                </a:solidFill>
                <a:effectLst/>
                <a:latin typeface="Bahnschrift Light Condensed" panose="020B0502040204020203" pitchFamily="34" charset="0"/>
              </a:rPr>
              <a:t>, </a:t>
            </a:r>
            <a:r>
              <a:rPr lang="ru-RU" sz="2000">
                <a:solidFill>
                  <a:srgbClr val="001A34"/>
                </a:solidFill>
                <a:latin typeface="Bahnschrift Light Condensed" panose="020B0502040204020203" pitchFamily="34" charset="0"/>
              </a:rPr>
              <a:t>когда вывернул все карты.</a:t>
            </a:r>
            <a:endParaRPr lang="ru-RU" sz="2000">
              <a:latin typeface="Bahnschrift Light Condensed" panose="020B0502040204020203" pitchFamily="34" charset="0"/>
            </a:endParaRPr>
          </a:p>
        </p:txBody>
      </p:sp>
      <p:sp>
        <p:nvSpPr>
          <p:cNvPr id="6" name="AutoShape 2" descr="Правила игры Мемо &quot;Весь мир&quot; | Купить настольную игру в магазинах Мосигра">
            <a:extLst>
              <a:ext uri="{FF2B5EF4-FFF2-40B4-BE49-F238E27FC236}">
                <a16:creationId xmlns:a16="http://schemas.microsoft.com/office/drawing/2014/main" id="{DD726D9A-CCC4-B775-BD16-CF31D5286D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Объект 10" descr="Изображение выглядит как мультфильм, снимок экрана, Мультфильм">
            <a:extLst>
              <a:ext uri="{FF2B5EF4-FFF2-40B4-BE49-F238E27FC236}">
                <a16:creationId xmlns:a16="http://schemas.microsoft.com/office/drawing/2014/main" id="{19050A6F-77CC-65C1-E608-76D946BBD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3188" y="1495425"/>
            <a:ext cx="61722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1431B7-4F6B-34BD-8563-BCE901445F99}"/>
              </a:ext>
            </a:extLst>
          </p:cNvPr>
          <p:cNvSpPr txBox="1"/>
          <p:nvPr/>
        </p:nvSpPr>
        <p:spPr>
          <a:xfrm>
            <a:off x="5875020" y="57361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>
                <a:latin typeface="Bahnschrift Light Condensed" panose="020B0502040204020203" pitchFamily="34" charset="0"/>
              </a:rPr>
              <a:t>Приведен пример из известной игры </a:t>
            </a:r>
            <a:r>
              <a:rPr lang="en-US" sz="2400">
                <a:latin typeface="Bahnschrift Light Condensed" panose="020B0502040204020203" pitchFamily="34" charset="0"/>
              </a:rPr>
              <a:t>“</a:t>
            </a:r>
            <a:r>
              <a:rPr lang="ru-RU" sz="2400">
                <a:latin typeface="Bahnschrift Light Condensed" panose="020B0502040204020203" pitchFamily="34" charset="0"/>
              </a:rPr>
              <a:t>МЕМО</a:t>
            </a:r>
            <a:r>
              <a:rPr lang="en-US" sz="2400">
                <a:latin typeface="Bahnschrift Light Condensed" panose="020B0502040204020203" pitchFamily="34" charset="0"/>
              </a:rPr>
              <a:t>”</a:t>
            </a:r>
            <a:endParaRPr lang="ru-RU" sz="240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1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65 бесплатных фонов для презентации – скачать бесплатно">
            <a:extLst>
              <a:ext uri="{FF2B5EF4-FFF2-40B4-BE49-F238E27FC236}">
                <a16:creationId xmlns:a16="http://schemas.microsoft.com/office/drawing/2014/main" id="{2F07F69A-CA1C-76F4-1E42-65090A61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A28EE-6A9F-689C-D184-DF77FB33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>
                <a:latin typeface="Bahnschrift Light Condensed" panose="020B0502040204020203" pitchFamily="34" charset="0"/>
              </a:rPr>
              <a:t>Главное меню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A04E51-FB36-192C-3B78-148E20A69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200">
                <a:latin typeface="Bahnschrift Light Condensed" panose="020B0502040204020203" pitchFamily="34" charset="0"/>
              </a:rPr>
              <a:t>В главном меню нашей игры  присутствует 3 кнопки</a:t>
            </a:r>
            <a:r>
              <a:rPr lang="en-US" sz="2200">
                <a:latin typeface="Bahnschrift Light Condensed" panose="020B0502040204020203" pitchFamily="34" charset="0"/>
              </a:rPr>
              <a:t>, </a:t>
            </a:r>
            <a:r>
              <a:rPr lang="ru-RU" sz="2200">
                <a:latin typeface="Bahnschrift Light Condensed" panose="020B0502040204020203" pitchFamily="34" charset="0"/>
              </a:rPr>
              <a:t>каждая из которых отвечает за свои функции</a:t>
            </a:r>
            <a:r>
              <a:rPr lang="en-US" sz="2200">
                <a:latin typeface="Bahnschrift Light Condensed" panose="020B0502040204020203" pitchFamily="34" charset="0"/>
              </a:rPr>
              <a:t>. </a:t>
            </a:r>
            <a:br>
              <a:rPr lang="en-US" sz="2200">
                <a:latin typeface="Bahnschrift Light Condensed" panose="020B0502040204020203" pitchFamily="34" charset="0"/>
              </a:rPr>
            </a:br>
            <a:r>
              <a:rPr lang="ru-RU" sz="2200">
                <a:latin typeface="Bahnschrift Light Condensed" panose="020B0502040204020203" pitchFamily="34" charset="0"/>
              </a:rPr>
              <a:t>СТАРТ – запускает игру</a:t>
            </a:r>
            <a:br>
              <a:rPr lang="ru-RU" sz="2200">
                <a:latin typeface="Bahnschrift Light Condensed" panose="020B0502040204020203" pitchFamily="34" charset="0"/>
              </a:rPr>
            </a:br>
            <a:r>
              <a:rPr lang="ru-RU" sz="2200">
                <a:latin typeface="Bahnschrift Light Condensed" panose="020B0502040204020203" pitchFamily="34" charset="0"/>
              </a:rPr>
              <a:t>НАСТРОЙКИ – открывает настройки</a:t>
            </a:r>
            <a:r>
              <a:rPr lang="en-US" sz="2200">
                <a:latin typeface="Bahnschrift Light Condensed" panose="020B0502040204020203" pitchFamily="34" charset="0"/>
              </a:rPr>
              <a:t>, </a:t>
            </a:r>
            <a:r>
              <a:rPr lang="ru-RU" sz="2200">
                <a:latin typeface="Bahnschrift Light Condensed" panose="020B0502040204020203" pitchFamily="34" charset="0"/>
              </a:rPr>
              <a:t>где вы сможете - </a:t>
            </a:r>
            <a:br>
              <a:rPr lang="en-US" sz="2200">
                <a:latin typeface="Bahnschrift Light Condensed" panose="020B0502040204020203" pitchFamily="34" charset="0"/>
              </a:rPr>
            </a:br>
            <a:r>
              <a:rPr lang="en-US" sz="2200">
                <a:latin typeface="Bahnschrift Light Condensed" panose="020B0502040204020203" pitchFamily="34" charset="0"/>
              </a:rPr>
              <a:t>1)</a:t>
            </a:r>
            <a:r>
              <a:rPr lang="ru-RU" sz="2200">
                <a:latin typeface="Bahnschrift Light Condensed" panose="020B0502040204020203" pitchFamily="34" charset="0"/>
              </a:rPr>
              <a:t>Поставить лимит по времени.</a:t>
            </a:r>
            <a:br>
              <a:rPr lang="ru-RU" sz="2200">
                <a:latin typeface="Bahnschrift Light Condensed" panose="020B0502040204020203" pitchFamily="34" charset="0"/>
              </a:rPr>
            </a:br>
            <a:r>
              <a:rPr lang="ru-RU" sz="2200">
                <a:latin typeface="Bahnschrift Light Condensed" panose="020B0502040204020203" pitchFamily="34" charset="0"/>
              </a:rPr>
              <a:t>2)Поставить лимит по ходам.</a:t>
            </a:r>
            <a:br>
              <a:rPr lang="ru-RU" sz="2200">
                <a:latin typeface="Bahnschrift Light Condensed" panose="020B0502040204020203" pitchFamily="34" charset="0"/>
              </a:rPr>
            </a:br>
            <a:r>
              <a:rPr lang="ru-RU" sz="2200">
                <a:latin typeface="Bahnschrift Light Condensed" panose="020B0502040204020203" pitchFamily="34" charset="0"/>
              </a:rPr>
              <a:t>3)Изменить режим игры с 4х4 до 4х6.</a:t>
            </a:r>
            <a:br>
              <a:rPr lang="ru-RU" sz="2200">
                <a:latin typeface="Bahnschrift Light Condensed" panose="020B0502040204020203" pitchFamily="34" charset="0"/>
              </a:rPr>
            </a:br>
            <a:r>
              <a:rPr lang="ru-RU" sz="2200">
                <a:latin typeface="Bahnschrift Light Condensed" panose="020B0502040204020203" pitchFamily="34" charset="0"/>
              </a:rPr>
              <a:t>ВЫХОД – закрывает игру на устройстве</a:t>
            </a:r>
          </a:p>
        </p:txBody>
      </p:sp>
      <p:pic>
        <p:nvPicPr>
          <p:cNvPr id="11" name="Объект 10" descr="Изображение выглядит как текст, снимок экрана, Прямоугольник, Шрифт">
            <a:extLst>
              <a:ext uri="{FF2B5EF4-FFF2-40B4-BE49-F238E27FC236}">
                <a16:creationId xmlns:a16="http://schemas.microsoft.com/office/drawing/2014/main" id="{A36BB7DE-D875-7BEA-A3D7-1818A2470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88306"/>
            <a:ext cx="6172200" cy="3471862"/>
          </a:xfrm>
        </p:spPr>
      </p:pic>
    </p:spTree>
    <p:extLst>
      <p:ext uri="{BB962C8B-B14F-4D97-AF65-F5344CB8AC3E}">
        <p14:creationId xmlns:p14="http://schemas.microsoft.com/office/powerpoint/2010/main" val="141494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65 бесплатных фонов для презентации – скачать бесплатно">
            <a:extLst>
              <a:ext uri="{FF2B5EF4-FFF2-40B4-BE49-F238E27FC236}">
                <a16:creationId xmlns:a16="http://schemas.microsoft.com/office/drawing/2014/main" id="{4A58E9BA-798A-56D1-5963-30F08D25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7CAFC-C963-DBEB-9D47-48E6BD31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368" y="187325"/>
            <a:ext cx="3932237" cy="1600200"/>
          </a:xfrm>
        </p:spPr>
        <p:txBody>
          <a:bodyPr>
            <a:normAutofit/>
          </a:bodyPr>
          <a:lstStyle/>
          <a:p>
            <a:r>
              <a:rPr lang="ru-RU" sz="6000">
                <a:latin typeface="Bahnschrift Light Condensed" panose="020B0502040204020203" pitchFamily="34" charset="0"/>
              </a:rPr>
              <a:t>Карты</a:t>
            </a:r>
          </a:p>
        </p:txBody>
      </p:sp>
      <p:pic>
        <p:nvPicPr>
          <p:cNvPr id="7" name="Объект 6" descr="Изображение выглядит как логотип, Прямоугольник, символ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7E65481-FFE2-A203-702B-85D6A493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470" y="2502204"/>
            <a:ext cx="901693" cy="121919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5891EBC-EF51-0226-6902-8F584702B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4923" y="1974850"/>
            <a:ext cx="3932237" cy="3811588"/>
          </a:xfrm>
        </p:spPr>
        <p:txBody>
          <a:bodyPr>
            <a:normAutofit/>
          </a:bodyPr>
          <a:lstStyle/>
          <a:p>
            <a:r>
              <a:rPr lang="ru-RU" sz="2400">
                <a:latin typeface="Bahnschrift Light Condensed" panose="020B0502040204020203" pitchFamily="34" charset="0"/>
              </a:rPr>
              <a:t>У каждой карты есть свое изображение</a:t>
            </a:r>
            <a:r>
              <a:rPr lang="en-US" sz="2400">
                <a:latin typeface="Bahnschrift Light Condensed" panose="020B0502040204020203" pitchFamily="34" charset="0"/>
              </a:rPr>
              <a:t>. </a:t>
            </a:r>
            <a:r>
              <a:rPr lang="ru-RU" sz="2400">
                <a:latin typeface="Bahnschrift Light Condensed" panose="020B0502040204020203" pitchFamily="34" charset="0"/>
              </a:rPr>
              <a:t>Всего в игре 16 картинок.</a:t>
            </a:r>
          </a:p>
        </p:txBody>
      </p:sp>
      <p:pic>
        <p:nvPicPr>
          <p:cNvPr id="9" name="Рисунок 8" descr="Изображение выглядит как логотип, символ, Прямоугольни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12D6EB5-CB3D-45DC-2DE5-D62DBE0DB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91" y="2502204"/>
            <a:ext cx="901693" cy="1219191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ACEF385-F522-CE11-BDAA-F695ACD21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112" y="2502204"/>
            <a:ext cx="901693" cy="1219191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логотип, символ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54B399C-E72A-03DA-B4B7-DB390B0E7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28" y="4016981"/>
            <a:ext cx="901693" cy="1219191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Прямоугольник, снимок экрана, дизайн, рамка&#10;&#10;Автоматически созданное описание">
            <a:extLst>
              <a:ext uri="{FF2B5EF4-FFF2-40B4-BE49-F238E27FC236}">
                <a16:creationId xmlns:a16="http://schemas.microsoft.com/office/drawing/2014/main" id="{FD15AF51-AE0D-EFB6-D616-DBF5218945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148" y="4016982"/>
            <a:ext cx="901693" cy="1219191"/>
          </a:xfrm>
          <a:prstGeom prst="rect">
            <a:avLst/>
          </a:prstGeom>
        </p:spPr>
      </p:pic>
      <p:pic>
        <p:nvPicPr>
          <p:cNvPr id="17" name="Рисунок 16" descr="Изображение выглядит как птица&#10;&#10;Автоматически созданное описание">
            <a:extLst>
              <a:ext uri="{FF2B5EF4-FFF2-40B4-BE49-F238E27FC236}">
                <a16:creationId xmlns:a16="http://schemas.microsoft.com/office/drawing/2014/main" id="{F3B2F5AE-F173-5199-2EDE-A8D84C708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470" y="4016981"/>
            <a:ext cx="901693" cy="1219191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логотип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970319A1-B70F-713B-2B19-F662AAECBF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791" y="4016982"/>
            <a:ext cx="901693" cy="1219191"/>
          </a:xfrm>
          <a:prstGeom prst="rect">
            <a:avLst/>
          </a:prstGeom>
        </p:spPr>
      </p:pic>
      <p:pic>
        <p:nvPicPr>
          <p:cNvPr id="21" name="Рисунок 20" descr="Изображение выглядит как круг, символ, логотип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C5147AD0-24CC-B004-2562-75C645F7C7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681" y="987429"/>
            <a:ext cx="901693" cy="1219191"/>
          </a:xfrm>
          <a:prstGeom prst="rect">
            <a:avLst/>
          </a:prstGeom>
        </p:spPr>
      </p:pic>
      <p:pic>
        <p:nvPicPr>
          <p:cNvPr id="23" name="Рисунок 22" descr="Изображение выглядит как круг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61C44057-1A8C-5CE5-E2D3-C663B626C2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00" y="987427"/>
            <a:ext cx="901693" cy="1219191"/>
          </a:xfrm>
          <a:prstGeom prst="rect">
            <a:avLst/>
          </a:prstGeom>
        </p:spPr>
      </p:pic>
      <p:pic>
        <p:nvPicPr>
          <p:cNvPr id="25" name="Рисунок 24" descr="Изображение выглядит как круг, символ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D350BCF-44FF-7049-B412-14442A5243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355" y="987428"/>
            <a:ext cx="901693" cy="1219191"/>
          </a:xfrm>
          <a:prstGeom prst="rect">
            <a:avLst/>
          </a:prstGeom>
        </p:spPr>
      </p:pic>
      <p:pic>
        <p:nvPicPr>
          <p:cNvPr id="27" name="Рисунок 26" descr="Изображение выглядит как круг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16AAD7D-941F-A4DB-01AB-505C3C4CBA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873" y="987427"/>
            <a:ext cx="901693" cy="1219191"/>
          </a:xfrm>
          <a:prstGeom prst="rect">
            <a:avLst/>
          </a:prstGeom>
        </p:spPr>
      </p:pic>
      <p:pic>
        <p:nvPicPr>
          <p:cNvPr id="29" name="Рисунок 28" descr="Изображение выглядит как круг, символ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72A2E8F-F22E-D3C0-F6F3-4DA051DCA5B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710" y="987426"/>
            <a:ext cx="901693" cy="1219191"/>
          </a:xfrm>
          <a:prstGeom prst="rect">
            <a:avLst/>
          </a:prstGeom>
        </p:spPr>
      </p:pic>
      <p:pic>
        <p:nvPicPr>
          <p:cNvPr id="31" name="Рисунок 30" descr="Изображение выглядит как круг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B56FE97-0343-4A49-4C50-D58008023D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16" y="987425"/>
            <a:ext cx="901693" cy="1219191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символ, круг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61B9DDD-CF38-7565-266B-A7AF64648F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07" y="2507214"/>
            <a:ext cx="901693" cy="121919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7283815-552C-C0E1-00A6-1FE3E07B1B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28" y="2507213"/>
            <a:ext cx="901693" cy="1219191"/>
          </a:xfrm>
          <a:prstGeom prst="rect">
            <a:avLst/>
          </a:prstGeom>
        </p:spPr>
      </p:pic>
      <p:pic>
        <p:nvPicPr>
          <p:cNvPr id="37" name="Рисунок 36" descr="Изображение выглядит как логотип, снимок экрана, Прямоугольник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CDCC41E7-5CAC-EE2E-7C32-FCD641F3262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149" y="2502206"/>
            <a:ext cx="901693" cy="12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14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65 бесплатных фонов для презентации – скачать бесплатно">
            <a:extLst>
              <a:ext uri="{FF2B5EF4-FFF2-40B4-BE49-F238E27FC236}">
                <a16:creationId xmlns:a16="http://schemas.microsoft.com/office/drawing/2014/main" id="{68EA4C4D-00BD-E513-DCC0-077F56A30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02152-7AE1-1532-E4C9-E63E34CF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27" y="228600"/>
            <a:ext cx="4183380" cy="1600200"/>
          </a:xfrm>
        </p:spPr>
        <p:txBody>
          <a:bodyPr>
            <a:normAutofit/>
          </a:bodyPr>
          <a:lstStyle/>
          <a:p>
            <a:r>
              <a:rPr lang="ru-RU" sz="5400">
                <a:latin typeface="Bahnschrift Light Condensed" panose="020B0502040204020203" pitchFamily="34" charset="0"/>
              </a:rPr>
              <a:t>Игровой процесс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F075B0-D4FF-6223-746B-F37E465C4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>
                <a:latin typeface="Bahnschrift Light Condensed" panose="020B0502040204020203" pitchFamily="34" charset="0"/>
              </a:rPr>
              <a:t>Нажав на кнопку </a:t>
            </a:r>
            <a:r>
              <a:rPr lang="en-US" sz="2400">
                <a:latin typeface="Bahnschrift Light Condensed" panose="020B0502040204020203" pitchFamily="34" charset="0"/>
              </a:rPr>
              <a:t>“</a:t>
            </a:r>
            <a:r>
              <a:rPr lang="ru-RU" sz="2400">
                <a:latin typeface="Bahnschrift Light Condensed" panose="020B0502040204020203" pitchFamily="34" charset="0"/>
              </a:rPr>
              <a:t>СТАРТ</a:t>
            </a:r>
            <a:r>
              <a:rPr lang="en-US" sz="2400">
                <a:latin typeface="Bahnschrift Light Condensed" panose="020B0502040204020203" pitchFamily="34" charset="0"/>
              </a:rPr>
              <a:t>”</a:t>
            </a:r>
            <a:r>
              <a:rPr lang="ru-RU" sz="2400">
                <a:latin typeface="Bahnschrift Light Condensed" panose="020B0502040204020203" pitchFamily="34" charset="0"/>
              </a:rPr>
              <a:t> мы наблюдаем стол</a:t>
            </a:r>
            <a:r>
              <a:rPr lang="en-US" sz="2400">
                <a:latin typeface="Bahnschrift Light Condensed" panose="020B0502040204020203" pitchFamily="34" charset="0"/>
              </a:rPr>
              <a:t>, </a:t>
            </a:r>
            <a:r>
              <a:rPr lang="ru-RU" sz="2400">
                <a:latin typeface="Bahnschrift Light Condensed" panose="020B0502040204020203" pitchFamily="34" charset="0"/>
              </a:rPr>
              <a:t>на котором могут находиться от 16 до 24 карт (все зависит от того</a:t>
            </a:r>
            <a:r>
              <a:rPr lang="en-US" sz="2400">
                <a:latin typeface="Bahnschrift Light Condensed" panose="020B0502040204020203" pitchFamily="34" charset="0"/>
              </a:rPr>
              <a:t>, </a:t>
            </a:r>
            <a:r>
              <a:rPr lang="ru-RU" sz="2400">
                <a:latin typeface="Bahnschrift Light Condensed" panose="020B0502040204020203" pitchFamily="34" charset="0"/>
              </a:rPr>
              <a:t>какой режим вы выбирали). Цель игры найти пару карте</a:t>
            </a:r>
            <a:r>
              <a:rPr lang="en-US" sz="2400">
                <a:latin typeface="Bahnschrift Light Condensed" panose="020B0502040204020203" pitchFamily="34" charset="0"/>
              </a:rPr>
              <a:t>, </a:t>
            </a:r>
            <a:r>
              <a:rPr lang="ru-RU" sz="2400">
                <a:latin typeface="Bahnschrift Light Condensed" panose="020B0502040204020203" pitchFamily="34" charset="0"/>
              </a:rPr>
              <a:t>и в конечном итоге развернуть все карты.</a:t>
            </a:r>
            <a:r>
              <a:rPr lang="en-US" sz="2400">
                <a:latin typeface="Bahnschrift Light Condensed" panose="020B0502040204020203" pitchFamily="34" charset="0"/>
              </a:rPr>
              <a:t> </a:t>
            </a:r>
            <a:r>
              <a:rPr lang="ru-RU" sz="2400">
                <a:latin typeface="Bahnschrift Light Condensed" panose="020B0502040204020203" pitchFamily="34" charset="0"/>
              </a:rPr>
              <a:t>Также можно играть в игру на время</a:t>
            </a:r>
            <a:r>
              <a:rPr lang="en-US" sz="2400">
                <a:latin typeface="Bahnschrift Light Condensed" panose="020B0502040204020203" pitchFamily="34" charset="0"/>
              </a:rPr>
              <a:t>, </a:t>
            </a:r>
            <a:r>
              <a:rPr lang="ru-RU" sz="2400">
                <a:latin typeface="Bahnschrift Light Condensed" panose="020B0502040204020203" pitchFamily="34" charset="0"/>
              </a:rPr>
              <a:t>и поставить лимит ходов для большего хардкора</a:t>
            </a:r>
            <a:r>
              <a:rPr lang="en-US" sz="2400">
                <a:latin typeface="Bahnschrift Light Condensed" panose="020B0502040204020203" pitchFamily="34" charset="0"/>
              </a:rPr>
              <a:t>.</a:t>
            </a:r>
            <a:r>
              <a:rPr lang="ru-RU" sz="2400">
                <a:latin typeface="Bahnschrift Light Condensed" panose="020B0502040204020203" pitchFamily="34" charset="0"/>
              </a:rPr>
              <a:t> </a:t>
            </a:r>
          </a:p>
        </p:txBody>
      </p:sp>
      <p:pic>
        <p:nvPicPr>
          <p:cNvPr id="11" name="Объект 10" descr="Изображение выглядит как текст, Прямоугольник, строительство, стена">
            <a:extLst>
              <a:ext uri="{FF2B5EF4-FFF2-40B4-BE49-F238E27FC236}">
                <a16:creationId xmlns:a16="http://schemas.microsoft.com/office/drawing/2014/main" id="{B3D293B0-3870-43D6-5058-01171B969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88306"/>
            <a:ext cx="6172200" cy="3471862"/>
          </a:xfrm>
        </p:spPr>
      </p:pic>
    </p:spTree>
    <p:extLst>
      <p:ext uri="{BB962C8B-B14F-4D97-AF65-F5344CB8AC3E}">
        <p14:creationId xmlns:p14="http://schemas.microsoft.com/office/powerpoint/2010/main" val="4003409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65 бесплатных фонов для презентации – скачать бесплатно">
            <a:extLst>
              <a:ext uri="{FF2B5EF4-FFF2-40B4-BE49-F238E27FC236}">
                <a16:creationId xmlns:a16="http://schemas.microsoft.com/office/drawing/2014/main" id="{D6FE58E2-2DF0-3416-A78D-DC820E9B2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7BDD2F-A736-0A91-7AC4-A9BC552CC161}"/>
              </a:ext>
            </a:extLst>
          </p:cNvPr>
          <p:cNvSpPr txBox="1"/>
          <p:nvPr/>
        </p:nvSpPr>
        <p:spPr>
          <a:xfrm>
            <a:off x="3771900" y="103559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>
                <a:latin typeface="Bahnschrift Light Condensed" panose="020B0502040204020203" pitchFamily="34" charset="0"/>
              </a:rPr>
              <a:t>Состав команды</a:t>
            </a:r>
          </a:p>
        </p:txBody>
      </p:sp>
      <p:pic>
        <p:nvPicPr>
          <p:cNvPr id="6" name="Рисунок 5" descr="Изображение выглядит как человек, Человеческое лицо, губа, Селфи">
            <a:extLst>
              <a:ext uri="{FF2B5EF4-FFF2-40B4-BE49-F238E27FC236}">
                <a16:creationId xmlns:a16="http://schemas.microsoft.com/office/drawing/2014/main" id="{FF4D5BBF-CBAD-1424-1B6C-B9D7CA298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b="20390"/>
          <a:stretch>
            <a:fillRect/>
          </a:stretch>
        </p:blipFill>
        <p:spPr>
          <a:xfrm>
            <a:off x="5036820" y="2452841"/>
            <a:ext cx="1783080" cy="19595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1BB053-C225-32DB-70BD-F5A1F9E50155}"/>
              </a:ext>
            </a:extLst>
          </p:cNvPr>
          <p:cNvSpPr txBox="1"/>
          <p:nvPr/>
        </p:nvSpPr>
        <p:spPr>
          <a:xfrm>
            <a:off x="8436281" y="4576655"/>
            <a:ext cx="2643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latin typeface="Bahnschrift Light Condensed" panose="020B0502040204020203" pitchFamily="34" charset="0"/>
              </a:rPr>
              <a:t>Константинов Анатолий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E3841-5C32-B106-366D-2688960F2D65}"/>
              </a:ext>
            </a:extLst>
          </p:cNvPr>
          <p:cNvSpPr txBox="1"/>
          <p:nvPr/>
        </p:nvSpPr>
        <p:spPr>
          <a:xfrm>
            <a:off x="5036820" y="4567248"/>
            <a:ext cx="1866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>
                <a:latin typeface="Bahnschrift Light Condensed" panose="020B0502040204020203" pitchFamily="34" charset="0"/>
              </a:rPr>
              <a:t>Игнатьева Анастасия</a:t>
            </a:r>
          </a:p>
        </p:txBody>
      </p:sp>
      <p:pic>
        <p:nvPicPr>
          <p:cNvPr id="13" name="Рисунок 12" descr="Изображение выглядит как Человеческое лицо, человек, костюм, стена&#10;&#10;Автоматически созданное описание">
            <a:extLst>
              <a:ext uri="{FF2B5EF4-FFF2-40B4-BE49-F238E27FC236}">
                <a16:creationId xmlns:a16="http://schemas.microsoft.com/office/drawing/2014/main" id="{7A597468-C62E-10C8-047F-E7D70ADB7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5530"/>
          <a:stretch/>
        </p:blipFill>
        <p:spPr>
          <a:xfrm>
            <a:off x="1831853" y="2454549"/>
            <a:ext cx="1764266" cy="19595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6491D2-17AF-DC4C-12D5-D6C9F3398153}"/>
              </a:ext>
            </a:extLst>
          </p:cNvPr>
          <p:cNvSpPr txBox="1"/>
          <p:nvPr/>
        </p:nvSpPr>
        <p:spPr>
          <a:xfrm>
            <a:off x="2034070" y="4572863"/>
            <a:ext cx="1356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latin typeface="Bahnschrift Light Condensed" panose="020B0502040204020203" pitchFamily="34" charset="0"/>
              </a:rPr>
              <a:t>Нечаев Денис</a:t>
            </a:r>
            <a:endParaRPr lang="ru-RU"/>
          </a:p>
        </p:txBody>
      </p:sp>
      <p:pic>
        <p:nvPicPr>
          <p:cNvPr id="5" name="Рисунок 4" descr="Изображение выглядит как Человеческое лицо, человек, одежда, улыбка&#10;&#10;Автоматически созданное описание">
            <a:extLst>
              <a:ext uri="{FF2B5EF4-FFF2-40B4-BE49-F238E27FC236}">
                <a16:creationId xmlns:a16="http://schemas.microsoft.com/office/drawing/2014/main" id="{A594C13A-B12D-86E8-E5BF-B278285CD6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918" t="19780" r="5148" b="10577"/>
          <a:stretch/>
        </p:blipFill>
        <p:spPr>
          <a:xfrm>
            <a:off x="8507497" y="2455334"/>
            <a:ext cx="1855911" cy="1953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99CE3-1838-EBED-7BB1-D40E4FC32D98}"/>
              </a:ext>
            </a:extLst>
          </p:cNvPr>
          <p:cNvSpPr txBox="1"/>
          <p:nvPr/>
        </p:nvSpPr>
        <p:spPr>
          <a:xfrm>
            <a:off x="5459497" y="49459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latin typeface="Bahnschrift Light Condensed" panose="020B0502040204020203" pitchFamily="34" charset="0"/>
              </a:rPr>
              <a:t>Менеджер</a:t>
            </a:r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154FB-5ADD-9B1A-C85C-C688E146BB92}"/>
              </a:ext>
            </a:extLst>
          </p:cNvPr>
          <p:cNvSpPr txBox="1"/>
          <p:nvPr/>
        </p:nvSpPr>
        <p:spPr>
          <a:xfrm>
            <a:off x="8849927" y="49459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latin typeface="Bahnschrift Light Condensed" panose="020B0502040204020203" pitchFamily="34" charset="0"/>
              </a:rPr>
              <a:t>Разработчик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34BB3-FAFF-3E77-5B8B-A2069D2855FD}"/>
              </a:ext>
            </a:extLst>
          </p:cNvPr>
          <p:cNvSpPr txBox="1"/>
          <p:nvPr/>
        </p:nvSpPr>
        <p:spPr>
          <a:xfrm>
            <a:off x="2190108" y="4945987"/>
            <a:ext cx="7473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latin typeface="Bahnschrift Light Condensed" panose="020B0502040204020203" pitchFamily="34" charset="0"/>
              </a:rPr>
              <a:t>Дизайнер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65 бесплатных фонов для презентации – скачать бесплатно">
            <a:extLst>
              <a:ext uri="{FF2B5EF4-FFF2-40B4-BE49-F238E27FC236}">
                <a16:creationId xmlns:a16="http://schemas.microsoft.com/office/drawing/2014/main" id="{041E1C07-663D-7EEC-989B-D21DFC44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A7F14-B6C6-50D9-8FC5-B847A2D48243}"/>
              </a:ext>
            </a:extLst>
          </p:cNvPr>
          <p:cNvSpPr txBox="1"/>
          <p:nvPr/>
        </p:nvSpPr>
        <p:spPr>
          <a:xfrm>
            <a:off x="1893570" y="2921168"/>
            <a:ext cx="86372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>
                <a:latin typeface="Bahnschrift Light Condensed" panose="020B0502040204020203" pitchFamily="34" charset="0"/>
              </a:rPr>
              <a:t>Благодарим всех за внимание!!! </a:t>
            </a:r>
          </a:p>
        </p:txBody>
      </p:sp>
    </p:spTree>
    <p:extLst>
      <p:ext uri="{BB962C8B-B14F-4D97-AF65-F5344CB8AC3E}">
        <p14:creationId xmlns:p14="http://schemas.microsoft.com/office/powerpoint/2010/main" val="698282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8</Slides>
  <Notes>5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Remember all или memory  </vt:lpstr>
      <vt:lpstr>Правила игры</vt:lpstr>
      <vt:lpstr>Главное меню</vt:lpstr>
      <vt:lpstr>Карты</vt:lpstr>
      <vt:lpstr>Игровой процесс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denisnechaev567@gmail.com</dc:creator>
  <cp:revision>2</cp:revision>
  <dcterms:created xsi:type="dcterms:W3CDTF">2024-12-26T14:50:50Z</dcterms:created>
  <dcterms:modified xsi:type="dcterms:W3CDTF">2024-12-27T12:44:27Z</dcterms:modified>
</cp:coreProperties>
</file>