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6C"/>
    <a:srgbClr val="DAAA00"/>
    <a:srgbClr val="D8E9D7"/>
    <a:srgbClr val="FEC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E5B1F-8548-4FA5-8ECE-FF697B8BDC8B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E4A921-75C0-457E-B6C7-AF5D3F924778}">
      <dgm:prSet/>
      <dgm:spPr/>
      <dgm:t>
        <a:bodyPr/>
        <a:lstStyle/>
        <a:p>
          <a:pPr>
            <a:defRPr b="1"/>
          </a:pPr>
          <a:r>
            <a:rPr lang="en-US" dirty="0">
              <a:latin typeface="Century Gothic" panose="020B0502020202020204" pitchFamily="34" charset="0"/>
            </a:rPr>
            <a:t>Dans 6 </a:t>
          </a:r>
          <a:r>
            <a:rPr lang="en-US" dirty="0" err="1">
              <a:latin typeface="Century Gothic" panose="020B0502020202020204" pitchFamily="34" charset="0"/>
            </a:rPr>
            <a:t>mois</a:t>
          </a:r>
          <a:endParaRPr lang="en-US" dirty="0">
            <a:latin typeface="Century Gothic" panose="020B0502020202020204" pitchFamily="34" charset="0"/>
          </a:endParaRPr>
        </a:p>
      </dgm:t>
    </dgm:pt>
    <dgm:pt modelId="{5DE6B7FC-E69A-4189-BB0C-356B2586F16F}" type="parTrans" cxnId="{906961F9-228B-42F0-B93A-61A91FF72B16}">
      <dgm:prSet/>
      <dgm:spPr/>
      <dgm:t>
        <a:bodyPr/>
        <a:lstStyle/>
        <a:p>
          <a:endParaRPr lang="en-US"/>
        </a:p>
      </dgm:t>
    </dgm:pt>
    <dgm:pt modelId="{E4500CC0-E9F9-45F4-8DBB-F762BD69C7EF}" type="sibTrans" cxnId="{906961F9-228B-42F0-B93A-61A91FF72B16}">
      <dgm:prSet/>
      <dgm:spPr/>
      <dgm:t>
        <a:bodyPr/>
        <a:lstStyle/>
        <a:p>
          <a:endParaRPr lang="en-US"/>
        </a:p>
      </dgm:t>
    </dgm:pt>
    <dgm:pt modelId="{300F49C4-BE2A-4BB1-881A-D5DBC7667E1A}">
      <dgm:prSet custT="1"/>
      <dgm:spPr/>
      <dgm:t>
        <a:bodyPr/>
        <a:lstStyle/>
        <a:p>
          <a:pPr algn="just"/>
          <a:endParaRPr lang="en-US" sz="1300" dirty="0">
            <a:latin typeface="Century Gothic" panose="020B0502020202020204" pitchFamily="34" charset="0"/>
          </a:endParaRPr>
        </a:p>
        <a:p>
          <a:pPr algn="just"/>
          <a:r>
            <a:rPr lang="en-US" sz="1300" dirty="0">
              <a:latin typeface="Century Gothic" panose="020B0502020202020204" pitchFamily="34" charset="0"/>
            </a:rPr>
            <a:t>1- Impression des copies </a:t>
          </a:r>
          <a:r>
            <a:rPr lang="en-US" sz="1300" dirty="0" err="1">
              <a:latin typeface="Century Gothic" panose="020B0502020202020204" pitchFamily="34" charset="0"/>
            </a:rPr>
            <a:t>d’acte</a:t>
          </a:r>
          <a:r>
            <a:rPr lang="en-US" sz="1300" dirty="0">
              <a:latin typeface="Century Gothic" panose="020B0502020202020204" pitchFamily="34" charset="0"/>
            </a:rPr>
            <a:t> de naissance </a:t>
          </a:r>
          <a:r>
            <a:rPr lang="en-US" sz="1300" dirty="0" err="1">
              <a:latin typeface="Century Gothic" panose="020B0502020202020204" pitchFamily="34" charset="0"/>
            </a:rPr>
            <a:t>directement</a:t>
          </a:r>
          <a:r>
            <a:rPr lang="en-US" sz="1300" dirty="0">
              <a:latin typeface="Century Gothic" panose="020B0502020202020204" pitchFamily="34" charset="0"/>
            </a:rPr>
            <a:t> grace à </a:t>
          </a:r>
          <a:r>
            <a:rPr lang="en-US" sz="1300" dirty="0" err="1">
              <a:latin typeface="Century Gothic" panose="020B0502020202020204" pitchFamily="34" charset="0"/>
            </a:rPr>
            <a:t>l’application</a:t>
          </a:r>
          <a:r>
            <a:rPr lang="en-US" sz="1300" dirty="0">
              <a:latin typeface="Century Gothic" panose="020B0502020202020204" pitchFamily="34" charset="0"/>
            </a:rPr>
            <a:t>. </a:t>
          </a:r>
        </a:p>
        <a:p>
          <a:pPr algn="just"/>
          <a:r>
            <a:rPr lang="en-US" sz="1300" dirty="0">
              <a:latin typeface="Century Gothic" panose="020B0502020202020204" pitchFamily="34" charset="0"/>
            </a:rPr>
            <a:t>2-Avoir un contract avec </a:t>
          </a:r>
          <a:r>
            <a:rPr lang="en-US" sz="1300" dirty="0" err="1">
              <a:latin typeface="Century Gothic" panose="020B0502020202020204" pitchFamily="34" charset="0"/>
            </a:rPr>
            <a:t>l’Etat</a:t>
          </a:r>
          <a:r>
            <a:rPr lang="en-US" sz="1300" dirty="0">
              <a:latin typeface="Century Gothic" panose="020B0502020202020204" pitchFamily="34" charset="0"/>
            </a:rPr>
            <a:t> et continuer le </a:t>
          </a:r>
          <a:r>
            <a:rPr lang="en-US" sz="1300" dirty="0" err="1">
              <a:latin typeface="Century Gothic" panose="020B0502020202020204" pitchFamily="34" charset="0"/>
            </a:rPr>
            <a:t>dévéllopement</a:t>
          </a:r>
          <a:r>
            <a:rPr lang="en-US" sz="1300" dirty="0">
              <a:latin typeface="Century Gothic" panose="020B0502020202020204" pitchFamily="34" charset="0"/>
            </a:rPr>
            <a:t> de </a:t>
          </a:r>
          <a:r>
            <a:rPr lang="en-US" sz="1300" dirty="0" err="1">
              <a:latin typeface="Century Gothic" panose="020B0502020202020204" pitchFamily="34" charset="0"/>
            </a:rPr>
            <a:t>l’application</a:t>
          </a:r>
          <a:r>
            <a:rPr lang="en-US" sz="1300" dirty="0">
              <a:latin typeface="Century Gothic" panose="020B0502020202020204" pitchFamily="34" charset="0"/>
            </a:rPr>
            <a:t> </a:t>
          </a:r>
          <a:r>
            <a:rPr lang="en-US" sz="1300" dirty="0" err="1">
              <a:latin typeface="Century Gothic" panose="020B0502020202020204" pitchFamily="34" charset="0"/>
            </a:rPr>
            <a:t>afin</a:t>
          </a:r>
          <a:r>
            <a:rPr lang="en-US" sz="1300" dirty="0">
              <a:latin typeface="Century Gothic" panose="020B0502020202020204" pitchFamily="34" charset="0"/>
            </a:rPr>
            <a:t> </a:t>
          </a:r>
          <a:r>
            <a:rPr lang="en-US" sz="1300" dirty="0" err="1">
              <a:latin typeface="Century Gothic" panose="020B0502020202020204" pitchFamily="34" charset="0"/>
            </a:rPr>
            <a:t>d’en</a:t>
          </a:r>
          <a:r>
            <a:rPr lang="en-US" sz="1300" dirty="0">
              <a:latin typeface="Century Gothic" panose="020B0502020202020204" pitchFamily="34" charset="0"/>
            </a:rPr>
            <a:t> faire un </a:t>
          </a:r>
          <a:r>
            <a:rPr lang="en-US" sz="1300" dirty="0" err="1">
              <a:latin typeface="Century Gothic" panose="020B0502020202020204" pitchFamily="34" charset="0"/>
            </a:rPr>
            <a:t>outil</a:t>
          </a:r>
          <a:r>
            <a:rPr lang="en-US" sz="1300" dirty="0">
              <a:latin typeface="Century Gothic" panose="020B0502020202020204" pitchFamily="34" charset="0"/>
            </a:rPr>
            <a:t>  de </a:t>
          </a:r>
          <a:r>
            <a:rPr lang="en-US" sz="1300" dirty="0" err="1">
              <a:latin typeface="Century Gothic" panose="020B0502020202020204" pitchFamily="34" charset="0"/>
            </a:rPr>
            <a:t>recensement</a:t>
          </a:r>
          <a:r>
            <a:rPr lang="en-US" sz="1300" dirty="0">
              <a:latin typeface="Century Gothic" panose="020B0502020202020204" pitchFamily="34" charset="0"/>
            </a:rPr>
            <a:t> numérique.</a:t>
          </a:r>
        </a:p>
        <a:p>
          <a:pPr algn="just"/>
          <a:r>
            <a:rPr lang="en-US" sz="1300" dirty="0">
              <a:latin typeface="Century Gothic" panose="020B0502020202020204" pitchFamily="34" charset="0"/>
            </a:rPr>
            <a:t> </a:t>
          </a:r>
        </a:p>
      </dgm:t>
    </dgm:pt>
    <dgm:pt modelId="{938A8F79-6539-4D75-80F8-D245BBF23EB2}" type="parTrans" cxnId="{E21D1965-4238-40BD-8C23-F39BDB8AF9FF}">
      <dgm:prSet/>
      <dgm:spPr/>
      <dgm:t>
        <a:bodyPr/>
        <a:lstStyle/>
        <a:p>
          <a:endParaRPr lang="en-US"/>
        </a:p>
      </dgm:t>
    </dgm:pt>
    <dgm:pt modelId="{E6F5A85C-A7FD-4313-BD20-CCE392CD9E1F}" type="sibTrans" cxnId="{E21D1965-4238-40BD-8C23-F39BDB8AF9FF}">
      <dgm:prSet/>
      <dgm:spPr/>
      <dgm:t>
        <a:bodyPr/>
        <a:lstStyle/>
        <a:p>
          <a:endParaRPr lang="en-US"/>
        </a:p>
      </dgm:t>
    </dgm:pt>
    <dgm:pt modelId="{393C84A3-4571-4040-9493-0BA1AF30DA26}">
      <dgm:prSet/>
      <dgm:spPr/>
      <dgm:t>
        <a:bodyPr/>
        <a:lstStyle/>
        <a:p>
          <a:pPr>
            <a:defRPr b="1"/>
          </a:pPr>
          <a:r>
            <a:rPr lang="en-US" dirty="0">
              <a:latin typeface="Century Gothic" panose="020B0502020202020204" pitchFamily="34" charset="0"/>
            </a:rPr>
            <a:t>2024</a:t>
          </a:r>
        </a:p>
      </dgm:t>
    </dgm:pt>
    <dgm:pt modelId="{3A4A9F0D-AEA3-4A1C-B17C-D8B078DF106A}" type="parTrans" cxnId="{B78F293F-BC11-49D3-BE1D-C504995D7961}">
      <dgm:prSet/>
      <dgm:spPr/>
      <dgm:t>
        <a:bodyPr/>
        <a:lstStyle/>
        <a:p>
          <a:endParaRPr lang="en-US"/>
        </a:p>
      </dgm:t>
    </dgm:pt>
    <dgm:pt modelId="{8C58886A-EDBF-4BFF-AE8D-8BBD9AD31068}" type="sibTrans" cxnId="{B78F293F-BC11-49D3-BE1D-C504995D7961}">
      <dgm:prSet/>
      <dgm:spPr/>
      <dgm:t>
        <a:bodyPr/>
        <a:lstStyle/>
        <a:p>
          <a:endParaRPr lang="en-US"/>
        </a:p>
      </dgm:t>
    </dgm:pt>
    <dgm:pt modelId="{09AB19DE-0A85-493B-8A0E-8AC56DC905F8}">
      <dgm:prSet custT="1"/>
      <dgm:spPr/>
      <dgm:t>
        <a:bodyPr/>
        <a:lstStyle/>
        <a:p>
          <a:pPr algn="just"/>
          <a:r>
            <a:rPr lang="en-US" sz="1300" dirty="0">
              <a:latin typeface="Century Gothic" panose="020B0502020202020204" pitchFamily="34" charset="0"/>
            </a:rPr>
            <a:t>1- Formation des </a:t>
          </a:r>
          <a:r>
            <a:rPr lang="en-US" sz="1300" dirty="0" err="1">
              <a:latin typeface="Century Gothic" panose="020B0502020202020204" pitchFamily="34" charset="0"/>
            </a:rPr>
            <a:t>utilisateurs</a:t>
          </a:r>
          <a:r>
            <a:rPr lang="en-US" sz="1300" dirty="0">
              <a:latin typeface="Century Gothic" panose="020B0502020202020204" pitchFamily="34" charset="0"/>
            </a:rPr>
            <a:t> sur </a:t>
          </a:r>
          <a:r>
            <a:rPr lang="en-US" sz="1300" dirty="0" err="1">
              <a:latin typeface="Century Gothic" panose="020B0502020202020204" pitchFamily="34" charset="0"/>
            </a:rPr>
            <a:t>l’utilisation</a:t>
          </a:r>
          <a:r>
            <a:rPr lang="en-US" sz="1300" dirty="0">
              <a:latin typeface="Century Gothic" panose="020B0502020202020204" pitchFamily="34" charset="0"/>
            </a:rPr>
            <a:t> de </a:t>
          </a:r>
          <a:r>
            <a:rPr lang="en-US" sz="1300" dirty="0" err="1">
              <a:latin typeface="Century Gothic" panose="020B0502020202020204" pitchFamily="34" charset="0"/>
            </a:rPr>
            <a:t>l’application</a:t>
          </a:r>
          <a:endParaRPr lang="en-US" sz="1300" dirty="0">
            <a:latin typeface="Century Gothic" panose="020B0502020202020204" pitchFamily="34" charset="0"/>
          </a:endParaRPr>
        </a:p>
        <a:p>
          <a:pPr algn="just"/>
          <a:r>
            <a:rPr lang="en-US" sz="1300" dirty="0">
              <a:latin typeface="Century Gothic" panose="020B0502020202020204" pitchFamily="34" charset="0"/>
            </a:rPr>
            <a:t>2- Deployment dans tout Madagascar</a:t>
          </a:r>
        </a:p>
      </dgm:t>
    </dgm:pt>
    <dgm:pt modelId="{4BB754D1-EDE1-4049-9435-D033F95709D0}" type="parTrans" cxnId="{7F0FCC7E-C51A-4B2D-B669-97CE74A0DED9}">
      <dgm:prSet/>
      <dgm:spPr/>
      <dgm:t>
        <a:bodyPr/>
        <a:lstStyle/>
        <a:p>
          <a:endParaRPr lang="en-US"/>
        </a:p>
      </dgm:t>
    </dgm:pt>
    <dgm:pt modelId="{8861651B-08AB-4BAF-AAF6-588C1FD8766A}" type="sibTrans" cxnId="{7F0FCC7E-C51A-4B2D-B669-97CE74A0DED9}">
      <dgm:prSet/>
      <dgm:spPr/>
      <dgm:t>
        <a:bodyPr/>
        <a:lstStyle/>
        <a:p>
          <a:endParaRPr lang="en-US"/>
        </a:p>
      </dgm:t>
    </dgm:pt>
    <dgm:pt modelId="{7FA9AB4A-92C1-41E8-8158-DD2B25D9113B}">
      <dgm:prSet/>
      <dgm:spPr/>
      <dgm:t>
        <a:bodyPr/>
        <a:lstStyle/>
        <a:p>
          <a:pPr>
            <a:defRPr b="1"/>
          </a:pPr>
          <a:r>
            <a:rPr lang="en-US" dirty="0">
              <a:latin typeface="Century Gothic" panose="020B0502020202020204" pitchFamily="34" charset="0"/>
            </a:rPr>
            <a:t>2026</a:t>
          </a:r>
        </a:p>
      </dgm:t>
    </dgm:pt>
    <dgm:pt modelId="{38E7AEFA-EB50-4771-857F-576467B37145}" type="parTrans" cxnId="{85EB9F4D-461E-4ACB-A92D-BEED8E572647}">
      <dgm:prSet/>
      <dgm:spPr/>
      <dgm:t>
        <a:bodyPr/>
        <a:lstStyle/>
        <a:p>
          <a:endParaRPr lang="en-US"/>
        </a:p>
      </dgm:t>
    </dgm:pt>
    <dgm:pt modelId="{FB571C8D-8BC9-46B5-9DCF-FEB771A5C820}" type="sibTrans" cxnId="{85EB9F4D-461E-4ACB-A92D-BEED8E572647}">
      <dgm:prSet/>
      <dgm:spPr/>
      <dgm:t>
        <a:bodyPr/>
        <a:lstStyle/>
        <a:p>
          <a:endParaRPr lang="en-US"/>
        </a:p>
      </dgm:t>
    </dgm:pt>
    <dgm:pt modelId="{91598E38-7461-470A-91AA-325A90C2A6DA}">
      <dgm:prSet/>
      <dgm:spPr/>
      <dgm:t>
        <a:bodyPr/>
        <a:lstStyle/>
        <a:p>
          <a:endParaRPr lang="en-US" dirty="0">
            <a:latin typeface="Century Gothic" panose="020B0502020202020204" pitchFamily="34" charset="0"/>
          </a:endParaRPr>
        </a:p>
      </dgm:t>
    </dgm:pt>
    <dgm:pt modelId="{8982EE4A-6F3A-428C-8E76-02A30B39C05F}" type="parTrans" cxnId="{3BA4B7B9-0A7C-4EFC-8F39-59CD69864C97}">
      <dgm:prSet/>
      <dgm:spPr/>
      <dgm:t>
        <a:bodyPr/>
        <a:lstStyle/>
        <a:p>
          <a:endParaRPr lang="en-US"/>
        </a:p>
      </dgm:t>
    </dgm:pt>
    <dgm:pt modelId="{AEBFFADC-990D-480E-B682-B841BE19126D}" type="sibTrans" cxnId="{3BA4B7B9-0A7C-4EFC-8F39-59CD69864C97}">
      <dgm:prSet/>
      <dgm:spPr/>
      <dgm:t>
        <a:bodyPr/>
        <a:lstStyle/>
        <a:p>
          <a:endParaRPr lang="en-US"/>
        </a:p>
      </dgm:t>
    </dgm:pt>
    <dgm:pt modelId="{1D5E3AE0-BD99-479B-81A3-134CA1305B52}" type="pres">
      <dgm:prSet presAssocID="{95BE5B1F-8548-4FA5-8ECE-FF697B8BDC8B}" presName="root" presStyleCnt="0">
        <dgm:presLayoutVars>
          <dgm:chMax/>
          <dgm:chPref/>
          <dgm:animLvl val="lvl"/>
        </dgm:presLayoutVars>
      </dgm:prSet>
      <dgm:spPr/>
    </dgm:pt>
    <dgm:pt modelId="{CC03F19A-A782-4E5A-9625-093D1EDAA0BB}" type="pres">
      <dgm:prSet presAssocID="{95BE5B1F-8548-4FA5-8ECE-FF697B8BDC8B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DAAA00"/>
          </a:solidFill>
          <a:prstDash val="solid"/>
          <a:tailEnd type="triangle" w="lg" len="lg"/>
        </a:ln>
        <a:effectLst/>
      </dgm:spPr>
    </dgm:pt>
    <dgm:pt modelId="{DD1337DA-0D94-4BF8-B352-3B3EA06F55F0}" type="pres">
      <dgm:prSet presAssocID="{95BE5B1F-8548-4FA5-8ECE-FF697B8BDC8B}" presName="nodes" presStyleCnt="0">
        <dgm:presLayoutVars>
          <dgm:chMax/>
          <dgm:chPref/>
          <dgm:animLvl val="lvl"/>
        </dgm:presLayoutVars>
      </dgm:prSet>
      <dgm:spPr/>
    </dgm:pt>
    <dgm:pt modelId="{A9E88B97-095F-4CC2-9545-647A2621DF67}" type="pres">
      <dgm:prSet presAssocID="{BAE4A921-75C0-457E-B6C7-AF5D3F924778}" presName="composite" presStyleCnt="0"/>
      <dgm:spPr/>
    </dgm:pt>
    <dgm:pt modelId="{04A6607E-9A4B-4D4B-A6EE-031B85F657E6}" type="pres">
      <dgm:prSet presAssocID="{BAE4A921-75C0-457E-B6C7-AF5D3F924778}" presName="ConnectorPoint" presStyleLbl="lnNode1" presStyleIdx="0" presStyleCnt="3"/>
      <dgm:spPr>
        <a:solidFill>
          <a:srgbClr val="DAAA00"/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E736635A-B8E7-410B-A900-C76106C6B0AF}" type="pres">
      <dgm:prSet presAssocID="{BAE4A921-75C0-457E-B6C7-AF5D3F924778}" presName="DropPinPlaceHolder" presStyleCnt="0"/>
      <dgm:spPr/>
    </dgm:pt>
    <dgm:pt modelId="{6F35A2C6-D52B-4D0D-A568-29C7D5CB9D78}" type="pres">
      <dgm:prSet presAssocID="{BAE4A921-75C0-457E-B6C7-AF5D3F924778}" presName="DropPin" presStyleLbl="alignNode1" presStyleIdx="0" presStyleCnt="3" custLinFactNeighborX="4101" custLinFactNeighborY="2228"/>
      <dgm:spPr>
        <a:solidFill>
          <a:srgbClr val="DAAA00"/>
        </a:solidFill>
        <a:ln>
          <a:solidFill>
            <a:srgbClr val="DAAA00"/>
          </a:solidFill>
        </a:ln>
      </dgm:spPr>
    </dgm:pt>
    <dgm:pt modelId="{EA20BABE-DBEE-4C24-BE16-E45AAEA3EDCA}" type="pres">
      <dgm:prSet presAssocID="{BAE4A921-75C0-457E-B6C7-AF5D3F924778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ED01646-9ED9-44BF-8F18-EE860C524998}" type="pres">
      <dgm:prSet presAssocID="{BAE4A921-75C0-457E-B6C7-AF5D3F924778}" presName="L2TextContainer" presStyleLbl="revTx" presStyleIdx="0" presStyleCnt="6">
        <dgm:presLayoutVars>
          <dgm:bulletEnabled val="1"/>
        </dgm:presLayoutVars>
      </dgm:prSet>
      <dgm:spPr/>
    </dgm:pt>
    <dgm:pt modelId="{9A7C4BC5-8408-4A9F-95F6-2C530BD76C90}" type="pres">
      <dgm:prSet presAssocID="{BAE4A921-75C0-457E-B6C7-AF5D3F924778}" presName="L1TextContainer" presStyleLbl="revTx" presStyleIdx="1" presStyleCnt="6" custScaleX="117109" custScaleY="103356" custLinFactNeighborX="9931" custLinFactNeighborY="-66118">
        <dgm:presLayoutVars>
          <dgm:chMax val="1"/>
          <dgm:chPref val="1"/>
          <dgm:bulletEnabled val="1"/>
        </dgm:presLayoutVars>
      </dgm:prSet>
      <dgm:spPr/>
    </dgm:pt>
    <dgm:pt modelId="{7489FD9C-209C-450B-A153-25ECC5553CBF}" type="pres">
      <dgm:prSet presAssocID="{BAE4A921-75C0-457E-B6C7-AF5D3F924778}" presName="ConnectLine" presStyleLbl="sibTrans1D1" presStyleIdx="0" presStyleCnt="3"/>
      <dgm:spPr>
        <a:noFill/>
        <a:ln w="12700" cap="flat" cmpd="sng" algn="ctr">
          <a:solidFill>
            <a:srgbClr val="DAAA00"/>
          </a:solidFill>
          <a:prstDash val="dash"/>
        </a:ln>
        <a:effectLst/>
      </dgm:spPr>
    </dgm:pt>
    <dgm:pt modelId="{71D0D053-F4EE-4C9C-8A5B-995A0C4963AD}" type="pres">
      <dgm:prSet presAssocID="{BAE4A921-75C0-457E-B6C7-AF5D3F924778}" presName="EmptyPlaceHolder" presStyleCnt="0"/>
      <dgm:spPr/>
    </dgm:pt>
    <dgm:pt modelId="{1214E832-189A-463D-AC30-630C019ABF74}" type="pres">
      <dgm:prSet presAssocID="{E4500CC0-E9F9-45F4-8DBB-F762BD69C7EF}" presName="spaceBetweenRectangles" presStyleCnt="0"/>
      <dgm:spPr/>
    </dgm:pt>
    <dgm:pt modelId="{C0D9AB06-9424-4F21-941D-B2FD6BC0B1F3}" type="pres">
      <dgm:prSet presAssocID="{393C84A3-4571-4040-9493-0BA1AF30DA26}" presName="composite" presStyleCnt="0"/>
      <dgm:spPr/>
    </dgm:pt>
    <dgm:pt modelId="{9E1F0F25-A574-46F8-B923-19F0E1C4BCD8}" type="pres">
      <dgm:prSet presAssocID="{393C84A3-4571-4040-9493-0BA1AF30DA26}" presName="ConnectorPoint" presStyleLbl="lnNode1" presStyleIdx="1" presStyleCnt="3"/>
      <dgm:spPr>
        <a:solidFill>
          <a:srgbClr val="DAAA00"/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8703C32-8BBE-423C-8310-57DA8CF5661C}" type="pres">
      <dgm:prSet presAssocID="{393C84A3-4571-4040-9493-0BA1AF30DA26}" presName="DropPinPlaceHolder" presStyleCnt="0"/>
      <dgm:spPr/>
    </dgm:pt>
    <dgm:pt modelId="{028C7F30-E954-4858-8394-A254126D3936}" type="pres">
      <dgm:prSet presAssocID="{393C84A3-4571-4040-9493-0BA1AF30DA26}" presName="DropPin" presStyleLbl="alignNode1" presStyleIdx="1" presStyleCnt="3"/>
      <dgm:spPr>
        <a:solidFill>
          <a:srgbClr val="DAAA00"/>
        </a:solidFill>
        <a:ln>
          <a:solidFill>
            <a:srgbClr val="DAAA00"/>
          </a:solidFill>
        </a:ln>
      </dgm:spPr>
    </dgm:pt>
    <dgm:pt modelId="{2711D058-BAA7-47D4-A383-AC85BDB9C49A}" type="pres">
      <dgm:prSet presAssocID="{393C84A3-4571-4040-9493-0BA1AF30DA26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A41E69A-F56A-4583-B89C-B41BD4D77851}" type="pres">
      <dgm:prSet presAssocID="{393C84A3-4571-4040-9493-0BA1AF30DA26}" presName="L2TextContainer" presStyleLbl="revTx" presStyleIdx="2" presStyleCnt="6">
        <dgm:presLayoutVars>
          <dgm:bulletEnabled val="1"/>
        </dgm:presLayoutVars>
      </dgm:prSet>
      <dgm:spPr/>
    </dgm:pt>
    <dgm:pt modelId="{D47FC92B-725F-4F7A-A74D-33B323102A1B}" type="pres">
      <dgm:prSet presAssocID="{393C84A3-4571-4040-9493-0BA1AF30DA26}" presName="L1TextContainer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1E2ADF36-0ED9-4D0B-9DA8-76AB8AD57A13}" type="pres">
      <dgm:prSet presAssocID="{393C84A3-4571-4040-9493-0BA1AF30DA26}" presName="ConnectLine" presStyleLbl="sibTrans1D1" presStyleIdx="1" presStyleCnt="3"/>
      <dgm:spPr>
        <a:noFill/>
        <a:ln w="12700" cap="flat" cmpd="sng" algn="ctr">
          <a:solidFill>
            <a:srgbClr val="DAAA00"/>
          </a:solidFill>
          <a:prstDash val="dash"/>
        </a:ln>
        <a:effectLst/>
      </dgm:spPr>
    </dgm:pt>
    <dgm:pt modelId="{B2EBC471-2C26-45FE-A994-06E152CC747D}" type="pres">
      <dgm:prSet presAssocID="{393C84A3-4571-4040-9493-0BA1AF30DA26}" presName="EmptyPlaceHolder" presStyleCnt="0"/>
      <dgm:spPr/>
    </dgm:pt>
    <dgm:pt modelId="{37249E8C-1550-4EB6-930E-D5E0E2376661}" type="pres">
      <dgm:prSet presAssocID="{8C58886A-EDBF-4BFF-AE8D-8BBD9AD31068}" presName="spaceBetweenRectangles" presStyleCnt="0"/>
      <dgm:spPr/>
    </dgm:pt>
    <dgm:pt modelId="{9D5F1A08-E877-4B58-96C8-2FD292B3B116}" type="pres">
      <dgm:prSet presAssocID="{7FA9AB4A-92C1-41E8-8158-DD2B25D9113B}" presName="composite" presStyleCnt="0"/>
      <dgm:spPr/>
    </dgm:pt>
    <dgm:pt modelId="{5351E25D-2D36-4E5D-928D-E3CB91C6F58C}" type="pres">
      <dgm:prSet presAssocID="{7FA9AB4A-92C1-41E8-8158-DD2B25D9113B}" presName="ConnectorPoint" presStyleLbl="lnNode1" presStyleIdx="2" presStyleCnt="3"/>
      <dgm:spPr>
        <a:solidFill>
          <a:srgbClr val="DAAA00"/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3EE79CC-B076-4852-B0FB-12271328E0F1}" type="pres">
      <dgm:prSet presAssocID="{7FA9AB4A-92C1-41E8-8158-DD2B25D9113B}" presName="DropPinPlaceHolder" presStyleCnt="0"/>
      <dgm:spPr/>
    </dgm:pt>
    <dgm:pt modelId="{36FB9A81-4B76-4345-B78F-BFC8502F0C48}" type="pres">
      <dgm:prSet presAssocID="{7FA9AB4A-92C1-41E8-8158-DD2B25D9113B}" presName="DropPin" presStyleLbl="alignNode1" presStyleIdx="2" presStyleCnt="3"/>
      <dgm:spPr>
        <a:solidFill>
          <a:srgbClr val="DAAA00"/>
        </a:solidFill>
        <a:ln>
          <a:solidFill>
            <a:srgbClr val="DAAA00"/>
          </a:solidFill>
        </a:ln>
      </dgm:spPr>
    </dgm:pt>
    <dgm:pt modelId="{54E9787F-D270-4F42-9D4D-33FB0CF6F31C}" type="pres">
      <dgm:prSet presAssocID="{7FA9AB4A-92C1-41E8-8158-DD2B25D9113B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82BCA083-80C3-4058-9BD8-C46261DA9F8C}" type="pres">
      <dgm:prSet presAssocID="{7FA9AB4A-92C1-41E8-8158-DD2B25D9113B}" presName="L2TextContainer" presStyleLbl="revTx" presStyleIdx="4" presStyleCnt="6">
        <dgm:presLayoutVars>
          <dgm:bulletEnabled val="1"/>
        </dgm:presLayoutVars>
      </dgm:prSet>
      <dgm:spPr/>
    </dgm:pt>
    <dgm:pt modelId="{C964CC5F-AD31-46FE-B950-6FB1958FE6E6}" type="pres">
      <dgm:prSet presAssocID="{7FA9AB4A-92C1-41E8-8158-DD2B25D9113B}" presName="L1TextContainer" presStyleLbl="revTx" presStyleIdx="5" presStyleCnt="6">
        <dgm:presLayoutVars>
          <dgm:chMax val="1"/>
          <dgm:chPref val="1"/>
          <dgm:bulletEnabled val="1"/>
        </dgm:presLayoutVars>
      </dgm:prSet>
      <dgm:spPr/>
    </dgm:pt>
    <dgm:pt modelId="{190034F2-01B6-4E29-94D7-2881B6E05652}" type="pres">
      <dgm:prSet presAssocID="{7FA9AB4A-92C1-41E8-8158-DD2B25D9113B}" presName="ConnectLine" presStyleLbl="sibTrans1D1" presStyleIdx="2" presStyleCnt="3"/>
      <dgm:spPr>
        <a:noFill/>
        <a:ln w="12700" cap="flat" cmpd="sng" algn="ctr">
          <a:solidFill>
            <a:srgbClr val="DAAA00"/>
          </a:solidFill>
          <a:prstDash val="dash"/>
        </a:ln>
        <a:effectLst/>
      </dgm:spPr>
    </dgm:pt>
    <dgm:pt modelId="{F29EE066-4B42-49B1-9BCF-2587B8F1C6E6}" type="pres">
      <dgm:prSet presAssocID="{7FA9AB4A-92C1-41E8-8158-DD2B25D9113B}" presName="EmptyPlaceHolder" presStyleCnt="0"/>
      <dgm:spPr/>
    </dgm:pt>
  </dgm:ptLst>
  <dgm:cxnLst>
    <dgm:cxn modelId="{7E6DC41C-C406-4951-B0EE-F3DC3A148906}" type="presOf" srcId="{91598E38-7461-470A-91AA-325A90C2A6DA}" destId="{82BCA083-80C3-4058-9BD8-C46261DA9F8C}" srcOrd="0" destOrd="0" presId="urn:microsoft.com/office/officeart/2017/3/layout/DropPinTimeline"/>
    <dgm:cxn modelId="{B78F293F-BC11-49D3-BE1D-C504995D7961}" srcId="{95BE5B1F-8548-4FA5-8ECE-FF697B8BDC8B}" destId="{393C84A3-4571-4040-9493-0BA1AF30DA26}" srcOrd="1" destOrd="0" parTransId="{3A4A9F0D-AEA3-4A1C-B17C-D8B078DF106A}" sibTransId="{8C58886A-EDBF-4BFF-AE8D-8BBD9AD31068}"/>
    <dgm:cxn modelId="{E21D1965-4238-40BD-8C23-F39BDB8AF9FF}" srcId="{BAE4A921-75C0-457E-B6C7-AF5D3F924778}" destId="{300F49C4-BE2A-4BB1-881A-D5DBC7667E1A}" srcOrd="0" destOrd="0" parTransId="{938A8F79-6539-4D75-80F8-D245BBF23EB2}" sibTransId="{E6F5A85C-A7FD-4313-BD20-CCE392CD9E1F}"/>
    <dgm:cxn modelId="{77F32C46-08D7-4179-AB20-76ADE90E9955}" type="presOf" srcId="{09AB19DE-0A85-493B-8A0E-8AC56DC905F8}" destId="{3A41E69A-F56A-4583-B89C-B41BD4D77851}" srcOrd="0" destOrd="0" presId="urn:microsoft.com/office/officeart/2017/3/layout/DropPinTimeline"/>
    <dgm:cxn modelId="{85EB9F4D-461E-4ACB-A92D-BEED8E572647}" srcId="{95BE5B1F-8548-4FA5-8ECE-FF697B8BDC8B}" destId="{7FA9AB4A-92C1-41E8-8158-DD2B25D9113B}" srcOrd="2" destOrd="0" parTransId="{38E7AEFA-EB50-4771-857F-576467B37145}" sibTransId="{FB571C8D-8BC9-46B5-9DCF-FEB771A5C820}"/>
    <dgm:cxn modelId="{15C84875-DEB5-4AA7-9FE0-58B94B1E9A4C}" type="presOf" srcId="{95BE5B1F-8548-4FA5-8ECE-FF697B8BDC8B}" destId="{1D5E3AE0-BD99-479B-81A3-134CA1305B52}" srcOrd="0" destOrd="0" presId="urn:microsoft.com/office/officeart/2017/3/layout/DropPinTimeline"/>
    <dgm:cxn modelId="{7F0FCC7E-C51A-4B2D-B669-97CE74A0DED9}" srcId="{393C84A3-4571-4040-9493-0BA1AF30DA26}" destId="{09AB19DE-0A85-493B-8A0E-8AC56DC905F8}" srcOrd="0" destOrd="0" parTransId="{4BB754D1-EDE1-4049-9435-D033F95709D0}" sibTransId="{8861651B-08AB-4BAF-AAF6-588C1FD8766A}"/>
    <dgm:cxn modelId="{F3ABAF8E-13D8-424E-B861-7C80DAF4451A}" type="presOf" srcId="{300F49C4-BE2A-4BB1-881A-D5DBC7667E1A}" destId="{3ED01646-9ED9-44BF-8F18-EE860C524998}" srcOrd="0" destOrd="0" presId="urn:microsoft.com/office/officeart/2017/3/layout/DropPinTimeline"/>
    <dgm:cxn modelId="{3BA4B7B9-0A7C-4EFC-8F39-59CD69864C97}" srcId="{7FA9AB4A-92C1-41E8-8158-DD2B25D9113B}" destId="{91598E38-7461-470A-91AA-325A90C2A6DA}" srcOrd="0" destOrd="0" parTransId="{8982EE4A-6F3A-428C-8E76-02A30B39C05F}" sibTransId="{AEBFFADC-990D-480E-B682-B841BE19126D}"/>
    <dgm:cxn modelId="{0F7696D2-16A3-458C-AEC5-1C9A3FD72B90}" type="presOf" srcId="{7FA9AB4A-92C1-41E8-8158-DD2B25D9113B}" destId="{C964CC5F-AD31-46FE-B950-6FB1958FE6E6}" srcOrd="0" destOrd="0" presId="urn:microsoft.com/office/officeart/2017/3/layout/DropPinTimeline"/>
    <dgm:cxn modelId="{AD4B60E6-8BD5-4CE2-9477-D025938DBC30}" type="presOf" srcId="{393C84A3-4571-4040-9493-0BA1AF30DA26}" destId="{D47FC92B-725F-4F7A-A74D-33B323102A1B}" srcOrd="0" destOrd="0" presId="urn:microsoft.com/office/officeart/2017/3/layout/DropPinTimeline"/>
    <dgm:cxn modelId="{19FBA8F0-A54E-44A0-A655-AB9C62830C51}" type="presOf" srcId="{BAE4A921-75C0-457E-B6C7-AF5D3F924778}" destId="{9A7C4BC5-8408-4A9F-95F6-2C530BD76C90}" srcOrd="0" destOrd="0" presId="urn:microsoft.com/office/officeart/2017/3/layout/DropPinTimeline"/>
    <dgm:cxn modelId="{906961F9-228B-42F0-B93A-61A91FF72B16}" srcId="{95BE5B1F-8548-4FA5-8ECE-FF697B8BDC8B}" destId="{BAE4A921-75C0-457E-B6C7-AF5D3F924778}" srcOrd="0" destOrd="0" parTransId="{5DE6B7FC-E69A-4189-BB0C-356B2586F16F}" sibTransId="{E4500CC0-E9F9-45F4-8DBB-F762BD69C7EF}"/>
    <dgm:cxn modelId="{EE851E75-ABA5-4542-9DE5-477C9F90CD59}" type="presParOf" srcId="{1D5E3AE0-BD99-479B-81A3-134CA1305B52}" destId="{CC03F19A-A782-4E5A-9625-093D1EDAA0BB}" srcOrd="0" destOrd="0" presId="urn:microsoft.com/office/officeart/2017/3/layout/DropPinTimeline"/>
    <dgm:cxn modelId="{619A31B0-1641-496B-9318-26F830B2356A}" type="presParOf" srcId="{1D5E3AE0-BD99-479B-81A3-134CA1305B52}" destId="{DD1337DA-0D94-4BF8-B352-3B3EA06F55F0}" srcOrd="1" destOrd="0" presId="urn:microsoft.com/office/officeart/2017/3/layout/DropPinTimeline"/>
    <dgm:cxn modelId="{D3CE04B9-68D2-4C76-A6E4-19AC294D2486}" type="presParOf" srcId="{DD1337DA-0D94-4BF8-B352-3B3EA06F55F0}" destId="{A9E88B97-095F-4CC2-9545-647A2621DF67}" srcOrd="0" destOrd="0" presId="urn:microsoft.com/office/officeart/2017/3/layout/DropPinTimeline"/>
    <dgm:cxn modelId="{A94D0980-4DD1-4068-84E3-C5E5E065C4A6}" type="presParOf" srcId="{A9E88B97-095F-4CC2-9545-647A2621DF67}" destId="{04A6607E-9A4B-4D4B-A6EE-031B85F657E6}" srcOrd="0" destOrd="0" presId="urn:microsoft.com/office/officeart/2017/3/layout/DropPinTimeline"/>
    <dgm:cxn modelId="{706B0455-78AF-471C-AFC6-2CAB57249808}" type="presParOf" srcId="{A9E88B97-095F-4CC2-9545-647A2621DF67}" destId="{E736635A-B8E7-410B-A900-C76106C6B0AF}" srcOrd="1" destOrd="0" presId="urn:microsoft.com/office/officeart/2017/3/layout/DropPinTimeline"/>
    <dgm:cxn modelId="{85864D19-B9DD-4FCE-B126-BA2CFFFD9AC0}" type="presParOf" srcId="{E736635A-B8E7-410B-A900-C76106C6B0AF}" destId="{6F35A2C6-D52B-4D0D-A568-29C7D5CB9D78}" srcOrd="0" destOrd="0" presId="urn:microsoft.com/office/officeart/2017/3/layout/DropPinTimeline"/>
    <dgm:cxn modelId="{68CADA91-6692-4830-A76B-16B946D6BC39}" type="presParOf" srcId="{E736635A-B8E7-410B-A900-C76106C6B0AF}" destId="{EA20BABE-DBEE-4C24-BE16-E45AAEA3EDCA}" srcOrd="1" destOrd="0" presId="urn:microsoft.com/office/officeart/2017/3/layout/DropPinTimeline"/>
    <dgm:cxn modelId="{B3C92BBA-148C-4B7E-B0F7-5BC8AD0104DC}" type="presParOf" srcId="{A9E88B97-095F-4CC2-9545-647A2621DF67}" destId="{3ED01646-9ED9-44BF-8F18-EE860C524998}" srcOrd="2" destOrd="0" presId="urn:microsoft.com/office/officeart/2017/3/layout/DropPinTimeline"/>
    <dgm:cxn modelId="{3E6E33CF-064B-4817-AAA3-9242C8A866B5}" type="presParOf" srcId="{A9E88B97-095F-4CC2-9545-647A2621DF67}" destId="{9A7C4BC5-8408-4A9F-95F6-2C530BD76C90}" srcOrd="3" destOrd="0" presId="urn:microsoft.com/office/officeart/2017/3/layout/DropPinTimeline"/>
    <dgm:cxn modelId="{A44DCE0B-D41A-49E1-84D0-1CF1D99B41A8}" type="presParOf" srcId="{A9E88B97-095F-4CC2-9545-647A2621DF67}" destId="{7489FD9C-209C-450B-A153-25ECC5553CBF}" srcOrd="4" destOrd="0" presId="urn:microsoft.com/office/officeart/2017/3/layout/DropPinTimeline"/>
    <dgm:cxn modelId="{1086E405-12EE-4656-A41C-39DAC37EDF02}" type="presParOf" srcId="{A9E88B97-095F-4CC2-9545-647A2621DF67}" destId="{71D0D053-F4EE-4C9C-8A5B-995A0C4963AD}" srcOrd="5" destOrd="0" presId="urn:microsoft.com/office/officeart/2017/3/layout/DropPinTimeline"/>
    <dgm:cxn modelId="{F035F670-39B0-4D43-82BE-54C4419F787B}" type="presParOf" srcId="{DD1337DA-0D94-4BF8-B352-3B3EA06F55F0}" destId="{1214E832-189A-463D-AC30-630C019ABF74}" srcOrd="1" destOrd="0" presId="urn:microsoft.com/office/officeart/2017/3/layout/DropPinTimeline"/>
    <dgm:cxn modelId="{4BDD8829-7DD3-4AFA-AFAA-C698213DFFF6}" type="presParOf" srcId="{DD1337DA-0D94-4BF8-B352-3B3EA06F55F0}" destId="{C0D9AB06-9424-4F21-941D-B2FD6BC0B1F3}" srcOrd="2" destOrd="0" presId="urn:microsoft.com/office/officeart/2017/3/layout/DropPinTimeline"/>
    <dgm:cxn modelId="{BCF567F1-CA22-47AF-BF00-31F9394B2C7B}" type="presParOf" srcId="{C0D9AB06-9424-4F21-941D-B2FD6BC0B1F3}" destId="{9E1F0F25-A574-46F8-B923-19F0E1C4BCD8}" srcOrd="0" destOrd="0" presId="urn:microsoft.com/office/officeart/2017/3/layout/DropPinTimeline"/>
    <dgm:cxn modelId="{7057CD71-615D-4CCC-BA6B-1CA220D3D0E3}" type="presParOf" srcId="{C0D9AB06-9424-4F21-941D-B2FD6BC0B1F3}" destId="{78703C32-8BBE-423C-8310-57DA8CF5661C}" srcOrd="1" destOrd="0" presId="urn:microsoft.com/office/officeart/2017/3/layout/DropPinTimeline"/>
    <dgm:cxn modelId="{DAD9357A-5F87-4AAE-A1BF-7EC9F6B227EB}" type="presParOf" srcId="{78703C32-8BBE-423C-8310-57DA8CF5661C}" destId="{028C7F30-E954-4858-8394-A254126D3936}" srcOrd="0" destOrd="0" presId="urn:microsoft.com/office/officeart/2017/3/layout/DropPinTimeline"/>
    <dgm:cxn modelId="{418E03D8-60D6-49CC-9911-DEA85132C967}" type="presParOf" srcId="{78703C32-8BBE-423C-8310-57DA8CF5661C}" destId="{2711D058-BAA7-47D4-A383-AC85BDB9C49A}" srcOrd="1" destOrd="0" presId="urn:microsoft.com/office/officeart/2017/3/layout/DropPinTimeline"/>
    <dgm:cxn modelId="{DAF64540-56A4-47CD-85E0-E98979ECEEAC}" type="presParOf" srcId="{C0D9AB06-9424-4F21-941D-B2FD6BC0B1F3}" destId="{3A41E69A-F56A-4583-B89C-B41BD4D77851}" srcOrd="2" destOrd="0" presId="urn:microsoft.com/office/officeart/2017/3/layout/DropPinTimeline"/>
    <dgm:cxn modelId="{D7DFEE64-D446-4681-B860-171A2EC6BF1F}" type="presParOf" srcId="{C0D9AB06-9424-4F21-941D-B2FD6BC0B1F3}" destId="{D47FC92B-725F-4F7A-A74D-33B323102A1B}" srcOrd="3" destOrd="0" presId="urn:microsoft.com/office/officeart/2017/3/layout/DropPinTimeline"/>
    <dgm:cxn modelId="{189A1EFD-1FED-42E1-96BC-2A1B717AEDCF}" type="presParOf" srcId="{C0D9AB06-9424-4F21-941D-B2FD6BC0B1F3}" destId="{1E2ADF36-0ED9-4D0B-9DA8-76AB8AD57A13}" srcOrd="4" destOrd="0" presId="urn:microsoft.com/office/officeart/2017/3/layout/DropPinTimeline"/>
    <dgm:cxn modelId="{BEABDC66-188A-4490-9C74-D53142898D5E}" type="presParOf" srcId="{C0D9AB06-9424-4F21-941D-B2FD6BC0B1F3}" destId="{B2EBC471-2C26-45FE-A994-06E152CC747D}" srcOrd="5" destOrd="0" presId="urn:microsoft.com/office/officeart/2017/3/layout/DropPinTimeline"/>
    <dgm:cxn modelId="{B5F69730-053E-4B06-A853-37CA83FDD0E0}" type="presParOf" srcId="{DD1337DA-0D94-4BF8-B352-3B3EA06F55F0}" destId="{37249E8C-1550-4EB6-930E-D5E0E2376661}" srcOrd="3" destOrd="0" presId="urn:microsoft.com/office/officeart/2017/3/layout/DropPinTimeline"/>
    <dgm:cxn modelId="{60005AFE-25F4-4CFC-AAB5-E1E68A8C4FDC}" type="presParOf" srcId="{DD1337DA-0D94-4BF8-B352-3B3EA06F55F0}" destId="{9D5F1A08-E877-4B58-96C8-2FD292B3B116}" srcOrd="4" destOrd="0" presId="urn:microsoft.com/office/officeart/2017/3/layout/DropPinTimeline"/>
    <dgm:cxn modelId="{F97670B6-A7F8-4D3A-9CF9-4D7AA233B205}" type="presParOf" srcId="{9D5F1A08-E877-4B58-96C8-2FD292B3B116}" destId="{5351E25D-2D36-4E5D-928D-E3CB91C6F58C}" srcOrd="0" destOrd="0" presId="urn:microsoft.com/office/officeart/2017/3/layout/DropPinTimeline"/>
    <dgm:cxn modelId="{E0F16534-40B6-4F20-8EDE-839FEC59A23E}" type="presParOf" srcId="{9D5F1A08-E877-4B58-96C8-2FD292B3B116}" destId="{73EE79CC-B076-4852-B0FB-12271328E0F1}" srcOrd="1" destOrd="0" presId="urn:microsoft.com/office/officeart/2017/3/layout/DropPinTimeline"/>
    <dgm:cxn modelId="{940A82C3-22A5-475D-BCEA-D2498170F439}" type="presParOf" srcId="{73EE79CC-B076-4852-B0FB-12271328E0F1}" destId="{36FB9A81-4B76-4345-B78F-BFC8502F0C48}" srcOrd="0" destOrd="0" presId="urn:microsoft.com/office/officeart/2017/3/layout/DropPinTimeline"/>
    <dgm:cxn modelId="{7754D8C8-F88C-44D7-B486-2874C8C31482}" type="presParOf" srcId="{73EE79CC-B076-4852-B0FB-12271328E0F1}" destId="{54E9787F-D270-4F42-9D4D-33FB0CF6F31C}" srcOrd="1" destOrd="0" presId="urn:microsoft.com/office/officeart/2017/3/layout/DropPinTimeline"/>
    <dgm:cxn modelId="{F25DADF1-F95D-4E29-8793-D7DF79400209}" type="presParOf" srcId="{9D5F1A08-E877-4B58-96C8-2FD292B3B116}" destId="{82BCA083-80C3-4058-9BD8-C46261DA9F8C}" srcOrd="2" destOrd="0" presId="urn:microsoft.com/office/officeart/2017/3/layout/DropPinTimeline"/>
    <dgm:cxn modelId="{690FAF62-084B-47D4-B78A-98EC4CB52DC7}" type="presParOf" srcId="{9D5F1A08-E877-4B58-96C8-2FD292B3B116}" destId="{C964CC5F-AD31-46FE-B950-6FB1958FE6E6}" srcOrd="3" destOrd="0" presId="urn:microsoft.com/office/officeart/2017/3/layout/DropPinTimeline"/>
    <dgm:cxn modelId="{C7CA1314-0236-4873-A8E6-809F622A5EAE}" type="presParOf" srcId="{9D5F1A08-E877-4B58-96C8-2FD292B3B116}" destId="{190034F2-01B6-4E29-94D7-2881B6E05652}" srcOrd="4" destOrd="0" presId="urn:microsoft.com/office/officeart/2017/3/layout/DropPinTimeline"/>
    <dgm:cxn modelId="{50AFCC46-5F6A-4913-B4AE-27A766370ADA}" type="presParOf" srcId="{9D5F1A08-E877-4B58-96C8-2FD292B3B116}" destId="{F29EE066-4B42-49B1-9BCF-2587B8F1C6E6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3F19A-A782-4E5A-9625-093D1EDAA0BB}">
      <dsp:nvSpPr>
        <dsp:cNvPr id="0" name=""/>
        <dsp:cNvSpPr/>
      </dsp:nvSpPr>
      <dsp:spPr>
        <a:xfrm>
          <a:off x="50288" y="2912924"/>
          <a:ext cx="7540867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DAAA00"/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5A2C6-D52B-4D0D-A568-29C7D5CB9D78}">
      <dsp:nvSpPr>
        <dsp:cNvPr id="0" name=""/>
        <dsp:cNvSpPr/>
      </dsp:nvSpPr>
      <dsp:spPr>
        <a:xfrm rot="8100000">
          <a:off x="161721" y="697357"/>
          <a:ext cx="413507" cy="413507"/>
        </a:xfrm>
        <a:prstGeom prst="teardrop">
          <a:avLst>
            <a:gd name="adj" fmla="val 115000"/>
          </a:avLst>
        </a:prstGeom>
        <a:solidFill>
          <a:srgbClr val="DAAA00"/>
        </a:solidFill>
        <a:ln w="12700" cap="flat" cmpd="sng" algn="ctr">
          <a:solidFill>
            <a:srgbClr val="DAAA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0BABE-DBEE-4C24-BE16-E45AAEA3EDCA}">
      <dsp:nvSpPr>
        <dsp:cNvPr id="0" name=""/>
        <dsp:cNvSpPr/>
      </dsp:nvSpPr>
      <dsp:spPr>
        <a:xfrm>
          <a:off x="207658" y="743294"/>
          <a:ext cx="321633" cy="3216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01646-9ED9-44BF-8F18-EE860C524998}">
      <dsp:nvSpPr>
        <dsp:cNvPr id="0" name=""/>
        <dsp:cNvSpPr/>
      </dsp:nvSpPr>
      <dsp:spPr>
        <a:xfrm>
          <a:off x="669307" y="764019"/>
          <a:ext cx="2758221" cy="1782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latin typeface="Century Gothic" panose="020B0502020202020204" pitchFamily="34" charset="0"/>
          </a:endParaRPr>
        </a:p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entury Gothic" panose="020B0502020202020204" pitchFamily="34" charset="0"/>
            </a:rPr>
            <a:t>1- Impression des copies </a:t>
          </a:r>
          <a:r>
            <a:rPr lang="en-US" sz="1300" kern="1200" dirty="0" err="1">
              <a:latin typeface="Century Gothic" panose="020B0502020202020204" pitchFamily="34" charset="0"/>
            </a:rPr>
            <a:t>d’acte</a:t>
          </a:r>
          <a:r>
            <a:rPr lang="en-US" sz="1300" kern="1200" dirty="0">
              <a:latin typeface="Century Gothic" panose="020B0502020202020204" pitchFamily="34" charset="0"/>
            </a:rPr>
            <a:t> de naissance </a:t>
          </a:r>
          <a:r>
            <a:rPr lang="en-US" sz="1300" kern="1200" dirty="0" err="1">
              <a:latin typeface="Century Gothic" panose="020B0502020202020204" pitchFamily="34" charset="0"/>
            </a:rPr>
            <a:t>directement</a:t>
          </a:r>
          <a:r>
            <a:rPr lang="en-US" sz="1300" kern="1200" dirty="0">
              <a:latin typeface="Century Gothic" panose="020B0502020202020204" pitchFamily="34" charset="0"/>
            </a:rPr>
            <a:t> grace à </a:t>
          </a:r>
          <a:r>
            <a:rPr lang="en-US" sz="1300" kern="1200" dirty="0" err="1">
              <a:latin typeface="Century Gothic" panose="020B0502020202020204" pitchFamily="34" charset="0"/>
            </a:rPr>
            <a:t>l’application</a:t>
          </a:r>
          <a:r>
            <a:rPr lang="en-US" sz="1300" kern="1200" dirty="0">
              <a:latin typeface="Century Gothic" panose="020B0502020202020204" pitchFamily="34" charset="0"/>
            </a:rPr>
            <a:t>. </a:t>
          </a:r>
        </a:p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entury Gothic" panose="020B0502020202020204" pitchFamily="34" charset="0"/>
            </a:rPr>
            <a:t>2-Avoir un contract avec </a:t>
          </a:r>
          <a:r>
            <a:rPr lang="en-US" sz="1300" kern="1200" dirty="0" err="1">
              <a:latin typeface="Century Gothic" panose="020B0502020202020204" pitchFamily="34" charset="0"/>
            </a:rPr>
            <a:t>l’Etat</a:t>
          </a:r>
          <a:r>
            <a:rPr lang="en-US" sz="1300" kern="1200" dirty="0">
              <a:latin typeface="Century Gothic" panose="020B0502020202020204" pitchFamily="34" charset="0"/>
            </a:rPr>
            <a:t> et continuer le </a:t>
          </a:r>
          <a:r>
            <a:rPr lang="en-US" sz="1300" kern="1200" dirty="0" err="1">
              <a:latin typeface="Century Gothic" panose="020B0502020202020204" pitchFamily="34" charset="0"/>
            </a:rPr>
            <a:t>dévéllopement</a:t>
          </a:r>
          <a:r>
            <a:rPr lang="en-US" sz="1300" kern="1200" dirty="0">
              <a:latin typeface="Century Gothic" panose="020B0502020202020204" pitchFamily="34" charset="0"/>
            </a:rPr>
            <a:t> de </a:t>
          </a:r>
          <a:r>
            <a:rPr lang="en-US" sz="1300" kern="1200" dirty="0" err="1">
              <a:latin typeface="Century Gothic" panose="020B0502020202020204" pitchFamily="34" charset="0"/>
            </a:rPr>
            <a:t>l’application</a:t>
          </a:r>
          <a:r>
            <a:rPr lang="en-US" sz="1300" kern="1200" dirty="0">
              <a:latin typeface="Century Gothic" panose="020B0502020202020204" pitchFamily="34" charset="0"/>
            </a:rPr>
            <a:t> </a:t>
          </a:r>
          <a:r>
            <a:rPr lang="en-US" sz="1300" kern="1200" dirty="0" err="1">
              <a:latin typeface="Century Gothic" panose="020B0502020202020204" pitchFamily="34" charset="0"/>
            </a:rPr>
            <a:t>afin</a:t>
          </a:r>
          <a:r>
            <a:rPr lang="en-US" sz="1300" kern="1200" dirty="0">
              <a:latin typeface="Century Gothic" panose="020B0502020202020204" pitchFamily="34" charset="0"/>
            </a:rPr>
            <a:t> </a:t>
          </a:r>
          <a:r>
            <a:rPr lang="en-US" sz="1300" kern="1200" dirty="0" err="1">
              <a:latin typeface="Century Gothic" panose="020B0502020202020204" pitchFamily="34" charset="0"/>
            </a:rPr>
            <a:t>d’en</a:t>
          </a:r>
          <a:r>
            <a:rPr lang="en-US" sz="1300" kern="1200" dirty="0">
              <a:latin typeface="Century Gothic" panose="020B0502020202020204" pitchFamily="34" charset="0"/>
            </a:rPr>
            <a:t> faire un </a:t>
          </a:r>
          <a:r>
            <a:rPr lang="en-US" sz="1300" kern="1200" dirty="0" err="1">
              <a:latin typeface="Century Gothic" panose="020B0502020202020204" pitchFamily="34" charset="0"/>
            </a:rPr>
            <a:t>outil</a:t>
          </a:r>
          <a:r>
            <a:rPr lang="en-US" sz="1300" kern="1200" dirty="0">
              <a:latin typeface="Century Gothic" panose="020B0502020202020204" pitchFamily="34" charset="0"/>
            </a:rPr>
            <a:t>  de </a:t>
          </a:r>
          <a:r>
            <a:rPr lang="en-US" sz="1300" kern="1200" dirty="0" err="1">
              <a:latin typeface="Century Gothic" panose="020B0502020202020204" pitchFamily="34" charset="0"/>
            </a:rPr>
            <a:t>recensement</a:t>
          </a:r>
          <a:r>
            <a:rPr lang="en-US" sz="1300" kern="1200" dirty="0">
              <a:latin typeface="Century Gothic" panose="020B0502020202020204" pitchFamily="34" charset="0"/>
            </a:rPr>
            <a:t> numérique.</a:t>
          </a:r>
        </a:p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entury Gothic" panose="020B0502020202020204" pitchFamily="34" charset="0"/>
            </a:rPr>
            <a:t> </a:t>
          </a:r>
        </a:p>
      </dsp:txBody>
      <dsp:txXfrm>
        <a:off x="669307" y="764019"/>
        <a:ext cx="2758221" cy="1782323"/>
      </dsp:txXfrm>
    </dsp:sp>
    <dsp:sp modelId="{9A7C4BC5-8408-4A9F-95F6-2C530BD76C90}">
      <dsp:nvSpPr>
        <dsp:cNvPr id="0" name=""/>
        <dsp:cNvSpPr/>
      </dsp:nvSpPr>
      <dsp:spPr>
        <a:xfrm>
          <a:off x="669307" y="176900"/>
          <a:ext cx="2758221" cy="626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latin typeface="Century Gothic" panose="020B0502020202020204" pitchFamily="34" charset="0"/>
            </a:rPr>
            <a:t>Dans 6 </a:t>
          </a:r>
          <a:r>
            <a:rPr lang="en-US" sz="2000" kern="1200" dirty="0" err="1">
              <a:latin typeface="Century Gothic" panose="020B0502020202020204" pitchFamily="34" charset="0"/>
            </a:rPr>
            <a:t>mois</a:t>
          </a:r>
          <a:endParaRPr lang="en-US" sz="2000" kern="1200" dirty="0">
            <a:latin typeface="Century Gothic" panose="020B0502020202020204" pitchFamily="34" charset="0"/>
          </a:endParaRPr>
        </a:p>
      </dsp:txBody>
      <dsp:txXfrm>
        <a:off x="669307" y="176900"/>
        <a:ext cx="2758221" cy="626221"/>
      </dsp:txXfrm>
    </dsp:sp>
    <dsp:sp modelId="{7489FD9C-209C-450B-A153-25ECC5553CBF}">
      <dsp:nvSpPr>
        <dsp:cNvPr id="0" name=""/>
        <dsp:cNvSpPr/>
      </dsp:nvSpPr>
      <dsp:spPr>
        <a:xfrm>
          <a:off x="344493" y="1193556"/>
          <a:ext cx="0" cy="1724451"/>
        </a:xfrm>
        <a:prstGeom prst="line">
          <a:avLst/>
        </a:prstGeom>
        <a:noFill/>
        <a:ln w="12700" cap="flat" cmpd="sng" algn="ctr">
          <a:solidFill>
            <a:srgbClr val="DAAA00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6607E-9A4B-4D4B-A6EE-031B85F657E6}">
      <dsp:nvSpPr>
        <dsp:cNvPr id="0" name=""/>
        <dsp:cNvSpPr/>
      </dsp:nvSpPr>
      <dsp:spPr>
        <a:xfrm>
          <a:off x="302412" y="2863477"/>
          <a:ext cx="105261" cy="109059"/>
        </a:xfrm>
        <a:prstGeom prst="ellipse">
          <a:avLst/>
        </a:prstGeom>
        <a:solidFill>
          <a:srgbClr val="DAAA00"/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C7F30-E954-4858-8394-A254126D3936}">
      <dsp:nvSpPr>
        <dsp:cNvPr id="0" name=""/>
        <dsp:cNvSpPr/>
      </dsp:nvSpPr>
      <dsp:spPr>
        <a:xfrm rot="18900000">
          <a:off x="2537078" y="4733565"/>
          <a:ext cx="413507" cy="413507"/>
        </a:xfrm>
        <a:prstGeom prst="teardrop">
          <a:avLst>
            <a:gd name="adj" fmla="val 115000"/>
          </a:avLst>
        </a:prstGeom>
        <a:solidFill>
          <a:srgbClr val="DAAA00"/>
        </a:solidFill>
        <a:ln w="12700" cap="flat" cmpd="sng" algn="ctr">
          <a:solidFill>
            <a:srgbClr val="DAAA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1D058-BAA7-47D4-A383-AC85BDB9C49A}">
      <dsp:nvSpPr>
        <dsp:cNvPr id="0" name=""/>
        <dsp:cNvSpPr/>
      </dsp:nvSpPr>
      <dsp:spPr>
        <a:xfrm>
          <a:off x="2583015" y="4779503"/>
          <a:ext cx="321633" cy="3216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1E69A-F56A-4583-B89C-B41BD4D77851}">
      <dsp:nvSpPr>
        <dsp:cNvPr id="0" name=""/>
        <dsp:cNvSpPr/>
      </dsp:nvSpPr>
      <dsp:spPr>
        <a:xfrm>
          <a:off x="3036226" y="2912924"/>
          <a:ext cx="2355259" cy="1724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anchor="b" anchorCtr="0">
          <a:noAutofit/>
        </a:bodyPr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entury Gothic" panose="020B0502020202020204" pitchFamily="34" charset="0"/>
            </a:rPr>
            <a:t>1- Formation des </a:t>
          </a:r>
          <a:r>
            <a:rPr lang="en-US" sz="1300" kern="1200" dirty="0" err="1">
              <a:latin typeface="Century Gothic" panose="020B0502020202020204" pitchFamily="34" charset="0"/>
            </a:rPr>
            <a:t>utilisateurs</a:t>
          </a:r>
          <a:r>
            <a:rPr lang="en-US" sz="1300" kern="1200" dirty="0">
              <a:latin typeface="Century Gothic" panose="020B0502020202020204" pitchFamily="34" charset="0"/>
            </a:rPr>
            <a:t> sur </a:t>
          </a:r>
          <a:r>
            <a:rPr lang="en-US" sz="1300" kern="1200" dirty="0" err="1">
              <a:latin typeface="Century Gothic" panose="020B0502020202020204" pitchFamily="34" charset="0"/>
            </a:rPr>
            <a:t>l’utilisation</a:t>
          </a:r>
          <a:r>
            <a:rPr lang="en-US" sz="1300" kern="1200" dirty="0">
              <a:latin typeface="Century Gothic" panose="020B0502020202020204" pitchFamily="34" charset="0"/>
            </a:rPr>
            <a:t> de </a:t>
          </a:r>
          <a:r>
            <a:rPr lang="en-US" sz="1300" kern="1200" dirty="0" err="1">
              <a:latin typeface="Century Gothic" panose="020B0502020202020204" pitchFamily="34" charset="0"/>
            </a:rPr>
            <a:t>l’application</a:t>
          </a:r>
          <a:endParaRPr lang="en-US" sz="1300" kern="1200" dirty="0">
            <a:latin typeface="Century Gothic" panose="020B0502020202020204" pitchFamily="34" charset="0"/>
          </a:endParaRPr>
        </a:p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entury Gothic" panose="020B0502020202020204" pitchFamily="34" charset="0"/>
            </a:rPr>
            <a:t>2- Deployment dans tout Madagascar</a:t>
          </a:r>
        </a:p>
      </dsp:txBody>
      <dsp:txXfrm>
        <a:off x="3036226" y="2912924"/>
        <a:ext cx="2355259" cy="1724451"/>
      </dsp:txXfrm>
    </dsp:sp>
    <dsp:sp modelId="{D47FC92B-725F-4F7A-A74D-33B323102A1B}">
      <dsp:nvSpPr>
        <dsp:cNvPr id="0" name=""/>
        <dsp:cNvSpPr/>
      </dsp:nvSpPr>
      <dsp:spPr>
        <a:xfrm>
          <a:off x="3036226" y="4637375"/>
          <a:ext cx="2355259" cy="605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latin typeface="Century Gothic" panose="020B0502020202020204" pitchFamily="34" charset="0"/>
            </a:rPr>
            <a:t>2024</a:t>
          </a:r>
        </a:p>
      </dsp:txBody>
      <dsp:txXfrm>
        <a:off x="3036226" y="4637375"/>
        <a:ext cx="2355259" cy="605888"/>
      </dsp:txXfrm>
    </dsp:sp>
    <dsp:sp modelId="{1E2ADF36-0ED9-4D0B-9DA8-76AB8AD57A13}">
      <dsp:nvSpPr>
        <dsp:cNvPr id="0" name=""/>
        <dsp:cNvSpPr/>
      </dsp:nvSpPr>
      <dsp:spPr>
        <a:xfrm>
          <a:off x="2743832" y="2912924"/>
          <a:ext cx="0" cy="1724451"/>
        </a:xfrm>
        <a:prstGeom prst="line">
          <a:avLst/>
        </a:prstGeom>
        <a:noFill/>
        <a:ln w="12700" cap="flat" cmpd="sng" algn="ctr">
          <a:solidFill>
            <a:srgbClr val="DAAA00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F0F25-A574-46F8-B923-19F0E1C4BCD8}">
      <dsp:nvSpPr>
        <dsp:cNvPr id="0" name=""/>
        <dsp:cNvSpPr/>
      </dsp:nvSpPr>
      <dsp:spPr>
        <a:xfrm>
          <a:off x="2701751" y="2858394"/>
          <a:ext cx="105261" cy="109059"/>
        </a:xfrm>
        <a:prstGeom prst="ellipse">
          <a:avLst/>
        </a:prstGeom>
        <a:solidFill>
          <a:srgbClr val="DAAA00"/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B9A81-4B76-4345-B78F-BFC8502F0C48}">
      <dsp:nvSpPr>
        <dsp:cNvPr id="0" name=""/>
        <dsp:cNvSpPr/>
      </dsp:nvSpPr>
      <dsp:spPr>
        <a:xfrm rot="8100000">
          <a:off x="4734936" y="678775"/>
          <a:ext cx="413507" cy="413507"/>
        </a:xfrm>
        <a:prstGeom prst="teardrop">
          <a:avLst>
            <a:gd name="adj" fmla="val 115000"/>
          </a:avLst>
        </a:prstGeom>
        <a:solidFill>
          <a:srgbClr val="DAAA00"/>
        </a:solidFill>
        <a:ln w="12700" cap="flat" cmpd="sng" algn="ctr">
          <a:solidFill>
            <a:srgbClr val="DAAA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9787F-D270-4F42-9D4D-33FB0CF6F31C}">
      <dsp:nvSpPr>
        <dsp:cNvPr id="0" name=""/>
        <dsp:cNvSpPr/>
      </dsp:nvSpPr>
      <dsp:spPr>
        <a:xfrm>
          <a:off x="4780874" y="724712"/>
          <a:ext cx="321633" cy="3216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CA083-80C3-4058-9BD8-C46261DA9F8C}">
      <dsp:nvSpPr>
        <dsp:cNvPr id="0" name=""/>
        <dsp:cNvSpPr/>
      </dsp:nvSpPr>
      <dsp:spPr>
        <a:xfrm>
          <a:off x="5234085" y="1188473"/>
          <a:ext cx="2355259" cy="1724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latin typeface="Century Gothic" panose="020B0502020202020204" pitchFamily="34" charset="0"/>
          </a:endParaRPr>
        </a:p>
      </dsp:txBody>
      <dsp:txXfrm>
        <a:off x="5234085" y="1188473"/>
        <a:ext cx="2355259" cy="1724451"/>
      </dsp:txXfrm>
    </dsp:sp>
    <dsp:sp modelId="{C964CC5F-AD31-46FE-B950-6FB1958FE6E6}">
      <dsp:nvSpPr>
        <dsp:cNvPr id="0" name=""/>
        <dsp:cNvSpPr/>
      </dsp:nvSpPr>
      <dsp:spPr>
        <a:xfrm>
          <a:off x="5234085" y="582584"/>
          <a:ext cx="2355259" cy="605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latin typeface="Century Gothic" panose="020B0502020202020204" pitchFamily="34" charset="0"/>
            </a:rPr>
            <a:t>2026</a:t>
          </a:r>
        </a:p>
      </dsp:txBody>
      <dsp:txXfrm>
        <a:off x="5234085" y="582584"/>
        <a:ext cx="2355259" cy="605888"/>
      </dsp:txXfrm>
    </dsp:sp>
    <dsp:sp modelId="{190034F2-01B6-4E29-94D7-2881B6E05652}">
      <dsp:nvSpPr>
        <dsp:cNvPr id="0" name=""/>
        <dsp:cNvSpPr/>
      </dsp:nvSpPr>
      <dsp:spPr>
        <a:xfrm>
          <a:off x="4941690" y="1188473"/>
          <a:ext cx="0" cy="1724451"/>
        </a:xfrm>
        <a:prstGeom prst="line">
          <a:avLst/>
        </a:prstGeom>
        <a:noFill/>
        <a:ln w="12700" cap="flat" cmpd="sng" algn="ctr">
          <a:solidFill>
            <a:srgbClr val="DAAA00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1E25D-2D36-4E5D-928D-E3CB91C6F58C}">
      <dsp:nvSpPr>
        <dsp:cNvPr id="0" name=""/>
        <dsp:cNvSpPr/>
      </dsp:nvSpPr>
      <dsp:spPr>
        <a:xfrm>
          <a:off x="4899609" y="2858394"/>
          <a:ext cx="105261" cy="109059"/>
        </a:xfrm>
        <a:prstGeom prst="ellipse">
          <a:avLst/>
        </a:prstGeom>
        <a:solidFill>
          <a:srgbClr val="DAAA00"/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BC104-7845-6971-184F-D5E7D5B85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005963-52A0-86E9-93D5-56753971C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F952CD-AA58-2503-6C8F-FF88CDC0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3829-5533-4CF4-AB03-E7C02184AD1F}" type="datetimeFigureOut">
              <a:rPr lang="fr-FR" smtClean="0"/>
              <a:t>14/10/2022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5F307C-6E6F-7805-D85F-C02796FE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2A3A6B-CFEF-B718-632C-44B2F1B9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6057-516C-4091-A134-0F43D3B0959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376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99698E-A575-28F3-D0C4-F5CD90701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28FF5F8-B600-095B-D555-BAC3ED14F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D0A178-20E0-0802-2EA4-5509A411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3829-5533-4CF4-AB03-E7C02184AD1F}" type="datetimeFigureOut">
              <a:rPr lang="fr-FR" smtClean="0"/>
              <a:t>14/10/2022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B4954E-96EE-5276-3BE1-9AA75AC3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AC03E3-2DBE-841D-D4B0-0D489FA2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6057-516C-4091-A134-0F43D3B0959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79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99C7611-A84B-160D-63D2-F2902DFC4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8D60E7-A63F-A48D-D0CE-0AEE9B85E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966BA0-85EB-D1AD-1622-7E5724CB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3829-5533-4CF4-AB03-E7C02184AD1F}" type="datetimeFigureOut">
              <a:rPr lang="fr-FR" smtClean="0"/>
              <a:t>14/10/2022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2ACAF1-348D-831D-8B47-A783F631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6930A4-22A5-DAE7-FBE1-4F360A3CB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6057-516C-4091-A134-0F43D3B0959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82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4AFFF-3C6E-D390-C11F-230C7CD0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B229FA-0F4F-A040-58BA-DEAC213D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5D02EA-11EE-2AD6-216F-5339AC9F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3829-5533-4CF4-AB03-E7C02184AD1F}" type="datetimeFigureOut">
              <a:rPr lang="fr-FR" smtClean="0"/>
              <a:t>14/10/2022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218E3A-2B10-19A0-6A30-4804C85D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F105E2-58A9-F350-A72A-AB3809AB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6057-516C-4091-A134-0F43D3B0959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861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F8CE4A-2E3D-0EE2-BC37-633E29CF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37D032-26D2-805A-FF29-6CC7A37E9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14FB94-1109-C129-0F72-7D07CB68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3829-5533-4CF4-AB03-E7C02184AD1F}" type="datetimeFigureOut">
              <a:rPr lang="fr-FR" smtClean="0"/>
              <a:t>14/10/2022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1A177B-6BAC-1607-701F-3ABA1DDB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1B6BC7-745F-BBDD-5A6B-58B296363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6057-516C-4091-A134-0F43D3B0959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08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3F223-124C-2A13-0CE5-D378FAEA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AE84A4-DA4A-11FF-A00A-4AB23E4E1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F8F335-A2FC-68BF-24E9-18FE0B6B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329ED2-51DF-61DB-52F6-58CBF33C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3829-5533-4CF4-AB03-E7C02184AD1F}" type="datetimeFigureOut">
              <a:rPr lang="fr-FR" smtClean="0"/>
              <a:t>14/10/2022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90BA24-94AB-3F2F-2CD1-CD7BC5EE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9FA1EC-FF76-5FFF-7187-7516C857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6057-516C-4091-A134-0F43D3B0959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207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69300-C101-C416-AA72-D7D0EEA71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030BB-8558-3879-DDF9-87C5E1F10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2EDA06-D5F4-A3E7-E659-67B2D9530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7C1F96B-E67C-6291-D2F2-7BD936F5E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E33BCB3-ADD5-768B-0084-22E19A116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C1B89F8-BDED-F1E3-1808-2025C39F5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3829-5533-4CF4-AB03-E7C02184AD1F}" type="datetimeFigureOut">
              <a:rPr lang="fr-FR" smtClean="0"/>
              <a:t>14/10/2022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BA68F82-D605-9FE4-501E-57119E18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DF2540B-8551-B84C-9541-0B584CCD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6057-516C-4091-A134-0F43D3B0959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774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C560EA-9429-B565-73E1-A04F7CCA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A453EA-8E69-4E04-8E21-8872CC09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3829-5533-4CF4-AB03-E7C02184AD1F}" type="datetimeFigureOut">
              <a:rPr lang="fr-FR" smtClean="0"/>
              <a:t>14/10/2022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6BDF52-59B2-A268-2202-F3B98563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C43D2F-E9DA-B0DE-BA10-FFD6DB83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6057-516C-4091-A134-0F43D3B0959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051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50E6000-36AB-1DC8-20E3-6799EF2D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3829-5533-4CF4-AB03-E7C02184AD1F}" type="datetimeFigureOut">
              <a:rPr lang="fr-FR" smtClean="0"/>
              <a:t>14/10/2022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4D1671-4ED6-8028-26E2-87F549691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52C0C7-B8D7-B299-C13B-AAB4646C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6057-516C-4091-A134-0F43D3B0959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754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514FF-285F-142E-C816-2642149C2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B81A89-8F8A-BE72-B1E3-BFD0C57AF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45AFCA-E313-001D-60CA-A14A15ED9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4EDBC5-B1C0-E1A8-6BEE-C53FB8F3A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3829-5533-4CF4-AB03-E7C02184AD1F}" type="datetimeFigureOut">
              <a:rPr lang="fr-FR" smtClean="0"/>
              <a:t>14/10/2022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47C5A1-001A-8BD2-199A-4436997D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C148A0-9F26-00E5-5401-621C74CD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6057-516C-4091-A134-0F43D3B0959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283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615240-925F-7991-D86A-C1A88E377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0FF454E-1173-D37E-A777-8EA41F440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803035-C19A-9A67-450C-8926CD06C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BD9512-6292-24C1-A645-C9A9A625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3829-5533-4CF4-AB03-E7C02184AD1F}" type="datetimeFigureOut">
              <a:rPr lang="fr-FR" smtClean="0"/>
              <a:t>14/10/2022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2009A6-6687-15BE-77D3-2E5A690A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A3ED74-2201-1760-86BD-47118462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6057-516C-4091-A134-0F43D3B0959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516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8168FC-3734-102C-A7CC-3785CE37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F85ED1-B1B4-553C-5D41-B9527146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BC4A6-3C38-DDF7-424F-2DAE3E750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F3829-5533-4CF4-AB03-E7C02184AD1F}" type="datetimeFigureOut">
              <a:rPr lang="fr-FR" smtClean="0"/>
              <a:t>14/10/2022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047205-4588-E31F-FF3F-CA7EFF7D9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6EB456-0EA6-E3C6-222C-492C446E0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66057-516C-4091-A134-0F43D3B0959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495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elleit2022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4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15EBD9C2-387E-5074-9FEB-4FAA44667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16" y="3779296"/>
            <a:ext cx="3768211" cy="177463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839DE77-22FF-884A-6D31-191CF1121409}"/>
              </a:ext>
            </a:extLst>
          </p:cNvPr>
          <p:cNvSpPr txBox="1"/>
          <p:nvPr/>
        </p:nvSpPr>
        <p:spPr>
          <a:xfrm>
            <a:off x="1066878" y="2283489"/>
            <a:ext cx="34720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De nos jours, le peuple Malagasy fait encore parti de ceux qui ne bénéficient pas entièrement des droits fondamentaux. 35% ne sont pas enregistrer en tant citoyens légaux.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3DA2E20-57F7-BA04-8A30-0054CA30E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6944" y="834550"/>
            <a:ext cx="3729977" cy="247313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6ABCE2D-5F07-1E36-D838-3AA35BA42B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026" y="0"/>
            <a:ext cx="3488635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0D80E2-832C-6DB3-F42D-1B8EF4EE819F}"/>
              </a:ext>
            </a:extLst>
          </p:cNvPr>
          <p:cNvSpPr/>
          <p:nvPr/>
        </p:nvSpPr>
        <p:spPr>
          <a:xfrm>
            <a:off x="195968" y="5486400"/>
            <a:ext cx="45719" cy="1371600"/>
          </a:xfrm>
          <a:prstGeom prst="rect">
            <a:avLst/>
          </a:prstGeom>
          <a:solidFill>
            <a:srgbClr val="DAAA00"/>
          </a:solidFill>
          <a:ln>
            <a:solidFill>
              <a:srgbClr val="DA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A036BC-9DFD-9C0D-0636-7A06963F831F}"/>
              </a:ext>
            </a:extLst>
          </p:cNvPr>
          <p:cNvSpPr/>
          <p:nvPr/>
        </p:nvSpPr>
        <p:spPr>
          <a:xfrm rot="16200000">
            <a:off x="10714303" y="2140144"/>
            <a:ext cx="67528" cy="2887868"/>
          </a:xfrm>
          <a:prstGeom prst="rect">
            <a:avLst/>
          </a:prstGeom>
          <a:solidFill>
            <a:srgbClr val="DAAA00"/>
          </a:solidFill>
          <a:ln>
            <a:solidFill>
              <a:srgbClr val="DA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E3DE012-9053-FAB0-6383-C2C8ABE45A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57" y="230479"/>
            <a:ext cx="1021361" cy="44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71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5EB0C54C-A16C-B3A5-8EF9-44ABE40D9EDC}"/>
              </a:ext>
            </a:extLst>
          </p:cNvPr>
          <p:cNvSpPr/>
          <p:nvPr/>
        </p:nvSpPr>
        <p:spPr>
          <a:xfrm>
            <a:off x="2231120" y="1308100"/>
            <a:ext cx="6979662" cy="3289300"/>
          </a:xfrm>
          <a:prstGeom prst="roundRect">
            <a:avLst/>
          </a:prstGeom>
          <a:solidFill>
            <a:srgbClr val="DAAA00"/>
          </a:solidFill>
          <a:ln>
            <a:solidFill>
              <a:srgbClr val="DA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01217D8-D443-5B13-273C-358BB1E05DE6}"/>
              </a:ext>
            </a:extLst>
          </p:cNvPr>
          <p:cNvSpPr/>
          <p:nvPr/>
        </p:nvSpPr>
        <p:spPr>
          <a:xfrm rot="21090938">
            <a:off x="2054566" y="1424412"/>
            <a:ext cx="7204023" cy="3000103"/>
          </a:xfrm>
          <a:prstGeom prst="roundRect">
            <a:avLst>
              <a:gd name="adj" fmla="val 10837"/>
            </a:avLst>
          </a:prstGeom>
          <a:noFill/>
          <a:ln w="31750">
            <a:solidFill>
              <a:srgbClr val="006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990CEEA-A66C-6BC1-2256-69162B58103C}"/>
              </a:ext>
            </a:extLst>
          </p:cNvPr>
          <p:cNvSpPr/>
          <p:nvPr/>
        </p:nvSpPr>
        <p:spPr>
          <a:xfrm>
            <a:off x="1213909" y="945768"/>
            <a:ext cx="1537604" cy="1505331"/>
          </a:xfrm>
          <a:prstGeom prst="ellipse">
            <a:avLst/>
          </a:prstGeom>
          <a:solidFill>
            <a:srgbClr val="0067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D4C4D02-B26A-FEBA-D1DE-845AB3150368}"/>
              </a:ext>
            </a:extLst>
          </p:cNvPr>
          <p:cNvSpPr/>
          <p:nvPr/>
        </p:nvSpPr>
        <p:spPr>
          <a:xfrm>
            <a:off x="1468770" y="1161667"/>
            <a:ext cx="1065289" cy="1073533"/>
          </a:xfrm>
          <a:prstGeom prst="ellipse">
            <a:avLst/>
          </a:prstGeom>
          <a:solidFill>
            <a:srgbClr val="D8E9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riangle rectangle 6">
            <a:extLst>
              <a:ext uri="{FF2B5EF4-FFF2-40B4-BE49-F238E27FC236}">
                <a16:creationId xmlns:a16="http://schemas.microsoft.com/office/drawing/2014/main" id="{5EC9291F-D752-0853-C281-94BAB86FA10B}"/>
              </a:ext>
            </a:extLst>
          </p:cNvPr>
          <p:cNvSpPr/>
          <p:nvPr/>
        </p:nvSpPr>
        <p:spPr>
          <a:xfrm rot="9199356">
            <a:off x="2031162" y="322038"/>
            <a:ext cx="271202" cy="245994"/>
          </a:xfrm>
          <a:prstGeom prst="rtTriangle">
            <a:avLst/>
          </a:prstGeom>
          <a:solidFill>
            <a:srgbClr val="DAAA00"/>
          </a:solidFill>
          <a:ln>
            <a:solidFill>
              <a:srgbClr val="DA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rectangle 7">
            <a:extLst>
              <a:ext uri="{FF2B5EF4-FFF2-40B4-BE49-F238E27FC236}">
                <a16:creationId xmlns:a16="http://schemas.microsoft.com/office/drawing/2014/main" id="{9E04063A-8F34-F613-0E18-CA4D8C1C8857}"/>
              </a:ext>
            </a:extLst>
          </p:cNvPr>
          <p:cNvSpPr/>
          <p:nvPr/>
        </p:nvSpPr>
        <p:spPr>
          <a:xfrm rot="5400000">
            <a:off x="2746088" y="617791"/>
            <a:ext cx="305761" cy="277436"/>
          </a:xfrm>
          <a:prstGeom prst="rtTriangle">
            <a:avLst/>
          </a:prstGeom>
          <a:noFill/>
          <a:ln w="38100">
            <a:solidFill>
              <a:srgbClr val="006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1BBA838-6849-D777-8C59-B72F8EB08AA7}"/>
              </a:ext>
            </a:extLst>
          </p:cNvPr>
          <p:cNvSpPr/>
          <p:nvPr/>
        </p:nvSpPr>
        <p:spPr>
          <a:xfrm>
            <a:off x="10120741" y="4718909"/>
            <a:ext cx="277437" cy="305762"/>
          </a:xfrm>
          <a:prstGeom prst="ellipse">
            <a:avLst/>
          </a:prstGeom>
          <a:noFill/>
          <a:ln w="38100">
            <a:solidFill>
              <a:srgbClr val="DA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rectangle 9">
            <a:extLst>
              <a:ext uri="{FF2B5EF4-FFF2-40B4-BE49-F238E27FC236}">
                <a16:creationId xmlns:a16="http://schemas.microsoft.com/office/drawing/2014/main" id="{B854CB0F-722A-BF52-E95B-7BFE45F54103}"/>
              </a:ext>
            </a:extLst>
          </p:cNvPr>
          <p:cNvSpPr/>
          <p:nvPr/>
        </p:nvSpPr>
        <p:spPr>
          <a:xfrm rot="15936423">
            <a:off x="9455648" y="4580191"/>
            <a:ext cx="305761" cy="277436"/>
          </a:xfrm>
          <a:prstGeom prst="rtTriangle">
            <a:avLst/>
          </a:prstGeom>
          <a:solidFill>
            <a:srgbClr val="00676C"/>
          </a:solidFill>
          <a:ln w="38100">
            <a:solidFill>
              <a:srgbClr val="006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rectangle 10">
            <a:extLst>
              <a:ext uri="{FF2B5EF4-FFF2-40B4-BE49-F238E27FC236}">
                <a16:creationId xmlns:a16="http://schemas.microsoft.com/office/drawing/2014/main" id="{D072D59E-79A1-52C0-59E7-98A97D97DAE9}"/>
              </a:ext>
            </a:extLst>
          </p:cNvPr>
          <p:cNvSpPr/>
          <p:nvPr/>
        </p:nvSpPr>
        <p:spPr>
          <a:xfrm rot="10612572">
            <a:off x="9946366" y="4122991"/>
            <a:ext cx="305761" cy="277436"/>
          </a:xfrm>
          <a:prstGeom prst="rtTriangle">
            <a:avLst/>
          </a:prstGeom>
          <a:noFill/>
          <a:ln w="38100">
            <a:solidFill>
              <a:srgbClr val="006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07DDFE6-E0B3-B2DC-3808-61986B6A8061}"/>
              </a:ext>
            </a:extLst>
          </p:cNvPr>
          <p:cNvSpPr/>
          <p:nvPr/>
        </p:nvSpPr>
        <p:spPr>
          <a:xfrm>
            <a:off x="3250328" y="343175"/>
            <a:ext cx="277437" cy="305762"/>
          </a:xfrm>
          <a:prstGeom prst="ellipse">
            <a:avLst/>
          </a:prstGeom>
          <a:noFill/>
          <a:ln w="38100">
            <a:solidFill>
              <a:srgbClr val="DA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67FDEA8-7724-4917-B72D-02385EA0B2D8}"/>
              </a:ext>
            </a:extLst>
          </p:cNvPr>
          <p:cNvSpPr txBox="1"/>
          <p:nvPr/>
        </p:nvSpPr>
        <p:spPr>
          <a:xfrm>
            <a:off x="3037687" y="1983254"/>
            <a:ext cx="54205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>
                <a:solidFill>
                  <a:schemeClr val="bg1"/>
                </a:solidFill>
                <a:latin typeface="Metropolis Black" panose="00000A00000000000000" pitchFamily="50" charset="0"/>
              </a:rPr>
              <a:t>Contribuons au développement durable de Madagascar. </a:t>
            </a:r>
          </a:p>
          <a:p>
            <a:pPr algn="ctr"/>
            <a:r>
              <a:rPr lang="fr-FR" sz="3000" dirty="0">
                <a:solidFill>
                  <a:schemeClr val="bg1"/>
                </a:solidFill>
                <a:latin typeface="Metropolis Black" panose="00000A00000000000000" pitchFamily="50" charset="0"/>
              </a:rPr>
              <a:t>Merci!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95A752-38C2-9759-7C0F-3735E1887B1E}"/>
              </a:ext>
            </a:extLst>
          </p:cNvPr>
          <p:cNvSpPr/>
          <p:nvPr/>
        </p:nvSpPr>
        <p:spPr>
          <a:xfrm>
            <a:off x="2534059" y="5338248"/>
            <a:ext cx="6676723" cy="916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A471C73-8473-6EC1-659E-15A9B3ACB771}"/>
              </a:ext>
            </a:extLst>
          </p:cNvPr>
          <p:cNvSpPr txBox="1"/>
          <p:nvPr/>
        </p:nvSpPr>
        <p:spPr>
          <a:xfrm>
            <a:off x="3250328" y="5442367"/>
            <a:ext cx="495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676C"/>
                </a:solidFill>
              </a:rPr>
              <a:t>E-mail: </a:t>
            </a:r>
            <a:r>
              <a:rPr lang="fr-FR" sz="2000" b="1" dirty="0">
                <a:solidFill>
                  <a:srgbClr val="00676C"/>
                </a:solidFill>
                <a:hlinkClick r:id="rId2"/>
              </a:rPr>
              <a:t>elleit2022@gmail.com</a:t>
            </a:r>
            <a:endParaRPr lang="fr-FR" sz="2000" b="1" dirty="0">
              <a:solidFill>
                <a:srgbClr val="00676C"/>
              </a:solidFill>
            </a:endParaRPr>
          </a:p>
          <a:p>
            <a:r>
              <a:rPr lang="fr-FR" dirty="0">
                <a:solidFill>
                  <a:srgbClr val="00676C"/>
                </a:solidFill>
              </a:rPr>
              <a:t>Téléphone: </a:t>
            </a:r>
            <a:r>
              <a:rPr lang="fr-FR" sz="2000" b="1" dirty="0">
                <a:solidFill>
                  <a:srgbClr val="00676C"/>
                </a:solidFill>
              </a:rPr>
              <a:t>034 32 606 86 / 032 82 159 34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6647E6A-A255-AAEF-84AF-FEF5B33EC47D}"/>
              </a:ext>
            </a:extLst>
          </p:cNvPr>
          <p:cNvSpPr txBox="1"/>
          <p:nvPr/>
        </p:nvSpPr>
        <p:spPr>
          <a:xfrm>
            <a:off x="9604417" y="186869"/>
            <a:ext cx="2216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>
                <a:solidFill>
                  <a:srgbClr val="00676C"/>
                </a:solidFill>
                <a:latin typeface="Intro Inline" panose="02000000000000000000" pitchFamily="50" charset="0"/>
              </a:rPr>
              <a:t>ElleIT</a:t>
            </a:r>
            <a:endParaRPr lang="fr-FR" sz="4000" dirty="0">
              <a:solidFill>
                <a:srgbClr val="00676C"/>
              </a:solidFill>
              <a:latin typeface="Intro Inline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02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9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01B036-45E9-61B6-52A6-D77F2F3BFE81}"/>
              </a:ext>
            </a:extLst>
          </p:cNvPr>
          <p:cNvSpPr/>
          <p:nvPr/>
        </p:nvSpPr>
        <p:spPr>
          <a:xfrm>
            <a:off x="0" y="2438400"/>
            <a:ext cx="12192000" cy="441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1C8535C1-DF65-45F9-D475-427EA64B2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0098">
            <a:off x="10534144" y="5387186"/>
            <a:ext cx="1438035" cy="1467218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47F4112-7D4D-B253-0816-DDFF439D9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07" y="2128093"/>
            <a:ext cx="3250794" cy="295873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504DF83-0F71-A244-D9B3-D9FD40E0BC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81474">
            <a:off x="11182405" y="3809047"/>
            <a:ext cx="583604" cy="1005348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37FB2FC6-048B-12DC-0B66-92B8D51CDA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7922">
            <a:off x="2353281" y="5750702"/>
            <a:ext cx="715741" cy="1045652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128392D7-017F-89F6-D170-E4B673495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651" y="4221776"/>
            <a:ext cx="3176398" cy="263456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7765CE0-9A52-C621-53AE-280F85049D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67204">
            <a:off x="7891393" y="5018201"/>
            <a:ext cx="1349416" cy="1307246"/>
          </a:xfrm>
          <a:prstGeom prst="rect">
            <a:avLst/>
          </a:prstGeom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FD7FFEA5-DFDA-D4D4-8F6B-AD8891B59092}"/>
              </a:ext>
            </a:extLst>
          </p:cNvPr>
          <p:cNvSpPr/>
          <p:nvPr/>
        </p:nvSpPr>
        <p:spPr>
          <a:xfrm>
            <a:off x="1338471" y="464816"/>
            <a:ext cx="9657050" cy="5128485"/>
          </a:xfrm>
          <a:prstGeom prst="roundRect">
            <a:avLst>
              <a:gd name="adj" fmla="val 865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2013752-F75F-00A3-9BEA-019D84EBB5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" y="5262520"/>
            <a:ext cx="1349416" cy="130724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691B297-61DA-C6FF-7E12-6F91CE131A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1013">
            <a:off x="10378823" y="1482793"/>
            <a:ext cx="1748675" cy="1748675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973A5BAA-0E6A-D042-6266-D66BEFB27BA2}"/>
              </a:ext>
            </a:extLst>
          </p:cNvPr>
          <p:cNvSpPr txBox="1"/>
          <p:nvPr/>
        </p:nvSpPr>
        <p:spPr>
          <a:xfrm>
            <a:off x="2554593" y="2968927"/>
            <a:ext cx="2828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Enregistrement de naissance manuscrit, qui retarde l’obtention d’acte de naissance. 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1751612-1B6E-CED1-D97D-E24A15C86717}"/>
              </a:ext>
            </a:extLst>
          </p:cNvPr>
          <p:cNvSpPr txBox="1"/>
          <p:nvPr/>
        </p:nvSpPr>
        <p:spPr>
          <a:xfrm>
            <a:off x="3224933" y="2503609"/>
            <a:ext cx="1916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solidFill>
                  <a:srgbClr val="00676C"/>
                </a:solidFill>
                <a:latin typeface="Century Gothic" panose="020B0502020202020204" pitchFamily="34" charset="0"/>
              </a:rPr>
              <a:t>Problème 1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78F37E5F-2F79-1147-1F94-E531AE9E0E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28" y="2511124"/>
            <a:ext cx="430813" cy="430813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30C2EA25-F385-8F45-9379-BD8E567EEBAB}"/>
              </a:ext>
            </a:extLst>
          </p:cNvPr>
          <p:cNvSpPr txBox="1"/>
          <p:nvPr/>
        </p:nvSpPr>
        <p:spPr>
          <a:xfrm>
            <a:off x="6628740" y="2963576"/>
            <a:ext cx="2901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L’emplacement du bureau des commune ruraux en ville par faute d’électricité.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0BB982C-9473-837C-16F4-FA067EE21BF8}"/>
              </a:ext>
            </a:extLst>
          </p:cNvPr>
          <p:cNvSpPr txBox="1"/>
          <p:nvPr/>
        </p:nvSpPr>
        <p:spPr>
          <a:xfrm>
            <a:off x="7413920" y="2511124"/>
            <a:ext cx="1916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solidFill>
                  <a:srgbClr val="00676C"/>
                </a:solidFill>
                <a:latin typeface="Century Gothic" panose="020B0502020202020204" pitchFamily="34" charset="0"/>
              </a:rPr>
              <a:t>Problème 2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59BFB62F-598D-4440-AC64-80C56E8F01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416" y="2487919"/>
            <a:ext cx="454018" cy="454018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3CED09FF-2E63-9F75-BFC8-E9FA1983B207}"/>
              </a:ext>
            </a:extLst>
          </p:cNvPr>
          <p:cNvSpPr txBox="1"/>
          <p:nvPr/>
        </p:nvSpPr>
        <p:spPr>
          <a:xfrm>
            <a:off x="3571859" y="1172054"/>
            <a:ext cx="5190273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700" u="sng" dirty="0">
                <a:solidFill>
                  <a:srgbClr val="00676C"/>
                </a:solidFill>
                <a:latin typeface="Choplin Book" panose="00000800000000000000" pitchFamily="50" charset="0"/>
                <a:cs typeface="Segoe UI Semibold" panose="020B0702040204020203" pitchFamily="34" charset="0"/>
              </a:rPr>
              <a:t>Problèmes observés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20641D8-33D0-2FCF-6DFD-AAEB9E3CFC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35" y="125679"/>
            <a:ext cx="1108636" cy="48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1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D86D03A-F3ED-7A98-3229-09A701DDA58E}"/>
              </a:ext>
            </a:extLst>
          </p:cNvPr>
          <p:cNvSpPr/>
          <p:nvPr/>
        </p:nvSpPr>
        <p:spPr>
          <a:xfrm rot="21140852">
            <a:off x="1071558" y="843329"/>
            <a:ext cx="10023406" cy="4981715"/>
          </a:xfrm>
          <a:prstGeom prst="rect">
            <a:avLst/>
          </a:prstGeom>
          <a:solidFill>
            <a:srgbClr val="D8E9D7"/>
          </a:solidFill>
          <a:ln>
            <a:solidFill>
              <a:srgbClr val="006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F5FC73-AB5C-2613-A794-E8AE684E0A72}"/>
              </a:ext>
            </a:extLst>
          </p:cNvPr>
          <p:cNvSpPr/>
          <p:nvPr/>
        </p:nvSpPr>
        <p:spPr>
          <a:xfrm>
            <a:off x="1084297" y="938142"/>
            <a:ext cx="10023406" cy="4981715"/>
          </a:xfrm>
          <a:prstGeom prst="rect">
            <a:avLst/>
          </a:prstGeom>
          <a:solidFill>
            <a:schemeClr val="bg1"/>
          </a:solidFill>
          <a:ln>
            <a:solidFill>
              <a:srgbClr val="006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Signe de multiplication 15">
            <a:extLst>
              <a:ext uri="{FF2B5EF4-FFF2-40B4-BE49-F238E27FC236}">
                <a16:creationId xmlns:a16="http://schemas.microsoft.com/office/drawing/2014/main" id="{17DB2EF7-423A-C261-D0C8-C3897761A0F5}"/>
              </a:ext>
            </a:extLst>
          </p:cNvPr>
          <p:cNvSpPr/>
          <p:nvPr/>
        </p:nvSpPr>
        <p:spPr>
          <a:xfrm rot="9602737">
            <a:off x="590588" y="604395"/>
            <a:ext cx="1176445" cy="899766"/>
          </a:xfrm>
          <a:prstGeom prst="mathMultiply">
            <a:avLst>
              <a:gd name="adj1" fmla="val 21003"/>
            </a:avLst>
          </a:prstGeom>
          <a:solidFill>
            <a:srgbClr val="0067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DF95DAA-DC00-AB10-674C-3F9357AAE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319771" y="6205571"/>
            <a:ext cx="594994" cy="44353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3FC8C2A-D351-D8FE-F25E-EDC7EDDB8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60081" y="6205571"/>
            <a:ext cx="594994" cy="4435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101173-FE8C-9E78-A594-B0329C87F42B}"/>
              </a:ext>
            </a:extLst>
          </p:cNvPr>
          <p:cNvSpPr/>
          <p:nvPr/>
        </p:nvSpPr>
        <p:spPr>
          <a:xfrm>
            <a:off x="1419793" y="3112610"/>
            <a:ext cx="292662" cy="25007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7BEA75-C04B-FD50-109A-8A4E1E71F42A}"/>
              </a:ext>
            </a:extLst>
          </p:cNvPr>
          <p:cNvSpPr/>
          <p:nvPr/>
        </p:nvSpPr>
        <p:spPr>
          <a:xfrm>
            <a:off x="1352650" y="3205483"/>
            <a:ext cx="292662" cy="2500789"/>
          </a:xfrm>
          <a:prstGeom prst="rect">
            <a:avLst/>
          </a:prstGeom>
          <a:solidFill>
            <a:srgbClr val="DAAA00"/>
          </a:solidFill>
          <a:ln>
            <a:solidFill>
              <a:srgbClr val="DA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66EAFC6-2058-C074-8327-81A97ED26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490" y="2128671"/>
            <a:ext cx="5529055" cy="2411031"/>
          </a:xfrm>
          <a:prstGeom prst="rect">
            <a:avLst/>
          </a:prstGeom>
        </p:spPr>
      </p:pic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FE2CFA8C-EEE7-8B80-96AF-CF6EF9E11795}"/>
              </a:ext>
            </a:extLst>
          </p:cNvPr>
          <p:cNvSpPr/>
          <p:nvPr/>
        </p:nvSpPr>
        <p:spPr>
          <a:xfrm rot="9971197">
            <a:off x="10041154" y="4828627"/>
            <a:ext cx="871752" cy="819289"/>
          </a:xfrm>
          <a:prstGeom prst="triangle">
            <a:avLst>
              <a:gd name="adj" fmla="val 70532"/>
            </a:avLst>
          </a:prstGeom>
          <a:solidFill>
            <a:srgbClr val="0067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455F359F-26E2-02F3-1383-B573095600C0}"/>
              </a:ext>
            </a:extLst>
          </p:cNvPr>
          <p:cNvSpPr/>
          <p:nvPr/>
        </p:nvSpPr>
        <p:spPr>
          <a:xfrm rot="9971197">
            <a:off x="10041154" y="4631925"/>
            <a:ext cx="871752" cy="819289"/>
          </a:xfrm>
          <a:prstGeom prst="triangle">
            <a:avLst>
              <a:gd name="adj" fmla="val 70532"/>
            </a:avLst>
          </a:prstGeom>
          <a:solidFill>
            <a:srgbClr val="DAA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2C9C9AD-9F28-127C-E794-E2D501A4B5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887" y="4700834"/>
            <a:ext cx="1127535" cy="111432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150F2AA-D75D-D3EE-EE34-90C8F29B27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98944">
            <a:off x="9787406" y="490748"/>
            <a:ext cx="1625397" cy="1397491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B5F92A69-0A57-EEE9-110C-299650AE80C6}"/>
              </a:ext>
            </a:extLst>
          </p:cNvPr>
          <p:cNvSpPr/>
          <p:nvPr/>
        </p:nvSpPr>
        <p:spPr>
          <a:xfrm>
            <a:off x="137563" y="6244011"/>
            <a:ext cx="970857" cy="940904"/>
          </a:xfrm>
          <a:prstGeom prst="ellipse">
            <a:avLst/>
          </a:prstGeom>
          <a:solidFill>
            <a:srgbClr val="DAAA00"/>
          </a:solidFill>
          <a:ln>
            <a:solidFill>
              <a:srgbClr val="DA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2D6B883-0CEE-4C25-3AEE-4190459BCE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7478">
            <a:off x="8989954" y="5768431"/>
            <a:ext cx="1179405" cy="50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4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 58">
            <a:extLst>
              <a:ext uri="{FF2B5EF4-FFF2-40B4-BE49-F238E27FC236}">
                <a16:creationId xmlns:a16="http://schemas.microsoft.com/office/drawing/2014/main" id="{E550933A-AA44-3FC0-18C1-71F64AF7C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51206"/>
            <a:ext cx="495300" cy="495300"/>
          </a:xfrm>
          <a:prstGeom prst="rect">
            <a:avLst/>
          </a:prstGeom>
        </p:spPr>
      </p:pic>
      <p:sp>
        <p:nvSpPr>
          <p:cNvPr id="85" name="ZoneTexte 84">
            <a:extLst>
              <a:ext uri="{FF2B5EF4-FFF2-40B4-BE49-F238E27FC236}">
                <a16:creationId xmlns:a16="http://schemas.microsoft.com/office/drawing/2014/main" id="{3D0A492C-E53F-3880-8549-4ED2478FA246}"/>
              </a:ext>
            </a:extLst>
          </p:cNvPr>
          <p:cNvSpPr txBox="1"/>
          <p:nvPr/>
        </p:nvSpPr>
        <p:spPr>
          <a:xfrm>
            <a:off x="3397716" y="530192"/>
            <a:ext cx="5301663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700" u="sng" dirty="0">
                <a:solidFill>
                  <a:srgbClr val="00676C"/>
                </a:solidFill>
                <a:latin typeface="Choplin Book" panose="00000800000000000000" pitchFamily="50" charset="0"/>
                <a:cs typeface="Segoe UI Semibold" panose="020B0702040204020203" pitchFamily="34" charset="0"/>
              </a:rPr>
              <a:t>Solutions proposées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55F017C-6C41-F761-3CEC-90187D956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80" y="200853"/>
            <a:ext cx="1013239" cy="4418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DADCE10-6D99-CE67-BE5A-05ECA5823DB4}"/>
              </a:ext>
            </a:extLst>
          </p:cNvPr>
          <p:cNvSpPr/>
          <p:nvPr/>
        </p:nvSpPr>
        <p:spPr>
          <a:xfrm>
            <a:off x="485075" y="1976953"/>
            <a:ext cx="2461326" cy="37347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D2866D-D0CB-6D5C-5C91-1A5CAF454FB6}"/>
              </a:ext>
            </a:extLst>
          </p:cNvPr>
          <p:cNvSpPr/>
          <p:nvPr/>
        </p:nvSpPr>
        <p:spPr>
          <a:xfrm>
            <a:off x="371480" y="1877721"/>
            <a:ext cx="2461326" cy="3734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45E46522-8459-C9D3-0954-B41938F64590}"/>
              </a:ext>
            </a:extLst>
          </p:cNvPr>
          <p:cNvSpPr/>
          <p:nvPr/>
        </p:nvSpPr>
        <p:spPr>
          <a:xfrm>
            <a:off x="1384719" y="2398856"/>
            <a:ext cx="662037" cy="618522"/>
          </a:xfrm>
          <a:prstGeom prst="ellipse">
            <a:avLst/>
          </a:prstGeom>
          <a:solidFill>
            <a:srgbClr val="DAAA00"/>
          </a:solidFill>
          <a:ln>
            <a:solidFill>
              <a:srgbClr val="DA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10803C9-C726-522A-288B-E7282A52B145}"/>
              </a:ext>
            </a:extLst>
          </p:cNvPr>
          <p:cNvSpPr txBox="1"/>
          <p:nvPr/>
        </p:nvSpPr>
        <p:spPr>
          <a:xfrm>
            <a:off x="541340" y="3233822"/>
            <a:ext cx="21216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Application mobile dédiée aux personnels d’Etat civil qui leurs servent à l’enregistrement des naissances.</a:t>
            </a: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2A3C19FD-C1F7-355A-6997-EC9D2B66F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029" y="2527892"/>
            <a:ext cx="364289" cy="3642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42975B-467F-4944-1C43-2F04E406DA17}"/>
              </a:ext>
            </a:extLst>
          </p:cNvPr>
          <p:cNvSpPr/>
          <p:nvPr/>
        </p:nvSpPr>
        <p:spPr>
          <a:xfrm>
            <a:off x="3361564" y="1976953"/>
            <a:ext cx="2461326" cy="37347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603F12-31A4-56D3-9EE2-936CD1740A2C}"/>
              </a:ext>
            </a:extLst>
          </p:cNvPr>
          <p:cNvSpPr/>
          <p:nvPr/>
        </p:nvSpPr>
        <p:spPr>
          <a:xfrm>
            <a:off x="3247969" y="1877721"/>
            <a:ext cx="2461326" cy="3734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A1FA5D-BF49-52CF-66DF-CA1BB3FAD0A8}"/>
              </a:ext>
            </a:extLst>
          </p:cNvPr>
          <p:cNvSpPr/>
          <p:nvPr/>
        </p:nvSpPr>
        <p:spPr>
          <a:xfrm>
            <a:off x="4261208" y="2398856"/>
            <a:ext cx="662037" cy="618522"/>
          </a:xfrm>
          <a:prstGeom prst="ellipse">
            <a:avLst/>
          </a:prstGeom>
          <a:solidFill>
            <a:srgbClr val="DAAA00"/>
          </a:solidFill>
          <a:ln>
            <a:solidFill>
              <a:srgbClr val="DA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E0A4DC6-2320-7546-8FB4-5833430EDFDF}"/>
              </a:ext>
            </a:extLst>
          </p:cNvPr>
          <p:cNvSpPr txBox="1"/>
          <p:nvPr/>
        </p:nvSpPr>
        <p:spPr>
          <a:xfrm>
            <a:off x="3417829" y="3233822"/>
            <a:ext cx="21216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Rapprochement des services d’Etat civiles dans les zones ruraux.</a:t>
            </a: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83EB81-A9C8-A9E1-335F-97376DFAFBEF}"/>
              </a:ext>
            </a:extLst>
          </p:cNvPr>
          <p:cNvSpPr/>
          <p:nvPr/>
        </p:nvSpPr>
        <p:spPr>
          <a:xfrm>
            <a:off x="6238053" y="1976953"/>
            <a:ext cx="2461326" cy="37347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3411C-924B-FF9D-B898-72D33036FEDB}"/>
              </a:ext>
            </a:extLst>
          </p:cNvPr>
          <p:cNvSpPr/>
          <p:nvPr/>
        </p:nvSpPr>
        <p:spPr>
          <a:xfrm>
            <a:off x="6124458" y="1877721"/>
            <a:ext cx="2461326" cy="3734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4257C7-1A00-2F40-5C5D-203FEA8E4A41}"/>
              </a:ext>
            </a:extLst>
          </p:cNvPr>
          <p:cNvSpPr/>
          <p:nvPr/>
        </p:nvSpPr>
        <p:spPr>
          <a:xfrm>
            <a:off x="7137697" y="2398856"/>
            <a:ext cx="662037" cy="618522"/>
          </a:xfrm>
          <a:prstGeom prst="ellipse">
            <a:avLst/>
          </a:prstGeom>
          <a:solidFill>
            <a:srgbClr val="DAAA00"/>
          </a:solidFill>
          <a:ln>
            <a:solidFill>
              <a:srgbClr val="DA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BCACF98-5788-92FB-B7D1-310056754390}"/>
              </a:ext>
            </a:extLst>
          </p:cNvPr>
          <p:cNvSpPr txBox="1"/>
          <p:nvPr/>
        </p:nvSpPr>
        <p:spPr>
          <a:xfrm>
            <a:off x="6294318" y="3233822"/>
            <a:ext cx="21216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Diminution de 10% de charge de l’Etat et de la conservation manuscrite.</a:t>
            </a: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FB93C3-B39B-0458-1AED-BF4676988DAC}"/>
              </a:ext>
            </a:extLst>
          </p:cNvPr>
          <p:cNvSpPr/>
          <p:nvPr/>
        </p:nvSpPr>
        <p:spPr>
          <a:xfrm>
            <a:off x="9114542" y="1976953"/>
            <a:ext cx="2461326" cy="37347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AF7396-6E80-8BA4-B930-C49C876A5C93}"/>
              </a:ext>
            </a:extLst>
          </p:cNvPr>
          <p:cNvSpPr/>
          <p:nvPr/>
        </p:nvSpPr>
        <p:spPr>
          <a:xfrm>
            <a:off x="9000947" y="1877721"/>
            <a:ext cx="2461326" cy="3734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A7721BE-CB61-9A8D-8F43-44A46CC3FC8D}"/>
              </a:ext>
            </a:extLst>
          </p:cNvPr>
          <p:cNvSpPr/>
          <p:nvPr/>
        </p:nvSpPr>
        <p:spPr>
          <a:xfrm>
            <a:off x="10014186" y="2398856"/>
            <a:ext cx="662037" cy="618522"/>
          </a:xfrm>
          <a:prstGeom prst="ellipse">
            <a:avLst/>
          </a:prstGeom>
          <a:solidFill>
            <a:srgbClr val="DAAA00"/>
          </a:solidFill>
          <a:ln>
            <a:solidFill>
              <a:srgbClr val="DA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E75E015-3179-F530-124C-357C0EE626BE}"/>
              </a:ext>
            </a:extLst>
          </p:cNvPr>
          <p:cNvSpPr txBox="1"/>
          <p:nvPr/>
        </p:nvSpPr>
        <p:spPr>
          <a:xfrm>
            <a:off x="9170807" y="3233822"/>
            <a:ext cx="21216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Sécuriser les informations enregistrer en base de donnée avec une attribution journalière de mot de passe. </a:t>
            </a: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0" name="Image 79">
            <a:extLst>
              <a:ext uri="{FF2B5EF4-FFF2-40B4-BE49-F238E27FC236}">
                <a16:creationId xmlns:a16="http://schemas.microsoft.com/office/drawing/2014/main" id="{C0F2F0F2-BA3D-862F-BB4C-AC8811523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160" y="2471219"/>
            <a:ext cx="422937" cy="422937"/>
          </a:xfrm>
          <a:prstGeom prst="rect">
            <a:avLst/>
          </a:prstGeom>
        </p:spPr>
      </p:pic>
      <p:pic>
        <p:nvPicPr>
          <p:cNvPr id="82" name="Image 81">
            <a:extLst>
              <a:ext uri="{FF2B5EF4-FFF2-40B4-BE49-F238E27FC236}">
                <a16:creationId xmlns:a16="http://schemas.microsoft.com/office/drawing/2014/main" id="{FB842FFC-48C0-9673-FF12-2AA11057E2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573" y="2499713"/>
            <a:ext cx="414639" cy="414639"/>
          </a:xfrm>
          <a:prstGeom prst="rect">
            <a:avLst/>
          </a:prstGeom>
        </p:spPr>
      </p:pic>
      <p:pic>
        <p:nvPicPr>
          <p:cNvPr id="84" name="Image 83">
            <a:extLst>
              <a:ext uri="{FF2B5EF4-FFF2-40B4-BE49-F238E27FC236}">
                <a16:creationId xmlns:a16="http://schemas.microsoft.com/office/drawing/2014/main" id="{E26A5095-EE56-5394-4E58-2F233BA0C6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685" y="2527892"/>
            <a:ext cx="364289" cy="36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2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BA09E9B-6BDB-4E33-5055-140391E0D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4575" y="1291112"/>
            <a:ext cx="2460272" cy="5121546"/>
          </a:xfrm>
          <a:prstGeom prst="roundRect">
            <a:avLst>
              <a:gd name="adj" fmla="val 11161"/>
            </a:avLst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424F001-B0E7-584D-D266-DE537BCBD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4959"/>
            <a:ext cx="571500" cy="5715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876CC66-C4AC-07B3-33A6-5E9EEF8D0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0026" y="1263216"/>
            <a:ext cx="2444855" cy="5177340"/>
          </a:xfrm>
          <a:prstGeom prst="roundRect">
            <a:avLst>
              <a:gd name="adj" fmla="val 11126"/>
            </a:avLst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372B1EC-A63A-2D2E-9A3C-24636EFE70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270" y="2708059"/>
            <a:ext cx="1765300" cy="17653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F7291B5-BE81-2A6F-5A98-41EF00D929FD}"/>
              </a:ext>
            </a:extLst>
          </p:cNvPr>
          <p:cNvSpPr txBox="1"/>
          <p:nvPr/>
        </p:nvSpPr>
        <p:spPr>
          <a:xfrm>
            <a:off x="10113329" y="4475378"/>
            <a:ext cx="168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Confirmation de compte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DB026B4-4F1B-8499-E48A-3496EE053E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64" flipV="1">
            <a:off x="9396049" y="5045813"/>
            <a:ext cx="699722" cy="62703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9069ABE-C379-5774-672F-43F124A62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212" y="4496149"/>
            <a:ext cx="571500" cy="5715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4155635-E1EF-0317-773F-0D3DE6E6EAF7}"/>
              </a:ext>
            </a:extLst>
          </p:cNvPr>
          <p:cNvSpPr txBox="1"/>
          <p:nvPr/>
        </p:nvSpPr>
        <p:spPr>
          <a:xfrm>
            <a:off x="504249" y="3304959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entury Gothic" panose="020B0502020202020204" pitchFamily="34" charset="0"/>
              </a:rPr>
              <a:t>Page de bienvenue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3355AB4-53E2-CB12-6A33-5947B9809F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64" flipH="1" flipV="1">
            <a:off x="1399851" y="3934059"/>
            <a:ext cx="673977" cy="62703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1BCA7A5-4921-640A-BF9B-D9FAA6DC75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164902"/>
            <a:ext cx="985046" cy="41079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A757C22-6CAF-1A09-80C4-55AD8309A243}"/>
              </a:ext>
            </a:extLst>
          </p:cNvPr>
          <p:cNvSpPr txBox="1"/>
          <p:nvPr/>
        </p:nvSpPr>
        <p:spPr>
          <a:xfrm>
            <a:off x="2653161" y="164902"/>
            <a:ext cx="803081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700" u="sng" dirty="0">
                <a:solidFill>
                  <a:srgbClr val="00676C"/>
                </a:solidFill>
                <a:latin typeface="Choplin Book" panose="00000800000000000000" pitchFamily="50" charset="0"/>
                <a:cs typeface="Segoe UI Semibold" panose="020B0702040204020203" pitchFamily="34" charset="0"/>
              </a:rPr>
              <a:t>Présentation de l’application </a:t>
            </a:r>
          </a:p>
        </p:txBody>
      </p:sp>
    </p:spTree>
    <p:extLst>
      <p:ext uri="{BB962C8B-B14F-4D97-AF65-F5344CB8AC3E}">
        <p14:creationId xmlns:p14="http://schemas.microsoft.com/office/powerpoint/2010/main" val="181265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F7A11ED-7FD1-811E-EFF0-6B1263A3D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167" y="1735719"/>
            <a:ext cx="1684908" cy="3587404"/>
          </a:xfrm>
          <a:prstGeom prst="roundRect">
            <a:avLst>
              <a:gd name="adj" fmla="val 8627"/>
            </a:avLst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8CB6AD3-717A-06F8-9D8C-1684C12AC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4516" y="1531928"/>
            <a:ext cx="1905001" cy="4017477"/>
          </a:xfrm>
          <a:prstGeom prst="roundRect">
            <a:avLst>
              <a:gd name="adj" fmla="val 8371"/>
            </a:avLst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2D8B5EE-2249-B40B-C6A0-DCB838305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4880" y="1525641"/>
            <a:ext cx="1892426" cy="4030052"/>
          </a:xfrm>
          <a:prstGeom prst="roundRect">
            <a:avLst>
              <a:gd name="adj" fmla="val 10702"/>
            </a:avLst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D0DCEB1-6AF9-DBA0-0FD2-FD70C58D46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2113" y="1537643"/>
            <a:ext cx="1900224" cy="4006047"/>
          </a:xfrm>
          <a:prstGeom prst="roundRect">
            <a:avLst>
              <a:gd name="adj" fmla="val 10132"/>
            </a:avLst>
          </a:prstGeom>
        </p:spPr>
      </p:pic>
      <p:cxnSp>
        <p:nvCxnSpPr>
          <p:cNvPr id="12" name="Connecteur : en arc 11">
            <a:extLst>
              <a:ext uri="{FF2B5EF4-FFF2-40B4-BE49-F238E27FC236}">
                <a16:creationId xmlns:a16="http://schemas.microsoft.com/office/drawing/2014/main" id="{3135F53E-D949-250B-6181-15D4DE775AD5}"/>
              </a:ext>
            </a:extLst>
          </p:cNvPr>
          <p:cNvCxnSpPr>
            <a:cxnSpLocks/>
          </p:cNvCxnSpPr>
          <p:nvPr/>
        </p:nvCxnSpPr>
        <p:spPr>
          <a:xfrm>
            <a:off x="1592443" y="2762292"/>
            <a:ext cx="995419" cy="590747"/>
          </a:xfrm>
          <a:prstGeom prst="curvedConnector3">
            <a:avLst>
              <a:gd name="adj1" fmla="val 50000"/>
            </a:avLst>
          </a:prstGeom>
          <a:ln>
            <a:solidFill>
              <a:srgbClr val="00676C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29B43D18-523E-1856-0E04-66A6178B0E82}"/>
              </a:ext>
            </a:extLst>
          </p:cNvPr>
          <p:cNvSpPr txBox="1"/>
          <p:nvPr/>
        </p:nvSpPr>
        <p:spPr>
          <a:xfrm>
            <a:off x="476327" y="1276181"/>
            <a:ext cx="1471087" cy="299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>
                <a:latin typeface="Century Gothic" panose="020B0502020202020204" pitchFamily="34" charset="0"/>
              </a:rPr>
              <a:t>Choix d’activité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31F7A25-47AF-E179-3543-371F53F4BE82}"/>
              </a:ext>
            </a:extLst>
          </p:cNvPr>
          <p:cNvSpPr txBox="1"/>
          <p:nvPr/>
        </p:nvSpPr>
        <p:spPr>
          <a:xfrm>
            <a:off x="3167507" y="1058919"/>
            <a:ext cx="8135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>
                <a:latin typeface="Century Gothic" panose="020B0502020202020204" pitchFamily="34" charset="0"/>
              </a:rPr>
              <a:t>Enfant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DFDCBC5-1B47-BBFC-D8FE-C3BB042F4CAA}"/>
              </a:ext>
            </a:extLst>
          </p:cNvPr>
          <p:cNvSpPr txBox="1"/>
          <p:nvPr/>
        </p:nvSpPr>
        <p:spPr>
          <a:xfrm>
            <a:off x="5689227" y="1077673"/>
            <a:ext cx="8135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>
                <a:latin typeface="Century Gothic" panose="020B0502020202020204" pitchFamily="34" charset="0"/>
              </a:rPr>
              <a:t>Père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CB92EF3-8B90-0E70-904C-40145D8FC256}"/>
              </a:ext>
            </a:extLst>
          </p:cNvPr>
          <p:cNvSpPr txBox="1"/>
          <p:nvPr/>
        </p:nvSpPr>
        <p:spPr>
          <a:xfrm>
            <a:off x="8194612" y="1126504"/>
            <a:ext cx="8135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>
                <a:latin typeface="Century Gothic" panose="020B0502020202020204" pitchFamily="34" charset="0"/>
              </a:rPr>
              <a:t>Mère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BD992716-D52F-5C79-CBDB-3EE946CC55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3" y="1235487"/>
            <a:ext cx="381664" cy="381664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CEEA21A-DA89-BF57-9C8A-FD5C73A000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82" y="1006887"/>
            <a:ext cx="376743" cy="376743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EE4ADD32-CDE6-A55B-C500-1526010C37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651" y="1014905"/>
            <a:ext cx="411191" cy="411191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9225EF98-8366-53EA-1002-DBF2E5B319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836" y="1095192"/>
            <a:ext cx="411191" cy="411191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2EB827B-9FB6-305C-C09C-EF4B45CA65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85" y="3078296"/>
            <a:ext cx="549486" cy="54948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169DBA07-B344-CA73-49B5-CF3573A214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916" y="3101007"/>
            <a:ext cx="549486" cy="54948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A36B813-B6A7-5BE4-EB75-DBC385036B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67" y="166243"/>
            <a:ext cx="1040641" cy="45378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BC1D086-C4F1-3AF6-F7FC-A7EDA49C4C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58160" y="1537643"/>
            <a:ext cx="1893311" cy="4006047"/>
          </a:xfrm>
          <a:prstGeom prst="roundRect">
            <a:avLst>
              <a:gd name="adj" fmla="val 11301"/>
            </a:avLst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873EF16-7075-5739-60A5-1305D28B04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243" y="3101007"/>
            <a:ext cx="549486" cy="54948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62A006A-DB7B-B153-EB07-DE57D7D0F0B0}"/>
              </a:ext>
            </a:extLst>
          </p:cNvPr>
          <p:cNvSpPr txBox="1"/>
          <p:nvPr/>
        </p:nvSpPr>
        <p:spPr>
          <a:xfrm>
            <a:off x="10758925" y="1095192"/>
            <a:ext cx="11971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>
                <a:latin typeface="Century Gothic" panose="020B0502020202020204" pitchFamily="34" charset="0"/>
              </a:rPr>
              <a:t>Déclarant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404C293-777C-7AB1-D749-702F50E5B6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734" y="1015668"/>
            <a:ext cx="411191" cy="41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65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9CAE3F6-015E-2649-C4F8-915551867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718" y="1446206"/>
            <a:ext cx="1980880" cy="4217569"/>
          </a:xfrm>
          <a:prstGeom prst="roundRect">
            <a:avLst>
              <a:gd name="adj" fmla="val 8688"/>
            </a:avLst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0822625-66DB-C576-0C26-0F9E158F01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" r="2033"/>
          <a:stretch/>
        </p:blipFill>
        <p:spPr>
          <a:xfrm>
            <a:off x="4806921" y="1280234"/>
            <a:ext cx="2571895" cy="5361663"/>
          </a:xfrm>
          <a:prstGeom prst="roundRect">
            <a:avLst>
              <a:gd name="adj" fmla="val 8710"/>
            </a:avLst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0BE34D4-EDDF-C158-46A8-BE340EB8A7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592"/>
          <a:stretch/>
        </p:blipFill>
        <p:spPr>
          <a:xfrm>
            <a:off x="8673897" y="1280234"/>
            <a:ext cx="2479525" cy="5361663"/>
          </a:xfrm>
          <a:prstGeom prst="roundRect">
            <a:avLst>
              <a:gd name="adj" fmla="val 10522"/>
            </a:avLst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8" name="Connecteur : en arc 7">
            <a:extLst>
              <a:ext uri="{FF2B5EF4-FFF2-40B4-BE49-F238E27FC236}">
                <a16:creationId xmlns:a16="http://schemas.microsoft.com/office/drawing/2014/main" id="{452A4D7D-A877-694C-93FA-A00DA6590AA8}"/>
              </a:ext>
            </a:extLst>
          </p:cNvPr>
          <p:cNvCxnSpPr>
            <a:cxnSpLocks/>
          </p:cNvCxnSpPr>
          <p:nvPr/>
        </p:nvCxnSpPr>
        <p:spPr>
          <a:xfrm>
            <a:off x="2489200" y="3048000"/>
            <a:ext cx="2323987" cy="913066"/>
          </a:xfrm>
          <a:prstGeom prst="curvedConnector3">
            <a:avLst>
              <a:gd name="adj1" fmla="val 50000"/>
            </a:avLst>
          </a:prstGeom>
          <a:ln>
            <a:solidFill>
              <a:srgbClr val="00676C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76D6BF96-8EBB-AAE7-7D20-A7E78B36EE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907" y="3194348"/>
            <a:ext cx="721286" cy="72128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A8F88FD-B42B-BC4C-6F03-0C01DCD20A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187" y="651018"/>
            <a:ext cx="495300" cy="4953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F6D9323-2FB7-359B-226E-7002A53952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328" y="675913"/>
            <a:ext cx="495300" cy="4953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A6AC046-465F-1194-AE36-E2FD9BD775CB}"/>
              </a:ext>
            </a:extLst>
          </p:cNvPr>
          <p:cNvSpPr txBox="1"/>
          <p:nvPr/>
        </p:nvSpPr>
        <p:spPr>
          <a:xfrm>
            <a:off x="5308487" y="729391"/>
            <a:ext cx="2186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entury Gothic" panose="020B0502020202020204" pitchFamily="34" charset="0"/>
              </a:rPr>
              <a:t>Page de statistique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08A2AA3-7965-4E86-1CC2-C5A54B498D75}"/>
              </a:ext>
            </a:extLst>
          </p:cNvPr>
          <p:cNvSpPr txBox="1"/>
          <p:nvPr/>
        </p:nvSpPr>
        <p:spPr>
          <a:xfrm>
            <a:off x="9620628" y="747582"/>
            <a:ext cx="1311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entury Gothic" panose="020B0502020202020204" pitchFamily="34" charset="0"/>
              </a:rPr>
              <a:t>Recherche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ADA8D56-5944-1630-DDDF-3299158FEA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62" y="222705"/>
            <a:ext cx="1039312" cy="45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3EF5FF-81F6-A0FA-553B-D1771ACED42C}"/>
              </a:ext>
            </a:extLst>
          </p:cNvPr>
          <p:cNvSpPr/>
          <p:nvPr/>
        </p:nvSpPr>
        <p:spPr>
          <a:xfrm>
            <a:off x="1524000" y="1842052"/>
            <a:ext cx="8892209" cy="11794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F09C46-BC11-0D0E-4C39-4A19ADBDCA76}"/>
              </a:ext>
            </a:extLst>
          </p:cNvPr>
          <p:cNvSpPr/>
          <p:nvPr/>
        </p:nvSpPr>
        <p:spPr>
          <a:xfrm>
            <a:off x="1424608" y="1742661"/>
            <a:ext cx="8892209" cy="1179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C7EEBB3-48B0-2F17-A29C-3FCB2FA262A7}"/>
              </a:ext>
            </a:extLst>
          </p:cNvPr>
          <p:cNvSpPr txBox="1"/>
          <p:nvPr/>
        </p:nvSpPr>
        <p:spPr>
          <a:xfrm>
            <a:off x="3352799" y="2014476"/>
            <a:ext cx="592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  <a:ea typeface="Segoe UI Black" panose="020B0A02040204020203" pitchFamily="34" charset="0"/>
              </a:rPr>
              <a:t>TOLOJANAHARY </a:t>
            </a:r>
            <a:r>
              <a:rPr lang="fr-FR" dirty="0" err="1">
                <a:latin typeface="Century Gothic" panose="020B0502020202020204" pitchFamily="34" charset="0"/>
                <a:ea typeface="Segoe UI Black" panose="020B0A02040204020203" pitchFamily="34" charset="0"/>
              </a:rPr>
              <a:t>Noeline</a:t>
            </a:r>
            <a:r>
              <a:rPr lang="fr-FR" dirty="0">
                <a:latin typeface="Century Gothic" panose="020B0502020202020204" pitchFamily="34" charset="0"/>
                <a:ea typeface="Segoe UI Black" panose="020B0A02040204020203" pitchFamily="34" charset="0"/>
              </a:rPr>
              <a:t> Natacha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0F9CD9C-3BC7-2C3C-FA3B-E9145768BDB3}"/>
              </a:ext>
            </a:extLst>
          </p:cNvPr>
          <p:cNvSpPr txBox="1"/>
          <p:nvPr/>
        </p:nvSpPr>
        <p:spPr>
          <a:xfrm>
            <a:off x="3379304" y="2332383"/>
            <a:ext cx="328654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Segoe UI Black" panose="020B0A02040204020203" pitchFamily="34" charset="0"/>
              </a:rPr>
              <a:t>Designer et chef de groupe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21C7CD-174E-0B5A-4D3F-87F2EFB21161}"/>
              </a:ext>
            </a:extLst>
          </p:cNvPr>
          <p:cNvSpPr/>
          <p:nvPr/>
        </p:nvSpPr>
        <p:spPr>
          <a:xfrm>
            <a:off x="1524000" y="3402495"/>
            <a:ext cx="8892209" cy="11794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857D64-EC46-E527-53C1-E3F0A19CCDFC}"/>
              </a:ext>
            </a:extLst>
          </p:cNvPr>
          <p:cNvSpPr/>
          <p:nvPr/>
        </p:nvSpPr>
        <p:spPr>
          <a:xfrm>
            <a:off x="1424608" y="3303104"/>
            <a:ext cx="8892209" cy="1179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9553243-394B-DF59-0CF3-DD0BF0A7E127}"/>
              </a:ext>
            </a:extLst>
          </p:cNvPr>
          <p:cNvSpPr txBox="1"/>
          <p:nvPr/>
        </p:nvSpPr>
        <p:spPr>
          <a:xfrm>
            <a:off x="3352799" y="3449934"/>
            <a:ext cx="592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  <a:ea typeface="Segoe UI Black" panose="020B0A02040204020203" pitchFamily="34" charset="0"/>
              </a:rPr>
              <a:t>FANOMEZANTSOA </a:t>
            </a:r>
            <a:r>
              <a:rPr lang="fr-FR" dirty="0" err="1">
                <a:latin typeface="Century Gothic" panose="020B0502020202020204" pitchFamily="34" charset="0"/>
                <a:ea typeface="Segoe UI Black" panose="020B0A02040204020203" pitchFamily="34" charset="0"/>
              </a:rPr>
              <a:t>Vonjiniaina</a:t>
            </a:r>
            <a:r>
              <a:rPr lang="fr-FR" dirty="0">
                <a:latin typeface="Century Gothic" panose="020B0502020202020204" pitchFamily="34" charset="0"/>
                <a:ea typeface="Segoe UI Black" panose="020B0A02040204020203" pitchFamily="34" charset="0"/>
              </a:rPr>
              <a:t> Angela Beatrice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54E1406-BC80-1EF0-8476-4CCEE49E18EB}"/>
              </a:ext>
            </a:extLst>
          </p:cNvPr>
          <p:cNvSpPr txBox="1"/>
          <p:nvPr/>
        </p:nvSpPr>
        <p:spPr>
          <a:xfrm>
            <a:off x="3379304" y="3789225"/>
            <a:ext cx="44792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Segoe UI Black" panose="020B0A02040204020203" pitchFamily="34" charset="0"/>
              </a:rPr>
              <a:t>Développeur </a:t>
            </a:r>
            <a:r>
              <a:rPr lang="fr-FR" sz="1700" b="1" dirty="0" err="1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Segoe UI Black" panose="020B0A02040204020203" pitchFamily="34" charset="0"/>
              </a:rPr>
              <a:t>Back-end</a:t>
            </a:r>
            <a:r>
              <a:rPr lang="fr-FR" sz="17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Segoe UI Black" panose="020B0A02040204020203" pitchFamily="34" charset="0"/>
              </a:rPr>
              <a:t>, chargé des bases de données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D666A1-C72C-C782-D8A6-79EDDCDB6023}"/>
              </a:ext>
            </a:extLst>
          </p:cNvPr>
          <p:cNvSpPr/>
          <p:nvPr/>
        </p:nvSpPr>
        <p:spPr>
          <a:xfrm>
            <a:off x="1524000" y="4962938"/>
            <a:ext cx="8892209" cy="11794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A8DA59-F451-57C9-15E1-73D5929E6143}"/>
              </a:ext>
            </a:extLst>
          </p:cNvPr>
          <p:cNvSpPr/>
          <p:nvPr/>
        </p:nvSpPr>
        <p:spPr>
          <a:xfrm>
            <a:off x="1424608" y="4863547"/>
            <a:ext cx="8892209" cy="1179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9D696BB-7B99-0FA6-0D14-9089B91F1A65}"/>
              </a:ext>
            </a:extLst>
          </p:cNvPr>
          <p:cNvSpPr txBox="1"/>
          <p:nvPr/>
        </p:nvSpPr>
        <p:spPr>
          <a:xfrm>
            <a:off x="3352799" y="5135362"/>
            <a:ext cx="592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  <a:ea typeface="Segoe UI Black" panose="020B0A02040204020203" pitchFamily="34" charset="0"/>
              </a:rPr>
              <a:t>VONJIARIMANANA </a:t>
            </a:r>
            <a:r>
              <a:rPr lang="fr-FR" dirty="0" err="1">
                <a:latin typeface="Century Gothic" panose="020B0502020202020204" pitchFamily="34" charset="0"/>
                <a:ea typeface="Segoe UI Black" panose="020B0A02040204020203" pitchFamily="34" charset="0"/>
              </a:rPr>
              <a:t>Nomena</a:t>
            </a:r>
            <a:r>
              <a:rPr lang="fr-FR" dirty="0">
                <a:latin typeface="Century Gothic" panose="020B0502020202020204" pitchFamily="34" charset="0"/>
                <a:ea typeface="Segoe UI Black" panose="020B0A02040204020203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  <a:ea typeface="Segoe UI Black" panose="020B0A02040204020203" pitchFamily="34" charset="0"/>
              </a:rPr>
              <a:t>Fitiavana</a:t>
            </a:r>
            <a:r>
              <a:rPr lang="fr-FR" dirty="0">
                <a:latin typeface="Century Gothic" panose="020B0502020202020204" pitchFamily="34" charset="0"/>
                <a:ea typeface="Segoe UI Black" panose="020B0A02040204020203" pitchFamily="34" charset="0"/>
              </a:rPr>
              <a:t> Tatiana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A13D57C-A865-CDE8-FDE0-D511369D5D2C}"/>
              </a:ext>
            </a:extLst>
          </p:cNvPr>
          <p:cNvSpPr txBox="1"/>
          <p:nvPr/>
        </p:nvSpPr>
        <p:spPr>
          <a:xfrm>
            <a:off x="3379304" y="5453269"/>
            <a:ext cx="347207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Segoe UI Black" panose="020B0A02040204020203" pitchFamily="34" charset="0"/>
              </a:rPr>
              <a:t>Chargé de la communication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DA7EF4A-72DB-0933-EE61-3A57CA11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257888">
            <a:off x="1953539" y="3461044"/>
            <a:ext cx="803426" cy="859035"/>
          </a:xfrm>
          <a:prstGeom prst="ellipse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52CAEFE-7EB9-ABB8-F0C9-0CA9714BA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3069" y="5041756"/>
            <a:ext cx="860376" cy="925875"/>
          </a:xfrm>
          <a:prstGeom prst="ellipse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191BCFE7-40FC-5068-DCDE-032FC85E0CA9}"/>
              </a:ext>
            </a:extLst>
          </p:cNvPr>
          <p:cNvSpPr txBox="1"/>
          <p:nvPr/>
        </p:nvSpPr>
        <p:spPr>
          <a:xfrm>
            <a:off x="2351236" y="263563"/>
            <a:ext cx="678511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700" u="sng" dirty="0">
                <a:solidFill>
                  <a:srgbClr val="00676C"/>
                </a:solidFill>
                <a:latin typeface="Choplin Book" panose="00000800000000000000" pitchFamily="50" charset="0"/>
                <a:cs typeface="Segoe UI Semibold" panose="020B0702040204020203" pitchFamily="34" charset="0"/>
              </a:rPr>
              <a:t>Présentation des membres </a:t>
            </a:r>
            <a:r>
              <a:rPr lang="fr-FR" sz="3700" u="sng" dirty="0" err="1">
                <a:solidFill>
                  <a:srgbClr val="00676C"/>
                </a:solidFill>
                <a:latin typeface="Choplin Book" panose="00000800000000000000" pitchFamily="50" charset="0"/>
                <a:cs typeface="Segoe UI Semibold" panose="020B0702040204020203" pitchFamily="34" charset="0"/>
              </a:rPr>
              <a:t>ElleIT</a:t>
            </a:r>
            <a:endParaRPr lang="fr-FR" sz="3700" u="sng" dirty="0">
              <a:solidFill>
                <a:srgbClr val="00676C"/>
              </a:solidFill>
              <a:latin typeface="Choplin Book" panose="00000800000000000000" pitchFamily="50" charset="0"/>
              <a:cs typeface="Segoe UI Semibold" panose="020B0702040204020203" pitchFamily="34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CB4EAF4-692F-FCE8-1489-71BD387D52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47" b="24547"/>
          <a:stretch/>
        </p:blipFill>
        <p:spPr>
          <a:xfrm rot="21407043">
            <a:off x="1926725" y="1898801"/>
            <a:ext cx="849022" cy="86716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42529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 descr="SmartArt timeline">
            <a:extLst>
              <a:ext uri="{FF2B5EF4-FFF2-40B4-BE49-F238E27FC236}">
                <a16:creationId xmlns:a16="http://schemas.microsoft.com/office/drawing/2014/main" id="{C7583F19-74CF-48F2-2237-1D02E6DB9C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3576975"/>
              </p:ext>
            </p:extLst>
          </p:nvPr>
        </p:nvGraphicFramePr>
        <p:xfrm>
          <a:off x="4041913" y="463826"/>
          <a:ext cx="7641444" cy="5825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893AA4F-4238-B724-2B56-447CC57C9ECA}"/>
              </a:ext>
            </a:extLst>
          </p:cNvPr>
          <p:cNvSpPr/>
          <p:nvPr/>
        </p:nvSpPr>
        <p:spPr>
          <a:xfrm>
            <a:off x="0" y="0"/>
            <a:ext cx="3644348" cy="6858000"/>
          </a:xfrm>
          <a:prstGeom prst="rect">
            <a:avLst/>
          </a:prstGeom>
          <a:solidFill>
            <a:srgbClr val="00676C"/>
          </a:solidFill>
          <a:ln>
            <a:solidFill>
              <a:srgbClr val="006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1E42D35-F70C-A54C-CD36-1210D30C6825}"/>
              </a:ext>
            </a:extLst>
          </p:cNvPr>
          <p:cNvSpPr txBox="1"/>
          <p:nvPr/>
        </p:nvSpPr>
        <p:spPr>
          <a:xfrm>
            <a:off x="171922" y="2413337"/>
            <a:ext cx="35254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u="sng" dirty="0">
                <a:solidFill>
                  <a:schemeClr val="bg1"/>
                </a:solidFill>
                <a:latin typeface="Choplin Book" panose="00000800000000000000" pitchFamily="50" charset="0"/>
                <a:cs typeface="Segoe UI Semibold" panose="020B0702040204020203" pitchFamily="34" charset="0"/>
              </a:rPr>
              <a:t>Plan</a:t>
            </a:r>
          </a:p>
          <a:p>
            <a:r>
              <a:rPr lang="fr-FR" sz="3500" u="sng" dirty="0">
                <a:solidFill>
                  <a:schemeClr val="bg1"/>
                </a:solidFill>
                <a:latin typeface="Choplin Book" panose="00000800000000000000" pitchFamily="50" charset="0"/>
                <a:cs typeface="Segoe UI Semibold" panose="020B0702040204020203" pitchFamily="34" charset="0"/>
              </a:rPr>
              <a:t>d’avancement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E42225A-FDE8-456B-D832-74BE1F77EA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503" y="164936"/>
            <a:ext cx="1094873" cy="47743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74360FF-B938-EE1F-22A2-C31460054AD2}"/>
              </a:ext>
            </a:extLst>
          </p:cNvPr>
          <p:cNvSpPr txBox="1"/>
          <p:nvPr/>
        </p:nvSpPr>
        <p:spPr>
          <a:xfrm>
            <a:off x="9263270" y="1603514"/>
            <a:ext cx="22610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500" dirty="0">
                <a:latin typeface="Century Gothic" panose="020B0502020202020204" pitchFamily="34" charset="0"/>
              </a:rPr>
              <a:t>Finalisation de recensement numérique des citoyens Malagasy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989360E-1E04-8512-55FB-65FD6AD8C3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513" y="5254486"/>
            <a:ext cx="1681767" cy="168176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FE1F41C-8415-2189-BD0E-067076AF1E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094" y="-78253"/>
            <a:ext cx="1681767" cy="168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974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259</Words>
  <Application>Microsoft Office PowerPoint</Application>
  <PresentationFormat>Grand écran</PresentationFormat>
  <Paragraphs>45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Choplin Book</vt:lpstr>
      <vt:lpstr>Intro Inline</vt:lpstr>
      <vt:lpstr>Metropolis Black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 BUSINESS</dc:title>
  <dc:creator>RANDRIAMBOLOLONA</dc:creator>
  <cp:lastModifiedBy>RANDRIAMBOLOLONA</cp:lastModifiedBy>
  <cp:revision>23</cp:revision>
  <dcterms:created xsi:type="dcterms:W3CDTF">2022-10-07T18:16:56Z</dcterms:created>
  <dcterms:modified xsi:type="dcterms:W3CDTF">2022-10-14T11:56:32Z</dcterms:modified>
</cp:coreProperties>
</file>