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66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81" d="100"/>
          <a:sy n="81" d="100"/>
        </p:scale>
        <p:origin x="121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9807D1-F9CA-BD4D-AA79-F5BAA1228A8B}"/>
              </a:ext>
            </a:extLst>
          </p:cNvPr>
          <p:cNvGrpSpPr/>
          <p:nvPr/>
        </p:nvGrpSpPr>
        <p:grpSpPr>
          <a:xfrm>
            <a:off x="2023241" y="561062"/>
            <a:ext cx="1166647" cy="1037787"/>
            <a:chOff x="1124607" y="488373"/>
            <a:chExt cx="1166647" cy="10377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6CEA36-9DF6-0C48-A238-C59E28E89397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A44B219-327A-094F-B082-0562DD959BFA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34" name="同侧圆角矩形 33">
              <a:extLst>
                <a:ext uri="{FF2B5EF4-FFF2-40B4-BE49-F238E27FC236}">
                  <a16:creationId xmlns:a16="http://schemas.microsoft.com/office/drawing/2014/main" id="{B394BDD9-72A0-C644-8A4B-202C3284F49E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b1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2DD411-EDC0-BD42-9274-61BC10F38FD1}"/>
              </a:ext>
            </a:extLst>
          </p:cNvPr>
          <p:cNvGrpSpPr/>
          <p:nvPr/>
        </p:nvGrpSpPr>
        <p:grpSpPr>
          <a:xfrm>
            <a:off x="2023240" y="3927467"/>
            <a:ext cx="1166647" cy="1037787"/>
            <a:chOff x="1124607" y="488373"/>
            <a:chExt cx="1166647" cy="103778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8A7CC23-AA58-AC49-B5F8-22745DF077C6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86EC961-CC45-B749-A4DC-1DE1687D50A5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47" name="同侧圆角矩形 46">
              <a:extLst>
                <a:ext uri="{FF2B5EF4-FFF2-40B4-BE49-F238E27FC236}">
                  <a16:creationId xmlns:a16="http://schemas.microsoft.com/office/drawing/2014/main" id="{EC7A2EF3-0B22-F640-9589-0F40787A5E72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d1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32BD3BD-7F82-3C43-BB5E-3A226C60313F}"/>
              </a:ext>
            </a:extLst>
          </p:cNvPr>
          <p:cNvGrpSpPr/>
          <p:nvPr/>
        </p:nvGrpSpPr>
        <p:grpSpPr>
          <a:xfrm>
            <a:off x="2023240" y="1859940"/>
            <a:ext cx="1166647" cy="1037787"/>
            <a:chOff x="1124607" y="488373"/>
            <a:chExt cx="1166647" cy="103778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D6304C-3DD7-6543-B009-FC4D2AF7E86E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44047E3-60F1-1A42-B46C-3F5F6C207DD1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58" name="同侧圆角矩形 57">
              <a:extLst>
                <a:ext uri="{FF2B5EF4-FFF2-40B4-BE49-F238E27FC236}">
                  <a16:creationId xmlns:a16="http://schemas.microsoft.com/office/drawing/2014/main" id="{13C65AE7-1A74-8D45-B195-2FF54125DA2D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b2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BD5E6FC-B69B-6649-B770-2ED8F750F51B}"/>
              </a:ext>
            </a:extLst>
          </p:cNvPr>
          <p:cNvGrpSpPr/>
          <p:nvPr/>
        </p:nvGrpSpPr>
        <p:grpSpPr>
          <a:xfrm>
            <a:off x="2023240" y="5259151"/>
            <a:ext cx="1166647" cy="1037787"/>
            <a:chOff x="1124607" y="488373"/>
            <a:chExt cx="1166647" cy="103778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FED4293-EA44-324C-BDAC-DF5B4908FD03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82D673D-AC78-E64D-982B-1C1C942BF510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vtpr</a:t>
              </a:r>
            </a:p>
          </p:txBody>
        </p:sp>
        <p:sp>
          <p:nvSpPr>
            <p:cNvPr id="62" name="同侧圆角矩形 61">
              <a:extLst>
                <a:ext uri="{FF2B5EF4-FFF2-40B4-BE49-F238E27FC236}">
                  <a16:creationId xmlns:a16="http://schemas.microsoft.com/office/drawing/2014/main" id="{AC40C2AC-3D92-D24E-A317-FB88809C7495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d2</a:t>
              </a:r>
              <a:r>
                <a:rPr lang="zh-CN" altLang="en-US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obj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F13962-0AF1-F844-BEF2-0E19E08771DD}"/>
              </a:ext>
            </a:extLst>
          </p:cNvPr>
          <p:cNvGrpSpPr/>
          <p:nvPr/>
        </p:nvGrpSpPr>
        <p:grpSpPr>
          <a:xfrm>
            <a:off x="4582511" y="1371121"/>
            <a:ext cx="2338552" cy="1785089"/>
            <a:chOff x="5512676" y="1304952"/>
            <a:chExt cx="1818290" cy="178508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4A023C0-2B7A-D043-8BAD-C3778EFD4548}"/>
                </a:ext>
              </a:extLst>
            </p:cNvPr>
            <p:cNvSpPr/>
            <p:nvPr/>
          </p:nvSpPr>
          <p:spPr>
            <a:xfrm>
              <a:off x="5512676" y="1598849"/>
              <a:ext cx="1818290" cy="1491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A16CD20-6F7A-9E4A-BD5D-310340CF2D4A}"/>
                </a:ext>
              </a:extLst>
            </p:cNvPr>
            <p:cNvSpPr/>
            <p:nvPr/>
          </p:nvSpPr>
          <p:spPr>
            <a:xfrm>
              <a:off x="5512676" y="1794446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</a:t>
              </a:r>
            </a:p>
          </p:txBody>
        </p:sp>
        <p:sp>
          <p:nvSpPr>
            <p:cNvPr id="51" name="同侧圆角矩形 50">
              <a:extLst>
                <a:ext uri="{FF2B5EF4-FFF2-40B4-BE49-F238E27FC236}">
                  <a16:creationId xmlns:a16="http://schemas.microsoft.com/office/drawing/2014/main" id="{4654044C-E390-9441-9ACC-B0C836D13045}"/>
                </a:ext>
              </a:extLst>
            </p:cNvPr>
            <p:cNvSpPr/>
            <p:nvPr/>
          </p:nvSpPr>
          <p:spPr>
            <a:xfrm>
              <a:off x="5512676" y="1304952"/>
              <a:ext cx="181829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Base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vtable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A4FD8F-BA32-7F4C-B6D9-FAAC3D4D51B5}"/>
                </a:ext>
              </a:extLst>
            </p:cNvPr>
            <p:cNvSpPr/>
            <p:nvPr/>
          </p:nvSpPr>
          <p:spPr>
            <a:xfrm>
              <a:off x="5512676" y="2132817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FooNotOverridde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5C0628-7160-144F-B63A-DC5A5F7928B8}"/>
              </a:ext>
            </a:extLst>
          </p:cNvPr>
          <p:cNvGrpSpPr/>
          <p:nvPr/>
        </p:nvGrpSpPr>
        <p:grpSpPr>
          <a:xfrm>
            <a:off x="8660523" y="983835"/>
            <a:ext cx="3005959" cy="1146941"/>
            <a:chOff x="8660524" y="983836"/>
            <a:chExt cx="2338552" cy="67470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C45067B-9BF2-7A49-8805-9474577C0CA2}"/>
                </a:ext>
              </a:extLst>
            </p:cNvPr>
            <p:cNvSpPr/>
            <p:nvPr/>
          </p:nvSpPr>
          <p:spPr>
            <a:xfrm>
              <a:off x="8660524" y="983836"/>
              <a:ext cx="233855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Base::foo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2696FD-1579-064E-8DDD-EF70D473F83B}"/>
                </a:ext>
              </a:extLst>
            </p:cNvPr>
            <p:cNvSpPr/>
            <p:nvPr/>
          </p:nvSpPr>
          <p:spPr>
            <a:xfrm>
              <a:off x="8660524" y="1322207"/>
              <a:ext cx="233855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Base::FooNotOverridde</a:t>
              </a:r>
            </a:p>
          </p:txBody>
        </p:sp>
      </p:grp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FD44E2CA-026B-EE4F-8757-48613FD3DB26}"/>
              </a:ext>
            </a:extLst>
          </p:cNvPr>
          <p:cNvCxnSpPr>
            <a:stCxn id="33" idx="3"/>
            <a:endCxn id="51" idx="2"/>
          </p:cNvCxnSpPr>
          <p:nvPr/>
        </p:nvCxnSpPr>
        <p:spPr>
          <a:xfrm>
            <a:off x="3189888" y="1218722"/>
            <a:ext cx="1392623" cy="2993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1A901527-E418-D74F-884D-CEBAB55A6983}"/>
              </a:ext>
            </a:extLst>
          </p:cNvPr>
          <p:cNvCxnSpPr>
            <a:cxnSpLocks/>
            <a:stCxn id="54" idx="3"/>
            <a:endCxn id="51" idx="2"/>
          </p:cNvCxnSpPr>
          <p:nvPr/>
        </p:nvCxnSpPr>
        <p:spPr>
          <a:xfrm flipV="1">
            <a:off x="3189887" y="1518070"/>
            <a:ext cx="1392624" cy="999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>
            <a:extLst>
              <a:ext uri="{FF2B5EF4-FFF2-40B4-BE49-F238E27FC236}">
                <a16:creationId xmlns:a16="http://schemas.microsoft.com/office/drawing/2014/main" id="{04038815-4CFC-4B44-A8B5-8E5A010D902B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 flipV="1">
            <a:off x="6921063" y="1269704"/>
            <a:ext cx="1739460" cy="759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E789F0E3-D6CA-C442-848C-B3E1268634BE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 flipV="1">
            <a:off x="6921063" y="1844908"/>
            <a:ext cx="1739460" cy="522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291A099E-5D97-3448-9D71-113128307D31}"/>
              </a:ext>
            </a:extLst>
          </p:cNvPr>
          <p:cNvCxnSpPr>
            <a:cxnSpLocks/>
            <a:stCxn id="45" idx="3"/>
            <a:endCxn id="92" idx="2"/>
          </p:cNvCxnSpPr>
          <p:nvPr/>
        </p:nvCxnSpPr>
        <p:spPr>
          <a:xfrm flipV="1">
            <a:off x="3189887" y="4328617"/>
            <a:ext cx="1432035" cy="256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5E30C100-28F4-7649-9CF9-D8E5C02E229B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 flipV="1">
            <a:off x="3189887" y="4328617"/>
            <a:ext cx="1432035" cy="15881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29B061E-9E34-5641-BC1C-E2006CCC2237}"/>
              </a:ext>
            </a:extLst>
          </p:cNvPr>
          <p:cNvGrpSpPr/>
          <p:nvPr/>
        </p:nvGrpSpPr>
        <p:grpSpPr>
          <a:xfrm>
            <a:off x="4621922" y="4181668"/>
            <a:ext cx="2338552" cy="1785089"/>
            <a:chOff x="5512676" y="1304952"/>
            <a:chExt cx="1818290" cy="178508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9A2079F-2197-5E45-AFE2-7F1401EB1736}"/>
                </a:ext>
              </a:extLst>
            </p:cNvPr>
            <p:cNvSpPr/>
            <p:nvPr/>
          </p:nvSpPr>
          <p:spPr>
            <a:xfrm>
              <a:off x="5512676" y="1598849"/>
              <a:ext cx="1818290" cy="1491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E24D875-1CC1-DB44-B506-88C6A827966F}"/>
                </a:ext>
              </a:extLst>
            </p:cNvPr>
            <p:cNvSpPr/>
            <p:nvPr/>
          </p:nvSpPr>
          <p:spPr>
            <a:xfrm>
              <a:off x="5512676" y="1794446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</a:t>
              </a:r>
            </a:p>
          </p:txBody>
        </p:sp>
        <p:sp>
          <p:nvSpPr>
            <p:cNvPr id="92" name="同侧圆角矩形 91">
              <a:extLst>
                <a:ext uri="{FF2B5EF4-FFF2-40B4-BE49-F238E27FC236}">
                  <a16:creationId xmlns:a16="http://schemas.microsoft.com/office/drawing/2014/main" id="{7717A9F6-2446-CA43-B9BE-E67BE0402123}"/>
                </a:ext>
              </a:extLst>
            </p:cNvPr>
            <p:cNvSpPr/>
            <p:nvPr/>
          </p:nvSpPr>
          <p:spPr>
            <a:xfrm>
              <a:off x="5512676" y="1304952"/>
              <a:ext cx="1818290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Derived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vtable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2BF2DBF-1DD4-194B-A7F4-BE5D32ED0541}"/>
                </a:ext>
              </a:extLst>
            </p:cNvPr>
            <p:cNvSpPr/>
            <p:nvPr/>
          </p:nvSpPr>
          <p:spPr>
            <a:xfrm>
              <a:off x="5512676" y="2132817"/>
              <a:ext cx="1818290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FooNotOverridde</a:t>
              </a: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592082E1-B14C-914B-A0C4-A9C1913C37CD}"/>
              </a:ext>
            </a:extLst>
          </p:cNvPr>
          <p:cNvSpPr/>
          <p:nvPr/>
        </p:nvSpPr>
        <p:spPr>
          <a:xfrm>
            <a:off x="8660522" y="4434022"/>
            <a:ext cx="3005959" cy="57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Derived::foo</a:t>
            </a:r>
          </a:p>
        </p:txBody>
      </p: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01DE769D-511C-1044-A707-A3C8D1E04ADD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 flipV="1">
            <a:off x="6960474" y="4719891"/>
            <a:ext cx="1700048" cy="119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C735100B-E91E-B647-815E-1729E69C0724}"/>
              </a:ext>
            </a:extLst>
          </p:cNvPr>
          <p:cNvCxnSpPr>
            <a:cxnSpLocks/>
            <a:stCxn id="93" idx="3"/>
            <a:endCxn id="74" idx="1"/>
          </p:cNvCxnSpPr>
          <p:nvPr/>
        </p:nvCxnSpPr>
        <p:spPr>
          <a:xfrm flipV="1">
            <a:off x="6960474" y="1844908"/>
            <a:ext cx="1700049" cy="3332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9216890" y="5329564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9773296" y="6266524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9889478" y="5925505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8"/>
            <a:ext cx="191856" cy="219118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8"/>
            <a:ext cx="2073915" cy="143454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2"/>
            <a:ext cx="4182692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2"/>
            <a:ext cx="6089741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剪去同侧角的矩形 39">
            <a:extLst>
              <a:ext uri="{FF2B5EF4-FFF2-40B4-BE49-F238E27FC236}">
                <a16:creationId xmlns:a16="http://schemas.microsoft.com/office/drawing/2014/main" id="{490A7785-A0F1-254C-87BC-950895448660}"/>
              </a:ext>
            </a:extLst>
          </p:cNvPr>
          <p:cNvSpPr/>
          <p:nvPr/>
        </p:nvSpPr>
        <p:spPr>
          <a:xfrm>
            <a:off x="2435761" y="527450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2CAFF19F-3246-B64D-9C1C-61D5DA9A938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6200000" flipH="1">
            <a:off x="3011623" y="734608"/>
            <a:ext cx="519773" cy="757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680191E-6E34-F040-B6EE-6A15A1F27BD3}"/>
              </a:ext>
            </a:extLst>
          </p:cNvPr>
          <p:cNvSpPr/>
          <p:nvPr/>
        </p:nvSpPr>
        <p:spPr>
          <a:xfrm>
            <a:off x="67672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D85044-28F6-C14D-B133-03856042C896}"/>
              </a:ext>
            </a:extLst>
          </p:cNvPr>
          <p:cNvSpPr/>
          <p:nvPr/>
        </p:nvSpPr>
        <p:spPr>
          <a:xfrm>
            <a:off x="1425090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F42F89-3A15-9D4A-A45B-4F7530C87319}"/>
              </a:ext>
            </a:extLst>
          </p:cNvPr>
          <p:cNvSpPr/>
          <p:nvPr/>
        </p:nvSpPr>
        <p:spPr>
          <a:xfrm>
            <a:off x="2173451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FAB3F6-9FAA-5E49-8378-333230CE44FE}"/>
              </a:ext>
            </a:extLst>
          </p:cNvPr>
          <p:cNvSpPr/>
          <p:nvPr/>
        </p:nvSpPr>
        <p:spPr>
          <a:xfrm>
            <a:off x="2921812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CC58F8-BC78-524B-9CE9-A03B9C4A0B89}"/>
              </a:ext>
            </a:extLst>
          </p:cNvPr>
          <p:cNvSpPr/>
          <p:nvPr/>
        </p:nvSpPr>
        <p:spPr>
          <a:xfrm>
            <a:off x="3670173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4F8BDB1-C566-DA4E-87FC-AB21C8064543}"/>
              </a:ext>
            </a:extLst>
          </p:cNvPr>
          <p:cNvSpPr/>
          <p:nvPr/>
        </p:nvSpPr>
        <p:spPr>
          <a:xfrm>
            <a:off x="4418534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7A1DE4E-3918-2D46-8EC4-2924EEE9E7FA}"/>
              </a:ext>
            </a:extLst>
          </p:cNvPr>
          <p:cNvSpPr/>
          <p:nvPr/>
        </p:nvSpPr>
        <p:spPr>
          <a:xfrm>
            <a:off x="265836" y="1698171"/>
            <a:ext cx="5399209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13B2845-350E-E745-8AFD-88696CBB73F9}"/>
              </a:ext>
            </a:extLst>
          </p:cNvPr>
          <p:cNvSpPr/>
          <p:nvPr/>
        </p:nvSpPr>
        <p:spPr>
          <a:xfrm>
            <a:off x="2921812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655781-D6DD-8549-8F81-259F86E20DE8}"/>
              </a:ext>
            </a:extLst>
          </p:cNvPr>
          <p:cNvSpPr/>
          <p:nvPr/>
        </p:nvSpPr>
        <p:spPr>
          <a:xfrm>
            <a:off x="669110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604A559-A207-9346-B9F7-6AACB9F26DD8}"/>
              </a:ext>
            </a:extLst>
          </p:cNvPr>
          <p:cNvSpPr/>
          <p:nvPr/>
        </p:nvSpPr>
        <p:spPr>
          <a:xfrm>
            <a:off x="146357" y="1045029"/>
            <a:ext cx="11899075" cy="2529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E25D20-EFCB-4648-B661-0C87202FE734}"/>
              </a:ext>
            </a:extLst>
          </p:cNvPr>
          <p:cNvSpPr/>
          <p:nvPr/>
        </p:nvSpPr>
        <p:spPr>
          <a:xfrm>
            <a:off x="4980750" y="661385"/>
            <a:ext cx="1800168" cy="601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</a:t>
            </a: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6F143D01-AD47-E04F-A633-1D45F2C7BE8D}"/>
              </a:ext>
            </a:extLst>
          </p:cNvPr>
          <p:cNvSpPr/>
          <p:nvPr/>
        </p:nvSpPr>
        <p:spPr>
          <a:xfrm>
            <a:off x="5086161" y="1998689"/>
            <a:ext cx="1445267" cy="70129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sched_class_enqueue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D68F51F-21B3-0D4A-B8AC-3F2BD530EC25}"/>
              </a:ext>
            </a:extLst>
          </p:cNvPr>
          <p:cNvSpPr/>
          <p:nvPr/>
        </p:nvSpPr>
        <p:spPr>
          <a:xfrm>
            <a:off x="6173034" y="1698170"/>
            <a:ext cx="3845515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51FE-9E61-5949-8237-5DFC36EA9D10}"/>
              </a:ext>
            </a:extLst>
          </p:cNvPr>
          <p:cNvSpPr/>
          <p:nvPr/>
        </p:nvSpPr>
        <p:spPr>
          <a:xfrm>
            <a:off x="7561725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wait_queue_t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等待队列</a:t>
            </a:r>
            <a:endParaRPr kumimoji="1" lang="en-US" altLang="zh-CN" sz="9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41E2B5-71D9-014A-B9F5-AA7D78CB0320}"/>
              </a:ext>
            </a:extLst>
          </p:cNvPr>
          <p:cNvSpPr/>
          <p:nvPr/>
        </p:nvSpPr>
        <p:spPr>
          <a:xfrm>
            <a:off x="7434755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5A450B-4E0F-944C-8147-BD3AE30A7237}"/>
              </a:ext>
            </a:extLst>
          </p:cNvPr>
          <p:cNvSpPr/>
          <p:nvPr/>
        </p:nvSpPr>
        <p:spPr>
          <a:xfrm>
            <a:off x="8183116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1C9D8-8EE3-CE42-986D-1ECF2B0D921D}"/>
              </a:ext>
            </a:extLst>
          </p:cNvPr>
          <p:cNvSpPr/>
          <p:nvPr/>
        </p:nvSpPr>
        <p:spPr>
          <a:xfrm>
            <a:off x="8931477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813AF0FB-709E-8541-91F6-4DAC640A34B3}"/>
              </a:ext>
            </a:extLst>
          </p:cNvPr>
          <p:cNvSpPr/>
          <p:nvPr/>
        </p:nvSpPr>
        <p:spPr>
          <a:xfrm>
            <a:off x="7840216" y="561109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F209678-DF5F-BA4D-A9D2-BF39130C7388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5400000">
            <a:off x="8050636" y="1126263"/>
            <a:ext cx="486114" cy="7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3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65CD3C-6ADE-C742-8A0B-EBB719DA5098}"/>
              </a:ext>
            </a:extLst>
          </p:cNvPr>
          <p:cNvSpPr txBox="1"/>
          <p:nvPr/>
        </p:nvSpPr>
        <p:spPr>
          <a:xfrm>
            <a:off x="6970490" y="2710356"/>
            <a:ext cx="1128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等待队列</a:t>
            </a:r>
            <a:r>
              <a:rPr kumimoji="1" lang="en-US" altLang="zh-CN" sz="900"/>
              <a:t>|</a:t>
            </a:r>
            <a:r>
              <a:rPr kumimoji="1" lang="zh-CN" altLang="en-US" sz="900"/>
              <a:t> </a:t>
            </a:r>
            <a:r>
              <a:rPr kumimoji="1" lang="en-US" altLang="zh-CN" sz="900"/>
              <a:t>timer</a:t>
            </a:r>
            <a:endParaRPr kumimoji="1" lang="zh-CN" altLang="en-US" sz="9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32CB9-E584-E841-8262-436AE7E76E40}"/>
              </a:ext>
            </a:extLst>
          </p:cNvPr>
          <p:cNvSpPr txBox="1"/>
          <p:nvPr/>
        </p:nvSpPr>
        <p:spPr>
          <a:xfrm>
            <a:off x="3747830" y="2466508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就绪队列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2219AA1E-3D72-1B4D-880B-96B28A3AC9E7}"/>
              </a:ext>
            </a:extLst>
          </p:cNvPr>
          <p:cNvGrpSpPr/>
          <p:nvPr/>
        </p:nvGrpSpPr>
        <p:grpSpPr>
          <a:xfrm>
            <a:off x="2512213" y="1621349"/>
            <a:ext cx="7006858" cy="2627494"/>
            <a:chOff x="1460248" y="1920755"/>
            <a:chExt cx="10118194" cy="34706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888011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3253318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0D677D4-037B-EF47-ABCC-03B8E965548A}"/>
                </a:ext>
              </a:extLst>
            </p:cNvPr>
            <p:cNvSpPr/>
            <p:nvPr/>
          </p:nvSpPr>
          <p:spPr>
            <a:xfrm>
              <a:off x="1460248" y="3190830"/>
              <a:ext cx="10118194" cy="851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3CAA2-5A38-B94D-A584-C5ECFA16B5E5}"/>
                </a:ext>
              </a:extLst>
            </p:cNvPr>
            <p:cNvSpPr txBox="1"/>
            <p:nvPr/>
          </p:nvSpPr>
          <p:spPr>
            <a:xfrm>
              <a:off x="1603005" y="3429000"/>
              <a:ext cx="748362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/>
                <a:t>内核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383E6-9ED3-4D4A-A8DA-EBC6A4C3D9DA}"/>
                </a:ext>
              </a:extLst>
            </p:cNvPr>
            <p:cNvSpPr/>
            <p:nvPr/>
          </p:nvSpPr>
          <p:spPr>
            <a:xfrm>
              <a:off x="1888754" y="4702628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文件系统</a:t>
              </a:r>
            </a:p>
          </p:txBody>
        </p: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06370ADA-8912-EB42-A6A8-624CC1E88FB0}"/>
                </a:ext>
              </a:extLst>
            </p:cNvPr>
            <p:cNvCxnSpPr>
              <a:cxnSpLocks/>
              <a:stCxn id="47" idx="2"/>
              <a:endCxn id="7" idx="0"/>
            </p:cNvCxnSpPr>
            <p:nvPr/>
          </p:nvCxnSpPr>
          <p:spPr>
            <a:xfrm rot="16200000" flipH="1">
              <a:off x="1445223" y="3279429"/>
              <a:ext cx="2151737" cy="6946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381069D7-8F5A-DE41-A946-012F6B207A73}"/>
                </a:ext>
              </a:extLst>
            </p:cNvPr>
            <p:cNvCxnSpPr>
              <a:cxnSpLocks/>
              <a:stCxn id="48" idx="2"/>
              <a:endCxn id="7" idx="0"/>
            </p:cNvCxnSpPr>
            <p:nvPr/>
          </p:nvCxnSpPr>
          <p:spPr>
            <a:xfrm rot="5400000">
              <a:off x="2127877" y="3291436"/>
              <a:ext cx="2151737" cy="6706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7FF4E8-4072-A949-BC9D-F59C48059CC8}"/>
                </a:ext>
              </a:extLst>
            </p:cNvPr>
            <p:cNvSpPr txBox="1"/>
            <p:nvPr/>
          </p:nvSpPr>
          <p:spPr>
            <a:xfrm>
              <a:off x="2173760" y="422420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read</a:t>
              </a:r>
              <a:endParaRPr kumimoji="1" lang="zh-CN" altLang="en-US" sz="10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3434DC-D70A-6F4F-928E-AAECFBB1FDE6}"/>
                </a:ext>
              </a:extLst>
            </p:cNvPr>
            <p:cNvSpPr txBox="1"/>
            <p:nvPr/>
          </p:nvSpPr>
          <p:spPr>
            <a:xfrm>
              <a:off x="3011296" y="425157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write</a:t>
              </a:r>
              <a:endParaRPr kumimoji="1" lang="zh-CN" altLang="en-US" sz="1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80BF503-F789-5A4E-9CD7-2CA6F587E5D7}"/>
                </a:ext>
              </a:extLst>
            </p:cNvPr>
            <p:cNvSpPr/>
            <p:nvPr/>
          </p:nvSpPr>
          <p:spPr>
            <a:xfrm>
              <a:off x="4843731" y="3258277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共享的信息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1A6824-A92A-D045-BCCA-4E49FDF19033}"/>
                </a:ext>
              </a:extLst>
            </p:cNvPr>
            <p:cNvSpPr/>
            <p:nvPr/>
          </p:nvSpPr>
          <p:spPr>
            <a:xfrm>
              <a:off x="4843731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84956-A60C-BB43-9398-D389B2E9F41B}"/>
                </a:ext>
              </a:extLst>
            </p:cNvPr>
            <p:cNvSpPr/>
            <p:nvPr/>
          </p:nvSpPr>
          <p:spPr>
            <a:xfrm>
              <a:off x="6209038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CAF1299A-A902-7148-BFF1-BB9266D334B6}"/>
                </a:ext>
              </a:extLst>
            </p:cNvPr>
            <p:cNvCxnSpPr>
              <a:cxnSpLocks/>
              <a:stCxn id="69" idx="2"/>
              <a:endCxn id="62" idx="1"/>
            </p:cNvCxnSpPr>
            <p:nvPr/>
          </p:nvCxnSpPr>
          <p:spPr>
            <a:xfrm rot="16200000" flipH="1">
              <a:off x="4725948" y="2954423"/>
              <a:ext cx="808255" cy="118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>
              <a:extLst>
                <a:ext uri="{FF2B5EF4-FFF2-40B4-BE49-F238E27FC236}">
                  <a16:creationId xmlns:a16="http://schemas.microsoft.com/office/drawing/2014/main" id="{147EEEC0-FFEF-054C-B885-0859DA98B79A}"/>
                </a:ext>
              </a:extLst>
            </p:cNvPr>
            <p:cNvCxnSpPr>
              <a:cxnSpLocks/>
              <a:stCxn id="73" idx="2"/>
              <a:endCxn id="62" idx="7"/>
            </p:cNvCxnSpPr>
            <p:nvPr/>
          </p:nvCxnSpPr>
          <p:spPr>
            <a:xfrm rot="16200000" flipH="1">
              <a:off x="6101330" y="2944348"/>
              <a:ext cx="808255" cy="2133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BB32C-82A5-394F-8D89-8FE90B1C7559}"/>
                </a:ext>
              </a:extLst>
            </p:cNvPr>
            <p:cNvSpPr txBox="1"/>
            <p:nvPr/>
          </p:nvSpPr>
          <p:spPr>
            <a:xfrm>
              <a:off x="5293904" y="2520527"/>
              <a:ext cx="1087284" cy="73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/>
                <a:t>管道</a:t>
              </a:r>
              <a:r>
                <a:rPr kumimoji="1" lang="en-US" altLang="zh-CN" sz="1000"/>
                <a:t>/FIFO</a:t>
              </a:r>
            </a:p>
            <a:p>
              <a:pPr algn="ctr"/>
              <a:r>
                <a:rPr kumimoji="1" lang="zh-CN" altLang="en-US" sz="1000"/>
                <a:t>消息队列</a:t>
              </a:r>
              <a:endParaRPr kumimoji="1" lang="en-US" altLang="zh-CN" sz="1000"/>
            </a:p>
            <a:p>
              <a:pPr algn="ctr"/>
              <a:r>
                <a:rPr kumimoji="1" lang="zh-CN" altLang="en-US" sz="1000"/>
                <a:t>信号量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BEB5C9-D079-BA49-8934-5DAB78D4FF94}"/>
                </a:ext>
              </a:extLst>
            </p:cNvPr>
            <p:cNvSpPr/>
            <p:nvPr/>
          </p:nvSpPr>
          <p:spPr>
            <a:xfrm>
              <a:off x="7760882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DFAAEA-6F37-E347-825B-7539C6C05DD3}"/>
                </a:ext>
              </a:extLst>
            </p:cNvPr>
            <p:cNvSpPr/>
            <p:nvPr/>
          </p:nvSpPr>
          <p:spPr>
            <a:xfrm>
              <a:off x="10257965" y="198251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0791AA-E5E9-0940-AC2D-8264C45727F1}"/>
                </a:ext>
              </a:extLst>
            </p:cNvPr>
            <p:cNvSpPr/>
            <p:nvPr/>
          </p:nvSpPr>
          <p:spPr>
            <a:xfrm>
              <a:off x="8641140" y="1920755"/>
              <a:ext cx="1288727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共享内存区</a:t>
              </a:r>
            </a:p>
          </p:txBody>
        </p:sp>
        <p:cxnSp>
          <p:nvCxnSpPr>
            <p:cNvPr id="31" name="曲线连接符 30">
              <a:extLst>
                <a:ext uri="{FF2B5EF4-FFF2-40B4-BE49-F238E27FC236}">
                  <a16:creationId xmlns:a16="http://schemas.microsoft.com/office/drawing/2014/main" id="{146D7C11-D860-7147-BD2A-63B4AFDCCA21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8332382" y="2265140"/>
              <a:ext cx="308758" cy="127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1D179C77-AC18-A042-856A-BEEE6DEB0BC4}"/>
                </a:ext>
              </a:extLst>
            </p:cNvPr>
            <p:cNvCxnSpPr>
              <a:cxnSpLocks/>
              <a:stCxn id="78" idx="6"/>
              <a:endCxn id="77" idx="1"/>
            </p:cNvCxnSpPr>
            <p:nvPr/>
          </p:nvCxnSpPr>
          <p:spPr>
            <a:xfrm>
              <a:off x="9929867" y="2265140"/>
              <a:ext cx="328098" cy="312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77745D-084E-7444-8AEE-8AF81B09E0BA}"/>
              </a:ext>
            </a:extLst>
          </p:cNvPr>
          <p:cNvSpPr/>
          <p:nvPr/>
        </p:nvSpPr>
        <p:spPr>
          <a:xfrm>
            <a:off x="1456862" y="1407977"/>
            <a:ext cx="192309" cy="948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85D5125-F25D-9A46-94BA-C5DDFB13893E}"/>
              </a:ext>
            </a:extLst>
          </p:cNvPr>
          <p:cNvSpPr/>
          <p:nvPr/>
        </p:nvSpPr>
        <p:spPr>
          <a:xfrm>
            <a:off x="1503712" y="2535279"/>
            <a:ext cx="192309" cy="839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7FB8AED3-3F12-0145-BEEF-825E3D76181D}"/>
              </a:ext>
            </a:extLst>
          </p:cNvPr>
          <p:cNvSpPr/>
          <p:nvPr/>
        </p:nvSpPr>
        <p:spPr>
          <a:xfrm>
            <a:off x="1515284" y="3516413"/>
            <a:ext cx="192309" cy="757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A26C04-D2C0-4048-ABFB-86DB8E34D746}"/>
              </a:ext>
            </a:extLst>
          </p:cNvPr>
          <p:cNvSpPr txBox="1"/>
          <p:nvPr/>
        </p:nvSpPr>
        <p:spPr>
          <a:xfrm>
            <a:off x="133684" y="1610932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随进程持续</a:t>
            </a:r>
            <a:endParaRPr kumimoji="1" lang="en-US" altLang="zh-CN" sz="1000"/>
          </a:p>
          <a:p>
            <a:r>
              <a:rPr kumimoji="1" lang="zh-CN" altLang="en-US" sz="1000"/>
              <a:t>存在直到最后一个进程关闭该对象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85F9B43-A739-5E47-B0E4-F3E1108CC62A}"/>
              </a:ext>
            </a:extLst>
          </p:cNvPr>
          <p:cNvSpPr txBox="1"/>
          <p:nvPr/>
        </p:nvSpPr>
        <p:spPr>
          <a:xfrm>
            <a:off x="121595" y="2763185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随内核持续</a:t>
            </a:r>
            <a:endParaRPr kumimoji="1" lang="en-US" altLang="zh-CN" sz="1000"/>
          </a:p>
          <a:p>
            <a:r>
              <a:rPr kumimoji="1" lang="zh-CN" altLang="en-US" sz="1000"/>
              <a:t>存在直到内核重新自举或显示删除该对象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7D9B09-884E-474A-B4DA-F5B959E23B76}"/>
              </a:ext>
            </a:extLst>
          </p:cNvPr>
          <p:cNvSpPr txBox="1"/>
          <p:nvPr/>
        </p:nvSpPr>
        <p:spPr>
          <a:xfrm>
            <a:off x="60032" y="3694907"/>
            <a:ext cx="167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随文件系统持续</a:t>
            </a:r>
            <a:endParaRPr kumimoji="1" lang="en-US" altLang="zh-CN" sz="1000"/>
          </a:p>
          <a:p>
            <a:r>
              <a:rPr kumimoji="1" lang="zh-CN" altLang="en-US" sz="1000"/>
              <a:t>存在直到显示删除该对象</a:t>
            </a:r>
          </a:p>
        </p:txBody>
      </p:sp>
    </p:spTree>
    <p:extLst>
      <p:ext uri="{BB962C8B-B14F-4D97-AF65-F5344CB8AC3E}">
        <p14:creationId xmlns:p14="http://schemas.microsoft.com/office/powerpoint/2010/main" val="190902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8DE43E-5239-3148-82F2-853E4F2D3FB7}"/>
              </a:ext>
            </a:extLst>
          </p:cNvPr>
          <p:cNvGrpSpPr/>
          <p:nvPr/>
        </p:nvGrpSpPr>
        <p:grpSpPr>
          <a:xfrm>
            <a:off x="4792909" y="3272531"/>
            <a:ext cx="3224924" cy="2392876"/>
            <a:chOff x="2871076" y="3203884"/>
            <a:chExt cx="3224924" cy="239287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4DB3D51-9B09-B447-BAA7-48607E232248}"/>
                </a:ext>
              </a:extLst>
            </p:cNvPr>
            <p:cNvGrpSpPr/>
            <p:nvPr/>
          </p:nvGrpSpPr>
          <p:grpSpPr>
            <a:xfrm>
              <a:off x="3587530" y="4322021"/>
              <a:ext cx="1792015" cy="1037787"/>
              <a:chOff x="1124607" y="488373"/>
              <a:chExt cx="1166647" cy="103778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F31A8BB-2F09-DA41-97EE-44CA03D075FE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同侧圆角矩形 37">
                <a:extLst>
                  <a:ext uri="{FF2B5EF4-FFF2-40B4-BE49-F238E27FC236}">
                    <a16:creationId xmlns:a16="http://schemas.microsoft.com/office/drawing/2014/main" id="{B29FE563-8F12-234A-BD3C-2238B49EBA6C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Son</a:t>
                </a:r>
                <a:r>
                  <a:rPr kumimoji="1" lang="zh-CN" altLang="en-US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</a:rPr>
                  <a:t>obj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EF37845-1A22-F341-978A-30CFAF1FBF7E}"/>
                </a:ext>
              </a:extLst>
            </p:cNvPr>
            <p:cNvGrpSpPr/>
            <p:nvPr/>
          </p:nvGrpSpPr>
          <p:grpSpPr>
            <a:xfrm>
              <a:off x="2871076" y="3203884"/>
              <a:ext cx="3224924" cy="2392876"/>
              <a:chOff x="5512676" y="1531377"/>
              <a:chExt cx="3224924" cy="298281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BF0A84F-C557-244F-81DE-F4BCD184BBDB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3224924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同侧圆角矩形 56">
                <a:extLst>
                  <a:ext uri="{FF2B5EF4-FFF2-40B4-BE49-F238E27FC236}">
                    <a16:creationId xmlns:a16="http://schemas.microsoft.com/office/drawing/2014/main" id="{05A4A340-3E1B-D94D-B860-5D59F0BC04AC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3224924" cy="399023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heap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63C5FB5-58E8-7048-9940-47012EB011A4}"/>
              </a:ext>
            </a:extLst>
          </p:cNvPr>
          <p:cNvGrpSpPr/>
          <p:nvPr/>
        </p:nvGrpSpPr>
        <p:grpSpPr>
          <a:xfrm>
            <a:off x="8511833" y="3003131"/>
            <a:ext cx="3224924" cy="2982817"/>
            <a:chOff x="8511833" y="3003131"/>
            <a:chExt cx="3224924" cy="29828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1EAD77D-D1E2-CE48-BF63-465D844E48CF}"/>
                </a:ext>
              </a:extLst>
            </p:cNvPr>
            <p:cNvGrpSpPr/>
            <p:nvPr/>
          </p:nvGrpSpPr>
          <p:grpSpPr>
            <a:xfrm>
              <a:off x="9499833" y="4322021"/>
              <a:ext cx="1591852" cy="775317"/>
              <a:chOff x="6621982" y="1932871"/>
              <a:chExt cx="1591852" cy="77531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A447B18-FC63-0044-9722-CA62A65C337F}"/>
                  </a:ext>
                </a:extLst>
              </p:cNvPr>
              <p:cNvSpPr/>
              <p:nvPr/>
            </p:nvSpPr>
            <p:spPr>
              <a:xfrm>
                <a:off x="6621982" y="1932871"/>
                <a:ext cx="1591852" cy="3867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Father::foo()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17141E1-21ED-2948-BC8C-89F9870199DA}"/>
                  </a:ext>
                </a:extLst>
              </p:cNvPr>
              <p:cNvSpPr/>
              <p:nvPr/>
            </p:nvSpPr>
            <p:spPr>
              <a:xfrm>
                <a:off x="6621982" y="2321466"/>
                <a:ext cx="1591852" cy="3867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Son::foo()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E3D09CB1-87F4-9B4A-92DA-8432340E8028}"/>
                  </a:ext>
                </a:extLst>
              </p:cNvPr>
              <p:cNvCxnSpPr>
                <a:cxnSpLocks/>
                <a:stCxn id="42" idx="1"/>
                <a:endCxn id="42" idx="3"/>
              </p:cNvCxnSpPr>
              <p:nvPr/>
            </p:nvCxnSpPr>
            <p:spPr>
              <a:xfrm>
                <a:off x="6621982" y="2126232"/>
                <a:ext cx="15918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1C6E237-40D7-7148-B71D-AEC189C8F08C}"/>
                </a:ext>
              </a:extLst>
            </p:cNvPr>
            <p:cNvGrpSpPr/>
            <p:nvPr/>
          </p:nvGrpSpPr>
          <p:grpSpPr>
            <a:xfrm>
              <a:off x="8511833" y="3003131"/>
              <a:ext cx="3224924" cy="2982817"/>
              <a:chOff x="5512676" y="1531377"/>
              <a:chExt cx="3224924" cy="2982817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DFBBB1E-194C-3D4B-BACD-3C2D751B9445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3224924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同侧圆角矩形 66">
                <a:extLst>
                  <a:ext uri="{FF2B5EF4-FFF2-40B4-BE49-F238E27FC236}">
                    <a16:creationId xmlns:a16="http://schemas.microsoft.com/office/drawing/2014/main" id="{34C8B2C2-A95A-634E-998C-EBDE874C0E91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3224924" cy="399023"/>
              </a:xfrm>
              <a:prstGeom prst="round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Method Area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6112B8-6C53-FD4C-A266-2538D3FB95FB}"/>
              </a:ext>
            </a:extLst>
          </p:cNvPr>
          <p:cNvGrpSpPr/>
          <p:nvPr/>
        </p:nvGrpSpPr>
        <p:grpSpPr>
          <a:xfrm>
            <a:off x="2463992" y="2682590"/>
            <a:ext cx="1612462" cy="2982817"/>
            <a:chOff x="7563945" y="-57820"/>
            <a:chExt cx="1612462" cy="298281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AC84613-578F-E042-BD1F-538095CFCC0B}"/>
                </a:ext>
              </a:extLst>
            </p:cNvPr>
            <p:cNvSpPr/>
            <p:nvPr/>
          </p:nvSpPr>
          <p:spPr>
            <a:xfrm>
              <a:off x="7676726" y="2062252"/>
              <a:ext cx="1386900" cy="400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Father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>
                  <a:solidFill>
                    <a:schemeClr val="tx1"/>
                  </a:solidFill>
                </a:rPr>
                <a:t>var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69C28E-3936-0441-AECA-18383788F53B}"/>
                </a:ext>
              </a:extLst>
            </p:cNvPr>
            <p:cNvGrpSpPr/>
            <p:nvPr/>
          </p:nvGrpSpPr>
          <p:grpSpPr>
            <a:xfrm>
              <a:off x="7563945" y="-57820"/>
              <a:ext cx="1612462" cy="2982817"/>
              <a:chOff x="5512676" y="1531377"/>
              <a:chExt cx="1612462" cy="298281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2AEBA19-2261-BE43-AED4-6CB24ACC3757}"/>
                  </a:ext>
                </a:extLst>
              </p:cNvPr>
              <p:cNvSpPr/>
              <p:nvPr/>
            </p:nvSpPr>
            <p:spPr>
              <a:xfrm>
                <a:off x="5512676" y="1930400"/>
                <a:ext cx="1612462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同侧圆角矩形 70">
                <a:extLst>
                  <a:ext uri="{FF2B5EF4-FFF2-40B4-BE49-F238E27FC236}">
                    <a16:creationId xmlns:a16="http://schemas.microsoft.com/office/drawing/2014/main" id="{716D6C91-104B-574B-8921-4A6FFB8A14DF}"/>
                  </a:ext>
                </a:extLst>
              </p:cNvPr>
              <p:cNvSpPr/>
              <p:nvPr/>
            </p:nvSpPr>
            <p:spPr>
              <a:xfrm>
                <a:off x="5512676" y="1531377"/>
                <a:ext cx="1612462" cy="399023"/>
              </a:xfrm>
              <a:prstGeom prst="round2Same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vm</a:t>
                </a:r>
                <a:r>
                  <a:rPr kumimoji="1" lang="zh-CN" altLang="en-US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</a:rPr>
                  <a:t>stack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D050F9E6-3464-534B-9174-1A6A69EC973E}"/>
              </a:ext>
            </a:extLst>
          </p:cNvPr>
          <p:cNvCxnSpPr>
            <a:cxnSpLocks/>
            <a:stCxn id="46" idx="3"/>
            <a:endCxn id="38" idx="2"/>
          </p:cNvCxnSpPr>
          <p:nvPr/>
        </p:nvCxnSpPr>
        <p:spPr>
          <a:xfrm flipV="1">
            <a:off x="3963673" y="4537617"/>
            <a:ext cx="1545690" cy="465492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FA890492-AB79-C34E-8EFD-A9BC5D937B3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301378" y="4903977"/>
            <a:ext cx="2198455" cy="152533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12910</TotalTime>
  <Words>464</Words>
  <Application>Microsoft Macintosh PowerPoint</Application>
  <PresentationFormat>宽屏</PresentationFormat>
  <Paragraphs>199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118</cp:revision>
  <dcterms:created xsi:type="dcterms:W3CDTF">2019-09-16T15:11:05Z</dcterms:created>
  <dcterms:modified xsi:type="dcterms:W3CDTF">2019-10-26T12:40:51Z</dcterms:modified>
</cp:coreProperties>
</file>