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64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3"/>
  </p:normalViewPr>
  <p:slideViewPr>
    <p:cSldViewPr snapToGrid="0" snapToObjects="1">
      <p:cViewPr>
        <p:scale>
          <a:sx n="206" d="100"/>
          <a:sy n="206" d="100"/>
        </p:scale>
        <p:origin x="-2096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7FD82-5515-564F-9FE4-D2B05696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5EED1-81CD-F94F-8461-FA3C4BAD5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85E3D-1415-634F-9338-A2D55B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3BE78-EF8D-7A42-AE8A-2D0236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EE7FB-01FA-DE4C-991E-4C479FC1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73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A71FB-9035-C143-BE17-7ADE5D26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D92B3D-BE31-4C4F-B7AD-A475DBE6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6AF84-A27D-FB40-9C78-AF9D037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440A4-3B7F-4A41-86AF-F8AE4965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FFC93-2C6C-1944-8C30-C896EAFC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0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8D56A-62E0-4E44-A43E-13A33CD35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34BC0-E9A4-A64D-A935-BC1DB1C83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B4C93-01A9-0640-B4AE-4A54377F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50121-03B9-C741-BFAA-05B2D884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64E65-F844-8344-B4F5-AB790A33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5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248B9-FBF7-4642-A8F0-7ED4C345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9D484-2E8F-CD4A-9B10-23E977F6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9FE6-54B7-D84F-BF06-83F94FEC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213A-3251-6245-BADD-39168707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1F48A-AE52-3D44-A01F-0F2D6690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9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EFCB6-B475-6743-BDD0-5E04A036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AAA403-3A06-5C4D-AE10-B2BF7B5B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C9A87-71F5-384A-8E0A-63C14EAC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213A4-CC11-DE4D-B4C9-4C662E41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C9FCD-D005-4549-88C8-231B9A50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29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2758C-3D44-D84F-A8C5-5509DDCB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45BFF-8022-0B4E-B01E-2B380B1AB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8EE41E-4DC3-FB41-8195-08867E9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D6D87-D453-1B4C-90D4-E6B565E5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B5A36-6729-4349-9704-BE39E79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A86E6-7216-8B41-A379-AA2B2BF1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3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8E2B5-17FC-9444-B87E-AF3961E9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D8EC2B-4469-BD4E-B656-11995CD1D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7806A-7C98-E946-97DB-DB2464D09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9F1042-2C67-F54C-A370-65FF4EC61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D5B39-1D6D-824D-AA0F-B313CFC12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DE94F5-A647-9B46-88C9-1D7A94C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427F44-31B7-E441-8323-451F683F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339A1-5DA7-8B45-A64E-82856661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19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BFE8-B9BB-D643-9F25-53A334F9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B7AC63-7578-394F-BD42-8F35BFBE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42A2-9552-6E4A-8DA0-3C968BD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6F73D5-9484-7E41-9F6E-2B43B22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95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6CB92-947E-754D-9398-9572FC4C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D384AD-9EAB-4045-A439-B236B5D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70E5F-B506-014D-929D-7691410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92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4E340-37E3-3741-8B07-54FC6FCE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A30B9-0F45-3942-83B6-5F255FC2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D3D6C1-CA2E-4943-9FA5-AE95E2540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09215-55AE-5845-AEFD-E7DD70EE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ECFFB-43D2-0940-91DB-C877E5D7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68826-0A55-9C4B-8E4E-4285792D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31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396D-FDFB-E84A-A8EE-510CC72F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F43D7A-FAD5-5A4E-99D6-70CA1F3C0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CB9D1-A7AB-6B40-9A27-6ECD7671D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21366-1C65-4C48-B09A-5A756D66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F7841-EDB9-2544-BA65-957611DF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6626C8-6989-754C-84DE-364A6210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DC5AE5-E5E9-654B-8AD5-93410A94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B6E0B-CAB2-B545-AFBD-0A86D287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7D62B-1231-0D48-BA94-750943F68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AFD6-832F-764F-A8C5-443411455556}" type="datetimeFigureOut">
              <a:rPr kumimoji="1" lang="zh-CN" altLang="en-US" smtClean="0"/>
              <a:t>2019/10/2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CD3A2-8621-4248-8226-C472BB473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5F43B-B688-CB4F-9B67-C511538D9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0DB1-341E-C64B-BA86-9F7EFEBC2F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2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>
            <a:extLst>
              <a:ext uri="{FF2B5EF4-FFF2-40B4-BE49-F238E27FC236}">
                <a16:creationId xmlns:a16="http://schemas.microsoft.com/office/drawing/2014/main" id="{39CA99DA-E83C-C94C-9947-5B950E7CE0B8}"/>
              </a:ext>
            </a:extLst>
          </p:cNvPr>
          <p:cNvSpPr/>
          <p:nvPr/>
        </p:nvSpPr>
        <p:spPr>
          <a:xfrm>
            <a:off x="4845271" y="266974"/>
            <a:ext cx="1166648" cy="8038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6BF93E-C1FF-734B-805C-F3F02E5C888B}"/>
              </a:ext>
            </a:extLst>
          </p:cNvPr>
          <p:cNvSpPr/>
          <p:nvPr/>
        </p:nvSpPr>
        <p:spPr>
          <a:xfrm>
            <a:off x="1347950" y="3034550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AB2059-D036-A449-B09A-1788A8C9002D}"/>
              </a:ext>
            </a:extLst>
          </p:cNvPr>
          <p:cNvSpPr/>
          <p:nvPr/>
        </p:nvSpPr>
        <p:spPr>
          <a:xfrm>
            <a:off x="1347950" y="3406299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71C54-BC7E-2C4E-BEFF-57D0D7FA0768}"/>
              </a:ext>
            </a:extLst>
          </p:cNvPr>
          <p:cNvSpPr/>
          <p:nvPr/>
        </p:nvSpPr>
        <p:spPr>
          <a:xfrm>
            <a:off x="1347950" y="3770696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C48C5D2-E4E6-5848-A037-8BA0153DFFBF}"/>
              </a:ext>
            </a:extLst>
          </p:cNvPr>
          <p:cNvSpPr/>
          <p:nvPr/>
        </p:nvSpPr>
        <p:spPr>
          <a:xfrm>
            <a:off x="1347950" y="4142445"/>
            <a:ext cx="2517226" cy="371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0E0A0D-9812-2D4A-A366-096B71B222E3}"/>
              </a:ext>
            </a:extLst>
          </p:cNvPr>
          <p:cNvSpPr/>
          <p:nvPr/>
        </p:nvSpPr>
        <p:spPr>
          <a:xfrm>
            <a:off x="3421583" y="343088"/>
            <a:ext cx="1166648" cy="3258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8BA186D-239E-3148-A5C9-3C1486AA2ECA}"/>
              </a:ext>
            </a:extLst>
          </p:cNvPr>
          <p:cNvGrpSpPr/>
          <p:nvPr/>
        </p:nvGrpSpPr>
        <p:grpSpPr>
          <a:xfrm>
            <a:off x="1124607" y="488373"/>
            <a:ext cx="1166647" cy="1037787"/>
            <a:chOff x="1124607" y="488373"/>
            <a:chExt cx="1166647" cy="103778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865E68D-126D-0E40-9C99-BA75F419085B}"/>
                </a:ext>
              </a:extLst>
            </p:cNvPr>
            <p:cNvSpPr/>
            <p:nvPr/>
          </p:nvSpPr>
          <p:spPr>
            <a:xfrm>
              <a:off x="1124607" y="782270"/>
              <a:ext cx="1166647" cy="743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CA4AF6-0BBC-7F40-95E7-0F4D1C262D6E}"/>
                </a:ext>
              </a:extLst>
            </p:cNvPr>
            <p:cNvSpPr/>
            <p:nvPr/>
          </p:nvSpPr>
          <p:spPr>
            <a:xfrm>
              <a:off x="1124607" y="977867"/>
              <a:ext cx="116664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同侧圆角矩形 34">
              <a:extLst>
                <a:ext uri="{FF2B5EF4-FFF2-40B4-BE49-F238E27FC236}">
                  <a16:creationId xmlns:a16="http://schemas.microsoft.com/office/drawing/2014/main" id="{D29F55F3-4552-3B42-BAC0-A50A70F9CA20}"/>
                </a:ext>
              </a:extLst>
            </p:cNvPr>
            <p:cNvSpPr/>
            <p:nvPr/>
          </p:nvSpPr>
          <p:spPr>
            <a:xfrm>
              <a:off x="1124607" y="488373"/>
              <a:ext cx="1166647" cy="293897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DA723A0-E8F6-8F49-A270-BDCB7F2DC591}"/>
              </a:ext>
            </a:extLst>
          </p:cNvPr>
          <p:cNvGrpSpPr/>
          <p:nvPr/>
        </p:nvGrpSpPr>
        <p:grpSpPr>
          <a:xfrm>
            <a:off x="8129751" y="3544837"/>
            <a:ext cx="3224924" cy="2982817"/>
            <a:chOff x="5512676" y="1531377"/>
            <a:chExt cx="3224924" cy="2982817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7BEB725-A7F6-3348-9E85-2737F43C885C}"/>
                </a:ext>
              </a:extLst>
            </p:cNvPr>
            <p:cNvSpPr/>
            <p:nvPr/>
          </p:nvSpPr>
          <p:spPr>
            <a:xfrm>
              <a:off x="5512676" y="1930400"/>
              <a:ext cx="3224924" cy="2583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同侧圆角矩形 40">
              <a:extLst>
                <a:ext uri="{FF2B5EF4-FFF2-40B4-BE49-F238E27FC236}">
                  <a16:creationId xmlns:a16="http://schemas.microsoft.com/office/drawing/2014/main" id="{BB1AFAF2-4A35-0C41-BE86-3824E0212AED}"/>
                </a:ext>
              </a:extLst>
            </p:cNvPr>
            <p:cNvSpPr/>
            <p:nvPr/>
          </p:nvSpPr>
          <p:spPr>
            <a:xfrm>
              <a:off x="5512676" y="1531377"/>
              <a:ext cx="3224924" cy="399023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>
                  <a:solidFill>
                    <a:schemeClr val="tx1"/>
                  </a:solidFill>
                </a:rPr>
                <a:t>1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C558614-E7AC-064F-8E3A-2067B108C443}"/>
                </a:ext>
              </a:extLst>
            </p:cNvPr>
            <p:cNvGrpSpPr/>
            <p:nvPr/>
          </p:nvGrpSpPr>
          <p:grpSpPr>
            <a:xfrm>
              <a:off x="6096000" y="2351253"/>
              <a:ext cx="2075793" cy="1616470"/>
              <a:chOff x="1124607" y="488373"/>
              <a:chExt cx="1166647" cy="1037787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AD1F1BA-B422-814D-99E5-BCBD79B51333}"/>
                  </a:ext>
                </a:extLst>
              </p:cNvPr>
              <p:cNvSpPr/>
              <p:nvPr/>
            </p:nvSpPr>
            <p:spPr>
              <a:xfrm>
                <a:off x="1124607" y="782270"/>
                <a:ext cx="1166647" cy="7438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301775D-13FC-8448-AACF-C75EFB1E8CDB}"/>
                  </a:ext>
                </a:extLst>
              </p:cNvPr>
              <p:cNvSpPr/>
              <p:nvPr/>
            </p:nvSpPr>
            <p:spPr>
              <a:xfrm>
                <a:off x="1124607" y="977867"/>
                <a:ext cx="1166647" cy="33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同侧圆角矩形 44">
                <a:extLst>
                  <a:ext uri="{FF2B5EF4-FFF2-40B4-BE49-F238E27FC236}">
                    <a16:creationId xmlns:a16="http://schemas.microsoft.com/office/drawing/2014/main" id="{A5BED67C-26E9-294B-BEE6-7322BA040393}"/>
                  </a:ext>
                </a:extLst>
              </p:cNvPr>
              <p:cNvSpPr/>
              <p:nvPr/>
            </p:nvSpPr>
            <p:spPr>
              <a:xfrm>
                <a:off x="1124607" y="488373"/>
                <a:ext cx="1166647" cy="293897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>
                    <a:solidFill>
                      <a:schemeClr val="tx1"/>
                    </a:solidFill>
                  </a:rPr>
                  <a:t>1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6DAD7E6-F1EC-C940-B750-6F027B43BEE4}"/>
              </a:ext>
            </a:extLst>
          </p:cNvPr>
          <p:cNvGrpSpPr/>
          <p:nvPr/>
        </p:nvGrpSpPr>
        <p:grpSpPr>
          <a:xfrm>
            <a:off x="1460500" y="4971972"/>
            <a:ext cx="5810030" cy="571500"/>
            <a:chOff x="1003300" y="5349038"/>
            <a:chExt cx="5810030" cy="5715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6C0D24-9010-B440-A120-D89CDFC4DB3F}"/>
                </a:ext>
              </a:extLst>
            </p:cNvPr>
            <p:cNvSpPr/>
            <p:nvPr/>
          </p:nvSpPr>
          <p:spPr>
            <a:xfrm>
              <a:off x="100330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623C1A2-C364-0549-85F7-50E6D077F945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B523FCC-3B29-B54C-8CB9-E10CB7F67FC3}"/>
                </a:ext>
              </a:extLst>
            </p:cNvPr>
            <p:cNvSpPr/>
            <p:nvPr/>
          </p:nvSpPr>
          <p:spPr>
            <a:xfrm>
              <a:off x="2500022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3C8AE3D-F91C-D14C-854C-3F0B065BACA9}"/>
                </a:ext>
              </a:extLst>
            </p:cNvPr>
            <p:cNvSpPr/>
            <p:nvPr/>
          </p:nvSpPr>
          <p:spPr>
            <a:xfrm>
              <a:off x="3248383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057908-6398-FC40-BC66-56C79DCE5FE8}"/>
                </a:ext>
              </a:extLst>
            </p:cNvPr>
            <p:cNvSpPr/>
            <p:nvPr/>
          </p:nvSpPr>
          <p:spPr>
            <a:xfrm>
              <a:off x="3996744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FBEA37-4FD2-A84E-BE0C-83AA5DA4FC6D}"/>
                </a:ext>
              </a:extLst>
            </p:cNvPr>
            <p:cNvSpPr/>
            <p:nvPr/>
          </p:nvSpPr>
          <p:spPr>
            <a:xfrm>
              <a:off x="4745105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E416F0C-B80D-8749-B12C-FFE9A71E842C}"/>
                </a:ext>
              </a:extLst>
            </p:cNvPr>
            <p:cNvSpPr/>
            <p:nvPr/>
          </p:nvSpPr>
          <p:spPr>
            <a:xfrm>
              <a:off x="5493466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5AAA79F-B157-1341-8932-BC6381783F6E}"/>
                </a:ext>
              </a:extLst>
            </p:cNvPr>
            <p:cNvSpPr/>
            <p:nvPr/>
          </p:nvSpPr>
          <p:spPr>
            <a:xfrm>
              <a:off x="6241830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9841CA-5990-9044-B827-83EA710BA34D}"/>
              </a:ext>
            </a:extLst>
          </p:cNvPr>
          <p:cNvGrpSpPr/>
          <p:nvPr/>
        </p:nvGrpSpPr>
        <p:grpSpPr>
          <a:xfrm>
            <a:off x="633649" y="5956154"/>
            <a:ext cx="2285048" cy="571500"/>
            <a:chOff x="633649" y="5956154"/>
            <a:chExt cx="2285048" cy="57150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0A9F064-AFF7-B842-9700-F89A2A44FED4}"/>
                </a:ext>
              </a:extLst>
            </p:cNvPr>
            <p:cNvSpPr/>
            <p:nvPr/>
          </p:nvSpPr>
          <p:spPr>
            <a:xfrm>
              <a:off x="6336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CE8C7C2-C9B8-7E4E-A57A-5B02E3B3C558}"/>
                </a:ext>
              </a:extLst>
            </p:cNvPr>
            <p:cNvSpPr/>
            <p:nvPr/>
          </p:nvSpPr>
          <p:spPr>
            <a:xfrm>
              <a:off x="1205149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9CE2303-1034-754A-95FB-F22B3799BD5D}"/>
                </a:ext>
              </a:extLst>
            </p:cNvPr>
            <p:cNvSpPr/>
            <p:nvPr/>
          </p:nvSpPr>
          <p:spPr>
            <a:xfrm>
              <a:off x="1776173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408F86A-9E02-784A-A2A0-D0A533DCD746}"/>
                </a:ext>
              </a:extLst>
            </p:cNvPr>
            <p:cNvSpPr/>
            <p:nvPr/>
          </p:nvSpPr>
          <p:spPr>
            <a:xfrm>
              <a:off x="2347197" y="595615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1E5D28-466B-B641-A87D-C8A1220EF3B4}"/>
              </a:ext>
            </a:extLst>
          </p:cNvPr>
          <p:cNvGrpSpPr/>
          <p:nvPr/>
        </p:nvGrpSpPr>
        <p:grpSpPr>
          <a:xfrm>
            <a:off x="3823294" y="1470812"/>
            <a:ext cx="3045875" cy="899291"/>
            <a:chOff x="894411" y="5202844"/>
            <a:chExt cx="3045875" cy="8992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B23A14A-94C1-5644-BE02-31A5B531CF81}"/>
                </a:ext>
              </a:extLst>
            </p:cNvPr>
            <p:cNvSpPr/>
            <p:nvPr/>
          </p:nvSpPr>
          <p:spPr>
            <a:xfrm>
              <a:off x="894411" y="5507260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992DD66-6752-2946-B52F-D681BA6347A9}"/>
                </a:ext>
              </a:extLst>
            </p:cNvPr>
            <p:cNvSpPr/>
            <p:nvPr/>
          </p:nvSpPr>
          <p:spPr>
            <a:xfrm>
              <a:off x="1751661" y="5349038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5111C8C-1041-804F-B47A-43FC960B7751}"/>
                </a:ext>
              </a:extLst>
            </p:cNvPr>
            <p:cNvSpPr/>
            <p:nvPr/>
          </p:nvSpPr>
          <p:spPr>
            <a:xfrm>
              <a:off x="2511536" y="5530635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E1D4F50-BB84-0C42-A373-0923BE679283}"/>
                </a:ext>
              </a:extLst>
            </p:cNvPr>
            <p:cNvSpPr/>
            <p:nvPr/>
          </p:nvSpPr>
          <p:spPr>
            <a:xfrm>
              <a:off x="3368786" y="5202844"/>
              <a:ext cx="571500" cy="5715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FABA2021-1D3D-014D-82D0-DDCF857B522F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394794" y="1902756"/>
            <a:ext cx="285750" cy="15822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E1E07863-FC54-E747-AF55-FA2A37DC2CB5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5252044" y="1902756"/>
            <a:ext cx="188375" cy="1815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DA6913A-1591-CC48-98ED-20B2074327B6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 flipV="1">
            <a:off x="6011919" y="1756562"/>
            <a:ext cx="285750" cy="32779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立方体 56">
            <a:extLst>
              <a:ext uri="{FF2B5EF4-FFF2-40B4-BE49-F238E27FC236}">
                <a16:creationId xmlns:a16="http://schemas.microsoft.com/office/drawing/2014/main" id="{B09114A6-0666-F449-9522-CBA4366D9EFE}"/>
              </a:ext>
            </a:extLst>
          </p:cNvPr>
          <p:cNvSpPr/>
          <p:nvPr/>
        </p:nvSpPr>
        <p:spPr>
          <a:xfrm>
            <a:off x="8184082" y="1123150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66FB47ED-FEBA-144A-927F-064087242A31}"/>
              </a:ext>
            </a:extLst>
          </p:cNvPr>
          <p:cNvSpPr/>
          <p:nvPr/>
        </p:nvSpPr>
        <p:spPr>
          <a:xfrm>
            <a:off x="8184082" y="599275"/>
            <a:ext cx="971550" cy="695323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C7FE0EF-683F-F344-8353-51DCE4E9A65D}"/>
              </a:ext>
            </a:extLst>
          </p:cNvPr>
          <p:cNvGrpSpPr/>
          <p:nvPr/>
        </p:nvGrpSpPr>
        <p:grpSpPr>
          <a:xfrm>
            <a:off x="2465662" y="1051231"/>
            <a:ext cx="971550" cy="1738822"/>
            <a:chOff x="3667125" y="666750"/>
            <a:chExt cx="971550" cy="1738822"/>
          </a:xfrm>
        </p:grpSpPr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C7AE4644-A5C0-0D45-981A-BA9E929B8DCE}"/>
                </a:ext>
              </a:extLst>
            </p:cNvPr>
            <p:cNvSpPr/>
            <p:nvPr/>
          </p:nvSpPr>
          <p:spPr>
            <a:xfrm>
              <a:off x="3667125" y="1710249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立方体 64">
              <a:extLst>
                <a:ext uri="{FF2B5EF4-FFF2-40B4-BE49-F238E27FC236}">
                  <a16:creationId xmlns:a16="http://schemas.microsoft.com/office/drawing/2014/main" id="{C933A430-C7A9-7146-AA12-D0B63BBF6E55}"/>
                </a:ext>
              </a:extLst>
            </p:cNvPr>
            <p:cNvSpPr/>
            <p:nvPr/>
          </p:nvSpPr>
          <p:spPr>
            <a:xfrm>
              <a:off x="3667125" y="1190627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立方体 67">
              <a:extLst>
                <a:ext uri="{FF2B5EF4-FFF2-40B4-BE49-F238E27FC236}">
                  <a16:creationId xmlns:a16="http://schemas.microsoft.com/office/drawing/2014/main" id="{482AC91F-38ED-044B-AC12-C6604B939C8B}"/>
                </a:ext>
              </a:extLst>
            </p:cNvPr>
            <p:cNvSpPr/>
            <p:nvPr/>
          </p:nvSpPr>
          <p:spPr>
            <a:xfrm>
              <a:off x="3667125" y="666750"/>
              <a:ext cx="971550" cy="695323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68243EC-2964-1E42-BC87-8D2F2273C3A1}"/>
              </a:ext>
            </a:extLst>
          </p:cNvPr>
          <p:cNvSpPr/>
          <p:nvPr/>
        </p:nvSpPr>
        <p:spPr>
          <a:xfrm>
            <a:off x="5875283" y="3163614"/>
            <a:ext cx="823747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95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1E6D662-BB15-834D-B22E-B1EF22518908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 flipV="1">
            <a:off x="6601226" y="670152"/>
            <a:ext cx="1230116" cy="112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F2F567C-06EE-F84D-AB04-8BFAEB39655B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9851613" y="649396"/>
            <a:ext cx="847739" cy="96203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E11718-F873-3446-B82B-D3CE554E6752}"/>
              </a:ext>
            </a:extLst>
          </p:cNvPr>
          <p:cNvGrpSpPr/>
          <p:nvPr/>
        </p:nvGrpSpPr>
        <p:grpSpPr>
          <a:xfrm>
            <a:off x="6840187" y="-197690"/>
            <a:ext cx="3127902" cy="2662866"/>
            <a:chOff x="2155797" y="583529"/>
            <a:chExt cx="4092598" cy="347723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1DCE1A5-4717-064C-951E-4EDB384F1F77}"/>
                </a:ext>
              </a:extLst>
            </p:cNvPr>
            <p:cNvSpPr/>
            <p:nvPr/>
          </p:nvSpPr>
          <p:spPr>
            <a:xfrm>
              <a:off x="3452643" y="583529"/>
              <a:ext cx="2795752" cy="575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page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mem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8A5C9DB-AA97-F744-A1A9-C27B1E7EA93B}"/>
                </a:ext>
              </a:extLst>
            </p:cNvPr>
            <p:cNvSpPr txBox="1"/>
            <p:nvPr/>
          </p:nvSpPr>
          <p:spPr>
            <a:xfrm>
              <a:off x="2155797" y="3014997"/>
              <a:ext cx="10897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00"/>
                <a:t>filemap</a:t>
              </a:r>
              <a:endParaRPr kumimoji="1" lang="zh-CN" altLang="en-US" sz="9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8111C0A-6566-EB45-AFF9-07C63CDAB64C}"/>
                </a:ext>
              </a:extLst>
            </p:cNvPr>
            <p:cNvGrpSpPr/>
            <p:nvPr/>
          </p:nvGrpSpPr>
          <p:grpSpPr>
            <a:xfrm>
              <a:off x="3452640" y="1154297"/>
              <a:ext cx="2643360" cy="2906466"/>
              <a:chOff x="3452640" y="1154297"/>
              <a:chExt cx="2795755" cy="290646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D06B5FE-AC8B-EA4F-A9AF-63EFCEB61605}"/>
                  </a:ext>
                </a:extLst>
              </p:cNvPr>
              <p:cNvSpPr/>
              <p:nvPr/>
            </p:nvSpPr>
            <p:spPr>
              <a:xfrm>
                <a:off x="4671846" y="1158602"/>
                <a:ext cx="1576549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A090C8D-BF5A-EF4D-8ADE-45345990319E}"/>
                  </a:ext>
                </a:extLst>
              </p:cNvPr>
              <p:cNvSpPr/>
              <p:nvPr/>
            </p:nvSpPr>
            <p:spPr>
              <a:xfrm>
                <a:off x="4671846" y="115429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inode</a:t>
                </a:r>
                <a:r>
                  <a:rPr lang="zh-CN" altLang="en-US" sz="900">
                    <a:solidFill>
                      <a:schemeClr val="tx1"/>
                    </a:solidFill>
                  </a:rPr>
                  <a:t>* </a:t>
                </a:r>
                <a:r>
                  <a:rPr lang="en-US" altLang="zh-CN" sz="900">
                    <a:solidFill>
                      <a:schemeClr val="tx1"/>
                    </a:solidFill>
                  </a:rPr>
                  <a:t>pwd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ED8DE0C-8C1E-8142-828B-CC94649B0F12}"/>
                  </a:ext>
                </a:extLst>
              </p:cNvPr>
              <p:cNvSpPr/>
              <p:nvPr/>
            </p:nvSpPr>
            <p:spPr>
              <a:xfrm>
                <a:off x="4671843" y="1429614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 *fd_array</a:t>
                </a: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27CA6F-6006-E74C-AE40-205E87410F54}"/>
                  </a:ext>
                </a:extLst>
              </p:cNvPr>
              <p:cNvSpPr/>
              <p:nvPr/>
            </p:nvSpPr>
            <p:spPr>
              <a:xfrm>
                <a:off x="4671842" y="1698727"/>
                <a:ext cx="1576549" cy="2753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files_count</a:t>
                </a: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D4BA86B-E750-DC4D-A8B5-5F3B4F75973C}"/>
                  </a:ext>
                </a:extLst>
              </p:cNvPr>
              <p:cNvSpPr/>
              <p:nvPr/>
            </p:nvSpPr>
            <p:spPr>
              <a:xfrm>
                <a:off x="4671842" y="1978350"/>
                <a:ext cx="1576549" cy="2986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files_se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DAF9210-6823-624A-B771-1C23580E756F}"/>
                  </a:ext>
                </a:extLst>
              </p:cNvPr>
              <p:cNvSpPr/>
              <p:nvPr/>
            </p:nvSpPr>
            <p:spPr>
              <a:xfrm>
                <a:off x="3452643" y="2277008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1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C47AE9-9F0F-4742-824E-676DD62A3C96}"/>
                  </a:ext>
                </a:extLst>
              </p:cNvPr>
              <p:cNvSpPr/>
              <p:nvPr/>
            </p:nvSpPr>
            <p:spPr>
              <a:xfrm>
                <a:off x="3452643" y="2722947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2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CDF3490-5F6E-AA4E-9D39-DE8B6946D8EF}"/>
                  </a:ext>
                </a:extLst>
              </p:cNvPr>
              <p:cNvSpPr/>
              <p:nvPr/>
            </p:nvSpPr>
            <p:spPr>
              <a:xfrm>
                <a:off x="3452643" y="3169842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86043EC-460B-5C4E-9274-FB434F022ACE}"/>
                  </a:ext>
                </a:extLst>
              </p:cNvPr>
              <p:cNvSpPr/>
              <p:nvPr/>
            </p:nvSpPr>
            <p:spPr>
              <a:xfrm>
                <a:off x="3452640" y="3614824"/>
                <a:ext cx="2795748" cy="4459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>
                    <a:solidFill>
                      <a:schemeClr val="tx1"/>
                    </a:solidFill>
                  </a:rPr>
                  <a:t>file …</a:t>
                </a:r>
              </a:p>
            </p:txBody>
          </p:sp>
          <p:cxnSp>
            <p:nvCxnSpPr>
              <p:cNvPr id="37" name="曲线连接符 36">
                <a:extLst>
                  <a:ext uri="{FF2B5EF4-FFF2-40B4-BE49-F238E27FC236}">
                    <a16:creationId xmlns:a16="http://schemas.microsoft.com/office/drawing/2014/main" id="{F55A7BDE-5F2D-D445-B1BB-F83C98340D08}"/>
                  </a:ext>
                </a:extLst>
              </p:cNvPr>
              <p:cNvCxnSpPr>
                <a:cxnSpLocks/>
                <a:stCxn id="28" idx="3"/>
                <a:endCxn id="23" idx="3"/>
              </p:cNvCxnSpPr>
              <p:nvPr/>
            </p:nvCxnSpPr>
            <p:spPr>
              <a:xfrm flipH="1">
                <a:off x="6248391" y="1567273"/>
                <a:ext cx="1" cy="932705"/>
              </a:xfrm>
              <a:prstGeom prst="curvedConnector3">
                <a:avLst>
                  <a:gd name="adj1" fmla="val -228600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6DDE171-186A-A54E-8A72-03FBB251E517}"/>
                  </a:ext>
                </a:extLst>
              </p:cNvPr>
              <p:cNvSpPr/>
              <p:nvPr/>
            </p:nvSpPr>
            <p:spPr>
              <a:xfrm>
                <a:off x="3452640" y="1157575"/>
                <a:ext cx="1213942" cy="11184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>
                    <a:solidFill>
                      <a:schemeClr val="tx1"/>
                    </a:solidFill>
                  </a:rPr>
                  <a:t>files_struct</a:t>
                </a:r>
              </a:p>
            </p:txBody>
          </p:sp>
        </p:grp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3440BD-08EF-6443-845A-A06931986957}"/>
                </a:ext>
              </a:extLst>
            </p:cNvPr>
            <p:cNvCxnSpPr>
              <a:cxnSpLocks/>
              <a:stCxn id="43" idx="3"/>
              <a:endCxn id="23" idx="1"/>
            </p:cNvCxnSpPr>
            <p:nvPr/>
          </p:nvCxnSpPr>
          <p:spPr>
            <a:xfrm flipV="1">
              <a:off x="3245553" y="2499978"/>
              <a:ext cx="207090" cy="630435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9DAFE24A-68A4-814F-9C75-36F7FA6D0D24}"/>
                </a:ext>
              </a:extLst>
            </p:cNvPr>
            <p:cNvCxnSpPr>
              <a:cxnSpLocks/>
              <a:stCxn id="43" idx="3"/>
              <a:endCxn id="31" idx="1"/>
            </p:cNvCxnSpPr>
            <p:nvPr/>
          </p:nvCxnSpPr>
          <p:spPr>
            <a:xfrm>
              <a:off x="3245553" y="3130413"/>
              <a:ext cx="207087" cy="707381"/>
            </a:xfrm>
            <a:prstGeom prst="straightConnector1">
              <a:avLst/>
            </a:prstGeom>
            <a:ln>
              <a:prstDash val="lgDashDot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62016A8-6E13-C147-8812-76B4F99005DC}"/>
              </a:ext>
            </a:extLst>
          </p:cNvPr>
          <p:cNvGrpSpPr/>
          <p:nvPr/>
        </p:nvGrpSpPr>
        <p:grpSpPr>
          <a:xfrm>
            <a:off x="10699349" y="530312"/>
            <a:ext cx="1146579" cy="1436452"/>
            <a:chOff x="10373080" y="909637"/>
            <a:chExt cx="1660637" cy="263198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22593B9-2391-504F-A49D-73A18F4F84A6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DC58383-E47E-9E46-B150-C00466B865A0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558548E-CA90-984D-9122-633BC8292A3A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120BCD-7315-164F-B8A1-AD1AC6E033C9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05DB5A-51FE-954C-82F8-3CC641FECD6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246AF8E-4E65-A945-915D-DC3196ABE739}"/>
              </a:ext>
            </a:extLst>
          </p:cNvPr>
          <p:cNvGrpSpPr/>
          <p:nvPr/>
        </p:nvGrpSpPr>
        <p:grpSpPr>
          <a:xfrm>
            <a:off x="1807743" y="1019846"/>
            <a:ext cx="2397610" cy="1892116"/>
            <a:chOff x="1335609" y="741226"/>
            <a:chExt cx="2397610" cy="337951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E59E17B-4EA7-0949-BD41-632990D93B9D}"/>
                </a:ext>
              </a:extLst>
            </p:cNvPr>
            <p:cNvSpPr/>
            <p:nvPr/>
          </p:nvSpPr>
          <p:spPr>
            <a:xfrm>
              <a:off x="1335762" y="1093664"/>
              <a:ext cx="2397457" cy="3027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059DCD-DA63-EE4F-8E0C-76D84FF7B2D5}"/>
                </a:ext>
              </a:extLst>
            </p:cNvPr>
            <p:cNvSpPr/>
            <p:nvPr/>
          </p:nvSpPr>
          <p:spPr>
            <a:xfrm>
              <a:off x="1335609" y="1098666"/>
              <a:ext cx="2397457" cy="6307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trapframe</a:t>
              </a:r>
            </a:p>
          </p:txBody>
        </p:sp>
        <p:sp>
          <p:nvSpPr>
            <p:cNvPr id="50" name="同侧圆角矩形 49">
              <a:extLst>
                <a:ext uri="{FF2B5EF4-FFF2-40B4-BE49-F238E27FC236}">
                  <a16:creationId xmlns:a16="http://schemas.microsoft.com/office/drawing/2014/main" id="{EAC5F005-7486-FD45-B343-62FA09201186}"/>
                </a:ext>
              </a:extLst>
            </p:cNvPr>
            <p:cNvSpPr/>
            <p:nvPr/>
          </p:nvSpPr>
          <p:spPr>
            <a:xfrm>
              <a:off x="1335762" y="741226"/>
              <a:ext cx="2397457" cy="352438"/>
            </a:xfrm>
            <a:prstGeom prst="round2Same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process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kernel</a:t>
              </a:r>
              <a:r>
                <a:rPr kumimoji="1" lang="zh-CN" altLang="en-US" sz="900">
                  <a:solidFill>
                    <a:schemeClr val="tx1"/>
                  </a:solidFill>
                </a:rPr>
                <a:t> </a:t>
              </a:r>
              <a:r>
                <a:rPr kumimoji="1" lang="en-US" altLang="zh-CN" sz="900">
                  <a:solidFill>
                    <a:schemeClr val="tx1"/>
                  </a:solidFill>
                </a:rPr>
                <a:t>stack</a:t>
              </a:r>
              <a:r>
                <a:rPr lang="zh-CN" altLang="en-US" sz="900">
                  <a:solidFill>
                    <a:schemeClr val="tx1"/>
                  </a:solidFill>
                </a:rPr>
                <a:t>↓</a:t>
              </a:r>
            </a:p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966F4C7-E2BD-AA4D-BDA8-9E0D32B10160}"/>
              </a:ext>
            </a:extLst>
          </p:cNvPr>
          <p:cNvSpPr txBox="1"/>
          <p:nvPr/>
        </p:nvSpPr>
        <p:spPr>
          <a:xfrm>
            <a:off x="0" y="1626473"/>
            <a:ext cx="122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KSTACKSIZE=2PAGE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DA3AE54-50B9-3C4F-B8C4-43C917E50C38}"/>
              </a:ext>
            </a:extLst>
          </p:cNvPr>
          <p:cNvCxnSpPr>
            <a:cxnSpLocks/>
            <a:stCxn id="52" idx="3"/>
            <a:endCxn id="50" idx="2"/>
          </p:cNvCxnSpPr>
          <p:nvPr/>
        </p:nvCxnSpPr>
        <p:spPr>
          <a:xfrm flipV="1">
            <a:off x="1223563" y="1118507"/>
            <a:ext cx="584333" cy="6233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A55C0C7-EBA2-D54A-A1EE-660F9106D698}"/>
              </a:ext>
            </a:extLst>
          </p:cNvPr>
          <p:cNvCxnSpPr>
            <a:cxnSpLocks/>
            <a:stCxn id="52" idx="3"/>
            <a:endCxn id="47" idx="2"/>
          </p:cNvCxnSpPr>
          <p:nvPr/>
        </p:nvCxnSpPr>
        <p:spPr>
          <a:xfrm>
            <a:off x="1223563" y="1741889"/>
            <a:ext cx="1783062" cy="1170073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13C5EC-8A2D-D846-AD9F-2E2C796B9892}"/>
              </a:ext>
            </a:extLst>
          </p:cNvPr>
          <p:cNvGrpSpPr/>
          <p:nvPr/>
        </p:nvGrpSpPr>
        <p:grpSpPr>
          <a:xfrm>
            <a:off x="5386986" y="612224"/>
            <a:ext cx="1218250" cy="3194864"/>
            <a:chOff x="5386986" y="612224"/>
            <a:chExt cx="1218250" cy="319486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F3F1919-773F-5446-ACDB-F922F4027B3B}"/>
                </a:ext>
              </a:extLst>
            </p:cNvPr>
            <p:cNvSpPr/>
            <p:nvPr/>
          </p:nvSpPr>
          <p:spPr>
            <a:xfrm>
              <a:off x="5387284" y="948556"/>
              <a:ext cx="1217926" cy="285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DDE1312-1BB7-5948-9E5A-01E1599F96DC}"/>
                </a:ext>
              </a:extLst>
            </p:cNvPr>
            <p:cNvSpPr/>
            <p:nvPr/>
          </p:nvSpPr>
          <p:spPr>
            <a:xfrm>
              <a:off x="5387284" y="1626473"/>
              <a:ext cx="1213942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files_struct *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D9614F-9F64-734F-B294-42BB31812767}"/>
                </a:ext>
              </a:extLst>
            </p:cNvPr>
            <p:cNvSpPr/>
            <p:nvPr/>
          </p:nvSpPr>
          <p:spPr>
            <a:xfrm>
              <a:off x="5387283" y="612224"/>
              <a:ext cx="1213942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proc_struct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F73BF2-51E9-AB40-B2C2-BB34E06DA6FD}"/>
                </a:ext>
              </a:extLst>
            </p:cNvPr>
            <p:cNvSpPr/>
            <p:nvPr/>
          </p:nvSpPr>
          <p:spPr>
            <a:xfrm>
              <a:off x="5386987" y="2465176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kstack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4B1DD10-F80F-7148-B692-7B6DE314EEEC}"/>
                </a:ext>
              </a:extLst>
            </p:cNvPr>
            <p:cNvSpPr/>
            <p:nvPr/>
          </p:nvSpPr>
          <p:spPr>
            <a:xfrm>
              <a:off x="5386988" y="2053686"/>
              <a:ext cx="1217925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tf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39D2204-D1C2-2E4A-A36E-3309C8DBC1FE}"/>
                </a:ext>
              </a:extLst>
            </p:cNvPr>
            <p:cNvSpPr/>
            <p:nvPr/>
          </p:nvSpPr>
          <p:spPr>
            <a:xfrm>
              <a:off x="5386986" y="2869264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900">
                  <a:solidFill>
                    <a:schemeClr val="tx1"/>
                  </a:solidFill>
                </a:rPr>
                <a:t>context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AAB44B1-2C2A-B742-A9A0-E3312836989B}"/>
                </a:ext>
              </a:extLst>
            </p:cNvPr>
            <p:cNvSpPr/>
            <p:nvPr/>
          </p:nvSpPr>
          <p:spPr>
            <a:xfrm>
              <a:off x="5387309" y="3363969"/>
              <a:ext cx="1217927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mm</a:t>
              </a:r>
              <a:r>
                <a:rPr lang="zh-CN" altLang="en-US" sz="900">
                  <a:solidFill>
                    <a:schemeClr val="tx1"/>
                  </a:solidFill>
                </a:rPr>
                <a:t>*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5534ECFC-DA58-3B46-804D-CDD492C884D4}"/>
              </a:ext>
            </a:extLst>
          </p:cNvPr>
          <p:cNvCxnSpPr>
            <a:cxnSpLocks/>
            <a:stCxn id="70" idx="1"/>
            <a:endCxn id="49" idx="3"/>
          </p:cNvCxnSpPr>
          <p:nvPr/>
        </p:nvCxnSpPr>
        <p:spPr>
          <a:xfrm flipH="1" flipV="1">
            <a:off x="4205200" y="1396552"/>
            <a:ext cx="1181788" cy="82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00F76F3-9EFB-9843-BDCF-E3E9098D5FE5}"/>
              </a:ext>
            </a:extLst>
          </p:cNvPr>
          <p:cNvCxnSpPr>
            <a:cxnSpLocks/>
            <a:stCxn id="42" idx="1"/>
            <a:endCxn id="47" idx="2"/>
          </p:cNvCxnSpPr>
          <p:nvPr/>
        </p:nvCxnSpPr>
        <p:spPr>
          <a:xfrm flipH="1">
            <a:off x="3006625" y="2633342"/>
            <a:ext cx="2380362" cy="27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0BA7E4B-45B8-804C-A4EF-1668BDB835A1}"/>
              </a:ext>
            </a:extLst>
          </p:cNvPr>
          <p:cNvGrpSpPr/>
          <p:nvPr/>
        </p:nvGrpSpPr>
        <p:grpSpPr>
          <a:xfrm>
            <a:off x="10699349" y="2167819"/>
            <a:ext cx="1146579" cy="1436452"/>
            <a:chOff x="10373080" y="909637"/>
            <a:chExt cx="1660637" cy="263198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304D42A-BE8C-9D46-8665-5C9506C690F7}"/>
                </a:ext>
              </a:extLst>
            </p:cNvPr>
            <p:cNvSpPr/>
            <p:nvPr/>
          </p:nvSpPr>
          <p:spPr>
            <a:xfrm>
              <a:off x="10373085" y="909637"/>
              <a:ext cx="1660630" cy="4363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>
                  <a:solidFill>
                    <a:schemeClr val="tx1"/>
                  </a:solidFill>
                </a:rPr>
                <a:t>file</a:t>
              </a:r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1DEE5C-B6B8-E14F-9A5A-0C3BA6F0179F}"/>
                </a:ext>
              </a:extLst>
            </p:cNvPr>
            <p:cNvSpPr/>
            <p:nvPr/>
          </p:nvSpPr>
          <p:spPr>
            <a:xfrm>
              <a:off x="10373087" y="1346028"/>
              <a:ext cx="1660630" cy="21955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12FB1BA-2A0B-0C44-B6E6-BED288C67DA9}"/>
                </a:ext>
              </a:extLst>
            </p:cNvPr>
            <p:cNvSpPr/>
            <p:nvPr/>
          </p:nvSpPr>
          <p:spPr>
            <a:xfrm>
              <a:off x="10373080" y="3102685"/>
              <a:ext cx="1660630" cy="4363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inode</a:t>
              </a:r>
              <a:r>
                <a:rPr lang="zh-CN" altLang="en-US" sz="900">
                  <a:solidFill>
                    <a:schemeClr val="tx1"/>
                  </a:solidFill>
                </a:rPr>
                <a:t> *</a:t>
              </a:r>
              <a:r>
                <a:rPr lang="en-US" altLang="zh-CN" sz="90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CD51D12-B124-754B-9F3F-A4DD41C96258}"/>
                </a:ext>
              </a:extLst>
            </p:cNvPr>
            <p:cNvSpPr/>
            <p:nvPr/>
          </p:nvSpPr>
          <p:spPr>
            <a:xfrm>
              <a:off x="10373083" y="1770654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b="1">
                  <a:solidFill>
                    <a:schemeClr val="tx1"/>
                  </a:solidFill>
                </a:rPr>
                <a:t>fd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CB98CB3-0105-204C-A046-B1BA0A803404}"/>
                </a:ext>
              </a:extLst>
            </p:cNvPr>
            <p:cNvSpPr/>
            <p:nvPr/>
          </p:nvSpPr>
          <p:spPr>
            <a:xfrm>
              <a:off x="10373083" y="2104949"/>
              <a:ext cx="1660633" cy="33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r/w</a:t>
              </a: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2622964F-7589-054E-ABBB-5AC464A75A71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>
            <a:off x="9851613" y="1953659"/>
            <a:ext cx="847739" cy="333244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0961EEF3-5A26-E845-BD6E-ACC37F17FB76}"/>
              </a:ext>
            </a:extLst>
          </p:cNvPr>
          <p:cNvSpPr/>
          <p:nvPr/>
        </p:nvSpPr>
        <p:spPr>
          <a:xfrm>
            <a:off x="5386689" y="2911962"/>
            <a:ext cx="512890" cy="176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335254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0ECB58-C4C4-474D-A65D-F07B45AC5196}"/>
              </a:ext>
            </a:extLst>
          </p:cNvPr>
          <p:cNvSpPr txBox="1"/>
          <p:nvPr/>
        </p:nvSpPr>
        <p:spPr>
          <a:xfrm>
            <a:off x="334977" y="289711"/>
            <a:ext cx="2661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/>
              <a:t>目录关系的持久化表示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0A22F9-C739-8144-990F-42AD516AAF3C}"/>
              </a:ext>
            </a:extLst>
          </p:cNvPr>
          <p:cNvSpPr txBox="1"/>
          <p:nvPr/>
        </p:nvSpPr>
        <p:spPr>
          <a:xfrm>
            <a:off x="117934" y="734396"/>
            <a:ext cx="1821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/>
              <a:t>/</a:t>
            </a:r>
          </a:p>
          <a:p>
            <a:r>
              <a:rPr kumimoji="1" lang="en-US" altLang="zh-CN" sz="1200"/>
              <a:t>├── dir1</a:t>
            </a:r>
          </a:p>
          <a:p>
            <a:r>
              <a:rPr kumimoji="1" lang="en-US" altLang="zh-CN" sz="1200"/>
              <a:t>│   </a:t>
            </a:r>
            <a:r>
              <a:rPr kumimoji="1" lang="zh-CN" altLang="en-US" sz="1200"/>
              <a:t>      </a:t>
            </a:r>
            <a:r>
              <a:rPr kumimoji="1" lang="en-US" altLang="zh-CN" sz="1200"/>
              <a:t>└── file2</a:t>
            </a:r>
          </a:p>
          <a:p>
            <a:r>
              <a:rPr kumimoji="1" lang="en-US" altLang="zh-CN" sz="1200"/>
              <a:t>└── file1</a:t>
            </a:r>
            <a:endParaRPr kumimoji="1" lang="zh-CN" altLang="en-US" sz="12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5518480-3B05-2446-BD68-6C2D5FD2E5D2}"/>
              </a:ext>
            </a:extLst>
          </p:cNvPr>
          <p:cNvGrpSpPr/>
          <p:nvPr/>
        </p:nvGrpSpPr>
        <p:grpSpPr>
          <a:xfrm>
            <a:off x="1893725" y="225187"/>
            <a:ext cx="7333868" cy="3429000"/>
            <a:chOff x="599641" y="0"/>
            <a:chExt cx="6581118" cy="541687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FA588D8-BD7A-2949-BEE0-A18061BFBD26}"/>
                </a:ext>
              </a:extLst>
            </p:cNvPr>
            <p:cNvGrpSpPr/>
            <p:nvPr/>
          </p:nvGrpSpPr>
          <p:grpSpPr>
            <a:xfrm>
              <a:off x="3098408" y="1309966"/>
              <a:ext cx="1907764" cy="724531"/>
              <a:chOff x="785916" y="3337224"/>
              <a:chExt cx="1907764" cy="724531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34D1939-2CA0-9844-9A76-2862632D2253}"/>
                  </a:ext>
                </a:extLst>
              </p:cNvPr>
              <p:cNvSpPr/>
              <p:nvPr/>
            </p:nvSpPr>
            <p:spPr>
              <a:xfrm>
                <a:off x="785916" y="3337224"/>
                <a:ext cx="1015738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&lt;inode[2],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name=dir1&gt;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F22A16-A5ED-634F-80C3-EF8BCD097A23}"/>
                  </a:ext>
                </a:extLst>
              </p:cNvPr>
              <p:cNvSpPr/>
              <p:nvPr/>
            </p:nvSpPr>
            <p:spPr>
              <a:xfrm>
                <a:off x="1801654" y="3344278"/>
                <a:ext cx="892026" cy="7174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&lt;inode[3],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name=file1&gt;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15AB5513-206A-AF43-8979-BAC80E74D743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rot="5400000">
              <a:off x="3630985" y="858907"/>
              <a:ext cx="426351" cy="47576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9A0D3B2-C5EF-2C4C-B9EF-F51F371631D4}"/>
                </a:ext>
              </a:extLst>
            </p:cNvPr>
            <p:cNvGrpSpPr/>
            <p:nvPr/>
          </p:nvGrpSpPr>
          <p:grpSpPr>
            <a:xfrm>
              <a:off x="3733293" y="0"/>
              <a:ext cx="697499" cy="883615"/>
              <a:chOff x="117934" y="1984068"/>
              <a:chExt cx="697499" cy="88361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DDDB1C5-23AE-1340-825C-423CA7D32785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同侧圆角矩形 106">
                <a:extLst>
                  <a:ext uri="{FF2B5EF4-FFF2-40B4-BE49-F238E27FC236}">
                    <a16:creationId xmlns:a16="http://schemas.microsoft.com/office/drawing/2014/main" id="{0581E2C2-6066-2140-B9FD-BC8FFA579FF8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00021D0-EE5B-3A47-AC02-51B132DF66BB}"/>
                </a:ext>
              </a:extLst>
            </p:cNvPr>
            <p:cNvGrpSpPr/>
            <p:nvPr/>
          </p:nvGrpSpPr>
          <p:grpSpPr>
            <a:xfrm>
              <a:off x="2748563" y="2417355"/>
              <a:ext cx="699689" cy="883617"/>
              <a:chOff x="814269" y="1984068"/>
              <a:chExt cx="699689" cy="88361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157F1D1-E1F6-1447-AEA8-E429B1F90B1F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同侧圆角矩形 108">
                <a:extLst>
                  <a:ext uri="{FF2B5EF4-FFF2-40B4-BE49-F238E27FC236}">
                    <a16:creationId xmlns:a16="http://schemas.microsoft.com/office/drawing/2014/main" id="{9EDEA6F8-4BAE-BA43-A5DA-21736597E777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11510A4-A909-A048-BEF2-0E065D996FF0}"/>
                </a:ext>
              </a:extLst>
            </p:cNvPr>
            <p:cNvGrpSpPr/>
            <p:nvPr/>
          </p:nvGrpSpPr>
          <p:grpSpPr>
            <a:xfrm>
              <a:off x="4652098" y="2647362"/>
              <a:ext cx="697499" cy="883617"/>
              <a:chOff x="1527664" y="1984068"/>
              <a:chExt cx="697499" cy="883617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6154032-BDCA-0845-B618-DCD819F35A0C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11" name="同侧圆角矩形 110">
                <a:extLst>
                  <a:ext uri="{FF2B5EF4-FFF2-40B4-BE49-F238E27FC236}">
                    <a16:creationId xmlns:a16="http://schemas.microsoft.com/office/drawing/2014/main" id="{8F68ED2D-DEB9-8A42-A7F2-6B669E304952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1CC6926-9F20-5544-940A-41AE8F223EDC}"/>
                </a:ext>
              </a:extLst>
            </p:cNvPr>
            <p:cNvGrpSpPr/>
            <p:nvPr/>
          </p:nvGrpSpPr>
          <p:grpSpPr>
            <a:xfrm>
              <a:off x="1590748" y="4318623"/>
              <a:ext cx="697499" cy="883615"/>
              <a:chOff x="2223998" y="1984068"/>
              <a:chExt cx="697499" cy="883615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2C9A340-FD6E-0742-9471-278D0BD64CEB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同侧圆角矩形 111">
                <a:extLst>
                  <a:ext uri="{FF2B5EF4-FFF2-40B4-BE49-F238E27FC236}">
                    <a16:creationId xmlns:a16="http://schemas.microsoft.com/office/drawing/2014/main" id="{C1A5E24C-3205-E64A-877B-22E153C899B8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7" name="曲线连接符 116">
              <a:extLst>
                <a:ext uri="{FF2B5EF4-FFF2-40B4-BE49-F238E27FC236}">
                  <a16:creationId xmlns:a16="http://schemas.microsoft.com/office/drawing/2014/main" id="{56B988F5-90B1-A047-879C-43B5F7182D89}"/>
                </a:ext>
              </a:extLst>
            </p:cNvPr>
            <p:cNvCxnSpPr>
              <a:cxnSpLocks/>
              <a:stCxn id="47" idx="2"/>
              <a:endCxn id="109" idx="3"/>
            </p:cNvCxnSpPr>
            <p:nvPr/>
          </p:nvCxnSpPr>
          <p:spPr>
            <a:xfrm rot="5400000">
              <a:off x="3159763" y="1970841"/>
              <a:ext cx="389912" cy="50311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7118F71-3FE9-6F46-93EA-2974A2728173}"/>
                </a:ext>
              </a:extLst>
            </p:cNvPr>
            <p:cNvSpPr/>
            <p:nvPr/>
          </p:nvSpPr>
          <p:spPr>
            <a:xfrm>
              <a:off x="1817001" y="2929660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162CC223-3D7F-9A41-A4E2-8F941EFC2F4C}"/>
                </a:ext>
              </a:extLst>
            </p:cNvPr>
            <p:cNvCxnSpPr>
              <a:cxnSpLocks/>
              <a:stCxn id="26" idx="1"/>
              <a:endCxn id="120" idx="0"/>
            </p:cNvCxnSpPr>
            <p:nvPr/>
          </p:nvCxnSpPr>
          <p:spPr>
            <a:xfrm rot="10800000">
              <a:off x="2221823" y="2929661"/>
              <a:ext cx="526740" cy="12573"/>
            </a:xfrm>
            <a:prstGeom prst="curvedConnector4">
              <a:avLst>
                <a:gd name="adj1" fmla="val 11573"/>
                <a:gd name="adj2" fmla="val 1918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126">
              <a:extLst>
                <a:ext uri="{FF2B5EF4-FFF2-40B4-BE49-F238E27FC236}">
                  <a16:creationId xmlns:a16="http://schemas.microsoft.com/office/drawing/2014/main" id="{8F496621-9EC2-BE42-8928-0978304AD69C}"/>
                </a:ext>
              </a:extLst>
            </p:cNvPr>
            <p:cNvCxnSpPr>
              <a:cxnSpLocks/>
              <a:stCxn id="120" idx="2"/>
              <a:endCxn id="112" idx="3"/>
            </p:cNvCxnSpPr>
            <p:nvPr/>
          </p:nvCxnSpPr>
          <p:spPr>
            <a:xfrm rot="5400000">
              <a:off x="1743248" y="3840048"/>
              <a:ext cx="671486" cy="28566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曲线连接符 130">
              <a:extLst>
                <a:ext uri="{FF2B5EF4-FFF2-40B4-BE49-F238E27FC236}">
                  <a16:creationId xmlns:a16="http://schemas.microsoft.com/office/drawing/2014/main" id="{7F58D867-ED13-A941-810A-FE15F9A65B7C}"/>
                </a:ext>
              </a:extLst>
            </p:cNvPr>
            <p:cNvCxnSpPr>
              <a:cxnSpLocks/>
              <a:stCxn id="28" idx="3"/>
              <a:endCxn id="121" idx="0"/>
            </p:cNvCxnSpPr>
            <p:nvPr/>
          </p:nvCxnSpPr>
          <p:spPr>
            <a:xfrm flipV="1">
              <a:off x="5349597" y="2942233"/>
              <a:ext cx="640668" cy="230007"/>
            </a:xfrm>
            <a:prstGeom prst="curvedConnector4">
              <a:avLst>
                <a:gd name="adj1" fmla="val 19030"/>
                <a:gd name="adj2" fmla="val 2553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曲线连接符 140">
              <a:extLst>
                <a:ext uri="{FF2B5EF4-FFF2-40B4-BE49-F238E27FC236}">
                  <a16:creationId xmlns:a16="http://schemas.microsoft.com/office/drawing/2014/main" id="{18713ADA-752B-4E4B-A02E-4F467146B7D7}"/>
                </a:ext>
              </a:extLst>
            </p:cNvPr>
            <p:cNvCxnSpPr>
              <a:cxnSpLocks/>
              <a:stCxn id="56" idx="2"/>
              <a:endCxn id="111" idx="3"/>
            </p:cNvCxnSpPr>
            <p:nvPr/>
          </p:nvCxnSpPr>
          <p:spPr>
            <a:xfrm rot="16200000" flipH="1">
              <a:off x="4472481" y="2122175"/>
              <a:ext cx="612865" cy="4375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6F41C42-4F50-F342-9D4C-1EDA05F00084}"/>
                </a:ext>
              </a:extLst>
            </p:cNvPr>
            <p:cNvGrpSpPr/>
            <p:nvPr/>
          </p:nvGrpSpPr>
          <p:grpSpPr>
            <a:xfrm>
              <a:off x="5593433" y="2942233"/>
              <a:ext cx="1587326" cy="717477"/>
              <a:chOff x="6757341" y="2156556"/>
              <a:chExt cx="1587326" cy="717477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4253B8F-9445-174E-8469-D64D7AF4D20D}"/>
                  </a:ext>
                </a:extLst>
              </p:cNvPr>
              <p:cNvSpPr/>
              <p:nvPr/>
            </p:nvSpPr>
            <p:spPr>
              <a:xfrm>
                <a:off x="6757341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1CDD5248-146B-3D4B-922E-6A38BBA9B255}"/>
                  </a:ext>
                </a:extLst>
              </p:cNvPr>
              <p:cNvSpPr/>
              <p:nvPr/>
            </p:nvSpPr>
            <p:spPr>
              <a:xfrm>
                <a:off x="7551004" y="2156556"/>
                <a:ext cx="793663" cy="7174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DATA</a:t>
                </a:r>
                <a:r>
                  <a:rPr kumimoji="1" lang="zh-CN" altLang="en-US" sz="10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000">
                    <a:solidFill>
                      <a:schemeClr val="tx1"/>
                    </a:solidFill>
                  </a:rPr>
                  <a:t>block</a:t>
                </a:r>
              </a:p>
              <a:p>
                <a:pPr algn="ctr"/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24AF0826-0A93-7748-A786-EA3E105A8235}"/>
                </a:ext>
              </a:extLst>
            </p:cNvPr>
            <p:cNvSpPr/>
            <p:nvPr/>
          </p:nvSpPr>
          <p:spPr>
            <a:xfrm>
              <a:off x="599641" y="4699399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53" name="曲线连接符 152">
              <a:extLst>
                <a:ext uri="{FF2B5EF4-FFF2-40B4-BE49-F238E27FC236}">
                  <a16:creationId xmlns:a16="http://schemas.microsoft.com/office/drawing/2014/main" id="{084272C3-D216-1E48-BA29-11F64B4BD7FA}"/>
                </a:ext>
              </a:extLst>
            </p:cNvPr>
            <p:cNvCxnSpPr>
              <a:cxnSpLocks/>
              <a:stCxn id="29" idx="1"/>
              <a:endCxn id="144" idx="0"/>
            </p:cNvCxnSpPr>
            <p:nvPr/>
          </p:nvCxnSpPr>
          <p:spPr>
            <a:xfrm rot="10800000">
              <a:off x="996474" y="4699399"/>
              <a:ext cx="594275" cy="144100"/>
            </a:xfrm>
            <a:prstGeom prst="curvedConnector4">
              <a:avLst>
                <a:gd name="adj1" fmla="val 16612"/>
                <a:gd name="adj2" fmla="val 258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15EC3D5-6A0A-C147-B8DC-7FC79ABA3679}"/>
              </a:ext>
            </a:extLst>
          </p:cNvPr>
          <p:cNvGrpSpPr/>
          <p:nvPr/>
        </p:nvGrpSpPr>
        <p:grpSpPr>
          <a:xfrm>
            <a:off x="1029896" y="4536640"/>
            <a:ext cx="9190385" cy="889965"/>
            <a:chOff x="687248" y="3863827"/>
            <a:chExt cx="9190385" cy="889965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4C16E0-DC6A-7146-A26E-9DE916AE4625}"/>
                </a:ext>
              </a:extLst>
            </p:cNvPr>
            <p:cNvSpPr/>
            <p:nvPr/>
          </p:nvSpPr>
          <p:spPr>
            <a:xfrm>
              <a:off x="4202206" y="4029965"/>
              <a:ext cx="1015738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&lt;inode[2],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name=dir1&gt;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C5FD8A8-9AEB-6340-803A-C6FD18CBB88D}"/>
                </a:ext>
              </a:extLst>
            </p:cNvPr>
            <p:cNvSpPr/>
            <p:nvPr/>
          </p:nvSpPr>
          <p:spPr>
            <a:xfrm>
              <a:off x="5217944" y="4033140"/>
              <a:ext cx="892026" cy="71747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&lt;inode[3],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name=file1&gt;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14" name="曲线连接符 113">
              <a:extLst>
                <a:ext uri="{FF2B5EF4-FFF2-40B4-BE49-F238E27FC236}">
                  <a16:creationId xmlns:a16="http://schemas.microsoft.com/office/drawing/2014/main" id="{016F2BF3-14F5-264E-9AD5-DFA28DF50441}"/>
                </a:ext>
              </a:extLst>
            </p:cNvPr>
            <p:cNvCxnSpPr>
              <a:cxnSpLocks/>
              <a:stCxn id="118" idx="2"/>
              <a:endCxn id="110" idx="2"/>
            </p:cNvCxnSpPr>
            <p:nvPr/>
          </p:nvCxnSpPr>
          <p:spPr>
            <a:xfrm rot="16200000" flipH="1">
              <a:off x="2873036" y="2910403"/>
              <a:ext cx="12700" cy="3674077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1B1311F6-1645-934A-A7F0-36C554DAA0A6}"/>
                </a:ext>
              </a:extLst>
            </p:cNvPr>
            <p:cNvGrpSpPr/>
            <p:nvPr/>
          </p:nvGrpSpPr>
          <p:grpSpPr>
            <a:xfrm>
              <a:off x="687248" y="3863827"/>
              <a:ext cx="2803563" cy="883617"/>
              <a:chOff x="117934" y="1984068"/>
              <a:chExt cx="2803563" cy="883617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E067442-F07A-B941-BFE6-C90A38B3577D}"/>
                  </a:ext>
                </a:extLst>
              </p:cNvPr>
              <p:cNvSpPr/>
              <p:nvPr/>
            </p:nvSpPr>
            <p:spPr>
              <a:xfrm>
                <a:off x="117934" y="2150205"/>
                <a:ext cx="697499" cy="71747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inode[1]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6BF4F0-E738-EB47-96AD-4783517FCD97}"/>
                  </a:ext>
                </a:extLst>
              </p:cNvPr>
              <p:cNvSpPr/>
              <p:nvPr/>
            </p:nvSpPr>
            <p:spPr>
              <a:xfrm>
                <a:off x="814269" y="2150207"/>
                <a:ext cx="697499" cy="7174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inode[2]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C34BA78-3940-6244-9C1C-8BDE6ED15FF8}"/>
                  </a:ext>
                </a:extLst>
              </p:cNvPr>
              <p:cNvSpPr/>
              <p:nvPr/>
            </p:nvSpPr>
            <p:spPr>
              <a:xfrm>
                <a:off x="1527664" y="2150207"/>
                <a:ext cx="697499" cy="71747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inode[3]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blocks=2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AAC084A2-A0D4-AD45-BE9D-6E7404B6B899}"/>
                  </a:ext>
                </a:extLst>
              </p:cNvPr>
              <p:cNvSpPr/>
              <p:nvPr/>
            </p:nvSpPr>
            <p:spPr>
              <a:xfrm>
                <a:off x="2223998" y="2150205"/>
                <a:ext cx="697499" cy="71747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inode[4]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</a:t>
                </a:r>
              </a:p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blocks=1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同侧圆角矩形 124">
                <a:extLst>
                  <a:ext uri="{FF2B5EF4-FFF2-40B4-BE49-F238E27FC236}">
                    <a16:creationId xmlns:a16="http://schemas.microsoft.com/office/drawing/2014/main" id="{ABF9811E-FF70-D846-9380-140E2A171467}"/>
                  </a:ext>
                </a:extLst>
              </p:cNvPr>
              <p:cNvSpPr/>
              <p:nvPr/>
            </p:nvSpPr>
            <p:spPr>
              <a:xfrm>
                <a:off x="118890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/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同侧圆角矩形 125">
                <a:extLst>
                  <a:ext uri="{FF2B5EF4-FFF2-40B4-BE49-F238E27FC236}">
                    <a16:creationId xmlns:a16="http://schemas.microsoft.com/office/drawing/2014/main" id="{CC904106-C456-5C48-B66A-BA8A7A8378CD}"/>
                  </a:ext>
                </a:extLst>
              </p:cNvPr>
              <p:cNvSpPr/>
              <p:nvPr/>
            </p:nvSpPr>
            <p:spPr>
              <a:xfrm>
                <a:off x="823774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dir1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同侧圆角矩形 127">
                <a:extLst>
                  <a:ext uri="{FF2B5EF4-FFF2-40B4-BE49-F238E27FC236}">
                    <a16:creationId xmlns:a16="http://schemas.microsoft.com/office/drawing/2014/main" id="{2734C593-0BCE-3F40-B539-C3FC9E33816A}"/>
                  </a:ext>
                </a:extLst>
              </p:cNvPr>
              <p:cNvSpPr/>
              <p:nvPr/>
            </p:nvSpPr>
            <p:spPr>
              <a:xfrm>
                <a:off x="1528141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file1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同侧圆角矩形 128">
                <a:extLst>
                  <a:ext uri="{FF2B5EF4-FFF2-40B4-BE49-F238E27FC236}">
                    <a16:creationId xmlns:a16="http://schemas.microsoft.com/office/drawing/2014/main" id="{6A66B640-BAC9-3147-A4FD-ABA8E37B934F}"/>
                  </a:ext>
                </a:extLst>
              </p:cNvPr>
              <p:cNvSpPr/>
              <p:nvPr/>
            </p:nvSpPr>
            <p:spPr>
              <a:xfrm>
                <a:off x="2224316" y="1984068"/>
                <a:ext cx="690184" cy="162962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>
                    <a:solidFill>
                      <a:schemeClr val="tx1"/>
                    </a:solidFill>
                  </a:rPr>
                  <a:t>file2</a:t>
                </a:r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0" name="曲线连接符 129">
              <a:extLst>
                <a:ext uri="{FF2B5EF4-FFF2-40B4-BE49-F238E27FC236}">
                  <a16:creationId xmlns:a16="http://schemas.microsoft.com/office/drawing/2014/main" id="{EEFCB5C2-0176-6143-81B5-641A5E084365}"/>
                </a:ext>
              </a:extLst>
            </p:cNvPr>
            <p:cNvCxnSpPr>
              <a:cxnSpLocks/>
              <a:stCxn id="110" idx="0"/>
              <a:endCxn id="126" idx="3"/>
            </p:cNvCxnSpPr>
            <p:nvPr/>
          </p:nvCxnSpPr>
          <p:spPr>
            <a:xfrm rot="16200000" flipV="1">
              <a:off x="3141059" y="2460948"/>
              <a:ext cx="166138" cy="2971895"/>
            </a:xfrm>
            <a:prstGeom prst="curvedConnector3">
              <a:avLst>
                <a:gd name="adj1" fmla="val 23759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1629A44B-936D-D54F-9075-5AD4329181DE}"/>
                </a:ext>
              </a:extLst>
            </p:cNvPr>
            <p:cNvSpPr/>
            <p:nvPr/>
          </p:nvSpPr>
          <p:spPr>
            <a:xfrm>
              <a:off x="6253019" y="4036315"/>
              <a:ext cx="809644" cy="71747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DIR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inode[4],</a:t>
              </a:r>
            </a:p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name=file2</a:t>
              </a:r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58BA006-C8A2-6648-ACDE-06E06E9AF634}"/>
                </a:ext>
              </a:extLst>
            </p:cNvPr>
            <p:cNvSpPr/>
            <p:nvPr/>
          </p:nvSpPr>
          <p:spPr>
            <a:xfrm>
              <a:off x="7326655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34" name="曲线连接符 133">
              <a:extLst>
                <a:ext uri="{FF2B5EF4-FFF2-40B4-BE49-F238E27FC236}">
                  <a16:creationId xmlns:a16="http://schemas.microsoft.com/office/drawing/2014/main" id="{14E85667-7E0C-0549-9084-71A32935DB63}"/>
                </a:ext>
              </a:extLst>
            </p:cNvPr>
            <p:cNvCxnSpPr>
              <a:cxnSpLocks/>
              <a:stCxn id="119" idx="2"/>
              <a:endCxn id="132" idx="2"/>
            </p:cNvCxnSpPr>
            <p:nvPr/>
          </p:nvCxnSpPr>
          <p:spPr>
            <a:xfrm rot="16200000" flipH="1">
              <a:off x="4191913" y="2287864"/>
              <a:ext cx="6348" cy="4925508"/>
            </a:xfrm>
            <a:prstGeom prst="curvedConnector3">
              <a:avLst>
                <a:gd name="adj1" fmla="val 83654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>
              <a:extLst>
                <a:ext uri="{FF2B5EF4-FFF2-40B4-BE49-F238E27FC236}">
                  <a16:creationId xmlns:a16="http://schemas.microsoft.com/office/drawing/2014/main" id="{E56B0382-9331-434C-B20B-340E60D2E65A}"/>
                </a:ext>
              </a:extLst>
            </p:cNvPr>
            <p:cNvCxnSpPr>
              <a:cxnSpLocks/>
              <a:stCxn id="132" idx="0"/>
              <a:endCxn id="129" idx="3"/>
            </p:cNvCxnSpPr>
            <p:nvPr/>
          </p:nvCxnSpPr>
          <p:spPr>
            <a:xfrm rot="16200000" flipV="1">
              <a:off x="4812038" y="2190511"/>
              <a:ext cx="172488" cy="3519119"/>
            </a:xfrm>
            <a:prstGeom prst="curvedConnector3">
              <a:avLst>
                <a:gd name="adj1" fmla="val 2325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曲线连接符 135">
              <a:extLst>
                <a:ext uri="{FF2B5EF4-FFF2-40B4-BE49-F238E27FC236}">
                  <a16:creationId xmlns:a16="http://schemas.microsoft.com/office/drawing/2014/main" id="{2DC3896E-A9CF-CA46-B155-DB2140D3F1A7}"/>
                </a:ext>
              </a:extLst>
            </p:cNvPr>
            <p:cNvCxnSpPr>
              <a:cxnSpLocks/>
              <a:stCxn id="122" idx="2"/>
              <a:endCxn id="133" idx="2"/>
            </p:cNvCxnSpPr>
            <p:nvPr/>
          </p:nvCxnSpPr>
          <p:spPr>
            <a:xfrm rot="16200000" flipH="1">
              <a:off x="5081433" y="2111738"/>
              <a:ext cx="6348" cy="5277759"/>
            </a:xfrm>
            <a:prstGeom prst="curvedConnector3">
              <a:avLst>
                <a:gd name="adj1" fmla="val 120694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曲线连接符 136">
              <a:extLst>
                <a:ext uri="{FF2B5EF4-FFF2-40B4-BE49-F238E27FC236}">
                  <a16:creationId xmlns:a16="http://schemas.microsoft.com/office/drawing/2014/main" id="{062BFACF-0A7F-5D42-A6CC-CB242E5F1FB5}"/>
                </a:ext>
              </a:extLst>
            </p:cNvPr>
            <p:cNvCxnSpPr>
              <a:cxnSpLocks/>
              <a:stCxn id="113" idx="0"/>
              <a:endCxn id="128" idx="3"/>
            </p:cNvCxnSpPr>
            <p:nvPr/>
          </p:nvCxnSpPr>
          <p:spPr>
            <a:xfrm rot="16200000" flipV="1">
              <a:off x="3968596" y="2337779"/>
              <a:ext cx="169313" cy="3221410"/>
            </a:xfrm>
            <a:prstGeom prst="curvedConnector3">
              <a:avLst>
                <a:gd name="adj1" fmla="val 235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5A0704B8-FAC6-2D4B-89E6-BD36AD57D3CF}"/>
                </a:ext>
              </a:extLst>
            </p:cNvPr>
            <p:cNvSpPr/>
            <p:nvPr/>
          </p:nvSpPr>
          <p:spPr>
            <a:xfrm>
              <a:off x="8120318" y="4036315"/>
              <a:ext cx="793663" cy="7174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F574544C-8081-B442-8D00-237A8EC9EBAB}"/>
                </a:ext>
              </a:extLst>
            </p:cNvPr>
            <p:cNvSpPr/>
            <p:nvPr/>
          </p:nvSpPr>
          <p:spPr>
            <a:xfrm>
              <a:off x="9083970" y="4036315"/>
              <a:ext cx="793663" cy="717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1000">
                  <a:solidFill>
                    <a:schemeClr val="tx1"/>
                  </a:solidFill>
                </a:rPr>
                <a:t>DATA</a:t>
              </a:r>
              <a:r>
                <a:rPr kumimoji="1" lang="zh-CN" altLang="en-US" sz="1000">
                  <a:solidFill>
                    <a:schemeClr val="tx1"/>
                  </a:solidFill>
                </a:rPr>
                <a:t> </a:t>
              </a:r>
              <a:r>
                <a:rPr kumimoji="1" lang="en-US" altLang="zh-CN" sz="1000">
                  <a:solidFill>
                    <a:schemeClr val="tx1"/>
                  </a:solidFill>
                </a:rPr>
                <a:t>block</a:t>
              </a:r>
            </a:p>
            <a:p>
              <a:pPr algn="ctr"/>
              <a:endParaRPr kumimoji="1" lang="zh-CN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40" name="曲线连接符 139">
              <a:extLst>
                <a:ext uri="{FF2B5EF4-FFF2-40B4-BE49-F238E27FC236}">
                  <a16:creationId xmlns:a16="http://schemas.microsoft.com/office/drawing/2014/main" id="{EA2B2C8C-44FD-854D-B6FC-46F51790DF0C}"/>
                </a:ext>
              </a:extLst>
            </p:cNvPr>
            <p:cNvCxnSpPr>
              <a:stCxn id="123" idx="2"/>
              <a:endCxn id="139" idx="2"/>
            </p:cNvCxnSpPr>
            <p:nvPr/>
          </p:nvCxnSpPr>
          <p:spPr>
            <a:xfrm rot="16200000" flipH="1">
              <a:off x="6308257" y="1581247"/>
              <a:ext cx="6350" cy="6338740"/>
            </a:xfrm>
            <a:prstGeom prst="curvedConnector3">
              <a:avLst>
                <a:gd name="adj1" fmla="val 141228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84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A6857824-17A1-CB4D-AE48-796C8F1C4E47}"/>
              </a:ext>
            </a:extLst>
          </p:cNvPr>
          <p:cNvSpPr txBox="1"/>
          <p:nvPr/>
        </p:nvSpPr>
        <p:spPr>
          <a:xfrm>
            <a:off x="334977" y="289711"/>
            <a:ext cx="2661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/>
              <a:t>VFS </a:t>
            </a:r>
            <a:r>
              <a:rPr kumimoji="1" lang="zh-CN" altLang="en-US" sz="1400"/>
              <a:t>数据结构</a:t>
            </a:r>
            <a:endParaRPr kumimoji="1" lang="en-US" altLang="zh-CN" sz="14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41F3C5-2577-BC4E-AD8B-FE39135D1072}"/>
              </a:ext>
            </a:extLst>
          </p:cNvPr>
          <p:cNvGrpSpPr/>
          <p:nvPr/>
        </p:nvGrpSpPr>
        <p:grpSpPr>
          <a:xfrm>
            <a:off x="2996696" y="936306"/>
            <a:ext cx="5988837" cy="3067838"/>
            <a:chOff x="2996696" y="936306"/>
            <a:chExt cx="5988837" cy="3067838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5D9C1FCF-0AB4-274F-B22B-D4CAB7B53A72}"/>
                </a:ext>
              </a:extLst>
            </p:cNvPr>
            <p:cNvGrpSpPr/>
            <p:nvPr/>
          </p:nvGrpSpPr>
          <p:grpSpPr>
            <a:xfrm>
              <a:off x="4080589" y="1382441"/>
              <a:ext cx="3217719" cy="737735"/>
              <a:chOff x="1215108" y="5159852"/>
              <a:chExt cx="3217719" cy="7377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FB0B70-06CE-5341-9CA3-DBBAD58A7F23}"/>
                  </a:ext>
                </a:extLst>
              </p:cNvPr>
              <p:cNvSpPr/>
              <p:nvPr/>
            </p:nvSpPr>
            <p:spPr>
              <a:xfrm>
                <a:off x="1215108" y="5326087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dev1</a:t>
                </a:r>
              </a:p>
              <a:p>
                <a:pPr algn="ctr"/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E0E6D6A-FA22-2341-9720-C218EE775CD2}"/>
                  </a:ext>
                </a:extLst>
              </p:cNvPr>
              <p:cNvSpPr/>
              <p:nvPr/>
            </p:nvSpPr>
            <p:spPr>
              <a:xfrm>
                <a:off x="2178686" y="5257236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dev2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B1CB707-5D6E-B24D-96C9-34BB86BF47D4}"/>
                  </a:ext>
                </a:extLst>
              </p:cNvPr>
              <p:cNvSpPr/>
              <p:nvPr/>
            </p:nvSpPr>
            <p:spPr>
              <a:xfrm>
                <a:off x="3861327" y="5159852"/>
                <a:ext cx="571500" cy="5715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dev3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曲线连接符 38">
              <a:extLst>
                <a:ext uri="{FF2B5EF4-FFF2-40B4-BE49-F238E27FC236}">
                  <a16:creationId xmlns:a16="http://schemas.microsoft.com/office/drawing/2014/main" id="{54A9096E-568A-974A-BC90-3D755AF435F5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 flipV="1">
              <a:off x="4652089" y="1765575"/>
              <a:ext cx="392078" cy="68851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曲线连接符 39">
              <a:extLst>
                <a:ext uri="{FF2B5EF4-FFF2-40B4-BE49-F238E27FC236}">
                  <a16:creationId xmlns:a16="http://schemas.microsoft.com/office/drawing/2014/main" id="{B81CE013-3586-774E-8F88-57ED16D43E8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 flipV="1">
              <a:off x="5615667" y="1668191"/>
              <a:ext cx="1111141" cy="97384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804F78-A2D6-C64F-AAC5-FC427BB3F4E0}"/>
                </a:ext>
              </a:extLst>
            </p:cNvPr>
            <p:cNvSpPr txBox="1"/>
            <p:nvPr/>
          </p:nvSpPr>
          <p:spPr>
            <a:xfrm>
              <a:off x="4687960" y="936306"/>
              <a:ext cx="12839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vdev_list</a:t>
              </a: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01B2A2F-6832-E24D-A55B-92B1F1E9795A}"/>
                </a:ext>
              </a:extLst>
            </p:cNvPr>
            <p:cNvSpPr/>
            <p:nvPr/>
          </p:nvSpPr>
          <p:spPr>
            <a:xfrm>
              <a:off x="2996696" y="2899774"/>
              <a:ext cx="1144260" cy="441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stdin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0" name="曲线连接符 49">
              <a:extLst>
                <a:ext uri="{FF2B5EF4-FFF2-40B4-BE49-F238E27FC236}">
                  <a16:creationId xmlns:a16="http://schemas.microsoft.com/office/drawing/2014/main" id="{BAE5158C-7EE7-2F40-B105-30DF661900E3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 rot="5400000">
              <a:off x="3577784" y="2111219"/>
              <a:ext cx="779598" cy="79751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DAE8066-9D5B-0F4B-B7F8-49D655EB3BFF}"/>
                </a:ext>
              </a:extLst>
            </p:cNvPr>
            <p:cNvSpPr/>
            <p:nvPr/>
          </p:nvSpPr>
          <p:spPr>
            <a:xfrm>
              <a:off x="4545875" y="2778117"/>
              <a:ext cx="1046064" cy="3511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stdout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55" name="曲线连接符 54">
              <a:extLst>
                <a:ext uri="{FF2B5EF4-FFF2-40B4-BE49-F238E27FC236}">
                  <a16:creationId xmlns:a16="http://schemas.microsoft.com/office/drawing/2014/main" id="{C47590C8-6DE6-5F41-81D9-DBDA7445B49C}"/>
                </a:ext>
              </a:extLst>
            </p:cNvPr>
            <p:cNvCxnSpPr>
              <a:cxnSpLocks/>
              <a:stCxn id="36" idx="2"/>
              <a:endCxn id="54" idx="0"/>
            </p:cNvCxnSpPr>
            <p:nvPr/>
          </p:nvCxnSpPr>
          <p:spPr>
            <a:xfrm rot="5400000">
              <a:off x="4836016" y="2284216"/>
              <a:ext cx="726792" cy="2610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8AE2C92-47F1-DC47-9822-2525013B0F27}"/>
                </a:ext>
              </a:extLst>
            </p:cNvPr>
            <p:cNvSpPr/>
            <p:nvPr/>
          </p:nvSpPr>
          <p:spPr>
            <a:xfrm>
              <a:off x="6883642" y="2501016"/>
              <a:ext cx="862643" cy="371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>
                  <a:solidFill>
                    <a:schemeClr val="tx1"/>
                  </a:solidFill>
                </a:rPr>
                <a:t>disk0</a:t>
              </a:r>
              <a:endParaRPr kumimoji="1" lang="zh-CN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81AABA1A-C0E8-2440-8E7C-63337C77140B}"/>
                </a:ext>
              </a:extLst>
            </p:cNvPr>
            <p:cNvCxnSpPr>
              <a:cxnSpLocks/>
              <a:stCxn id="37" idx="2"/>
              <a:endCxn id="63" idx="0"/>
            </p:cNvCxnSpPr>
            <p:nvPr/>
          </p:nvCxnSpPr>
          <p:spPr>
            <a:xfrm rot="16200000" flipH="1">
              <a:off x="6890224" y="2076275"/>
              <a:ext cx="547075" cy="30240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>
              <a:extLst>
                <a:ext uri="{FF2B5EF4-FFF2-40B4-BE49-F238E27FC236}">
                  <a16:creationId xmlns:a16="http://schemas.microsoft.com/office/drawing/2014/main" id="{01C437DC-FE9A-8546-89C8-927C5CE20955}"/>
                </a:ext>
              </a:extLst>
            </p:cNvPr>
            <p:cNvCxnSpPr>
              <a:cxnSpLocks/>
              <a:stCxn id="37" idx="2"/>
              <a:endCxn id="92" idx="3"/>
            </p:cNvCxnSpPr>
            <p:nvPr/>
          </p:nvCxnSpPr>
          <p:spPr>
            <a:xfrm rot="16200000" flipH="1">
              <a:off x="7635864" y="1330635"/>
              <a:ext cx="371483" cy="1618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6B287B7-34E6-B54D-9488-741EE54650B7}"/>
                </a:ext>
              </a:extLst>
            </p:cNvPr>
            <p:cNvGrpSpPr/>
            <p:nvPr/>
          </p:nvGrpSpPr>
          <p:grpSpPr>
            <a:xfrm>
              <a:off x="3911687" y="3372692"/>
              <a:ext cx="817608" cy="631452"/>
              <a:chOff x="1158602" y="3943816"/>
              <a:chExt cx="1004774" cy="758719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97587A18-3D00-714D-9C40-32DC6B5EB9DE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同侧圆角矩形 84">
                <a:extLst>
                  <a:ext uri="{FF2B5EF4-FFF2-40B4-BE49-F238E27FC236}">
                    <a16:creationId xmlns:a16="http://schemas.microsoft.com/office/drawing/2014/main" id="{216F280B-3837-8C4D-BA5C-E3EE4C5A7B4E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4944DA1-C736-C444-A36A-EEAA2ADE3136}"/>
                </a:ext>
              </a:extLst>
            </p:cNvPr>
            <p:cNvGrpSpPr/>
            <p:nvPr/>
          </p:nvGrpSpPr>
          <p:grpSpPr>
            <a:xfrm>
              <a:off x="5676815" y="2746433"/>
              <a:ext cx="817608" cy="631452"/>
              <a:chOff x="1158602" y="3943816"/>
              <a:chExt cx="1004774" cy="758719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9D8414C-9AFC-5049-8DBA-9CD3C298395A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NULL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同侧圆角矩形 88">
                <a:extLst>
                  <a:ext uri="{FF2B5EF4-FFF2-40B4-BE49-F238E27FC236}">
                    <a16:creationId xmlns:a16="http://schemas.microsoft.com/office/drawing/2014/main" id="{0559C35C-BDE4-A34B-A90A-AA79956AE970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F659D00-C675-3D4C-AB3C-FD1E43793EDD}"/>
                </a:ext>
              </a:extLst>
            </p:cNvPr>
            <p:cNvGrpSpPr/>
            <p:nvPr/>
          </p:nvGrpSpPr>
          <p:grpSpPr>
            <a:xfrm>
              <a:off x="8275771" y="2325424"/>
              <a:ext cx="709762" cy="758719"/>
              <a:chOff x="1158602" y="3943816"/>
              <a:chExt cx="1004774" cy="758719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4F6F98F-5A3D-B94A-BB21-8A9CF6B1F9BB}"/>
                  </a:ext>
                </a:extLst>
              </p:cNvPr>
              <p:cNvSpPr/>
              <p:nvPr/>
            </p:nvSpPr>
            <p:spPr>
              <a:xfrm>
                <a:off x="1158602" y="4295000"/>
                <a:ext cx="1004774" cy="4075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>
                    <a:solidFill>
                      <a:schemeClr val="tx1"/>
                    </a:solidFill>
                  </a:rPr>
                  <a:t>sfs_fs</a:t>
                </a:r>
                <a:endParaRPr kumimoji="1"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同侧圆角矩形 91">
                <a:extLst>
                  <a:ext uri="{FF2B5EF4-FFF2-40B4-BE49-F238E27FC236}">
                    <a16:creationId xmlns:a16="http://schemas.microsoft.com/office/drawing/2014/main" id="{5BF3FB99-E0FF-154D-B2EF-AC92E9B7E76D}"/>
                  </a:ext>
                </a:extLst>
              </p:cNvPr>
              <p:cNvSpPr/>
              <p:nvPr/>
            </p:nvSpPr>
            <p:spPr>
              <a:xfrm>
                <a:off x="1158602" y="3943816"/>
                <a:ext cx="1004774" cy="351184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</a:rPr>
                  <a:t>fs</a:t>
                </a:r>
              </a:p>
            </p:txBody>
          </p:sp>
        </p:grpSp>
        <p:cxnSp>
          <p:nvCxnSpPr>
            <p:cNvPr id="102" name="曲线连接符 101">
              <a:extLst>
                <a:ext uri="{FF2B5EF4-FFF2-40B4-BE49-F238E27FC236}">
                  <a16:creationId xmlns:a16="http://schemas.microsoft.com/office/drawing/2014/main" id="{63CEAA56-E64B-A049-8D0A-DEA954BACABE}"/>
                </a:ext>
              </a:extLst>
            </p:cNvPr>
            <p:cNvCxnSpPr>
              <a:stCxn id="36" idx="2"/>
              <a:endCxn id="89" idx="3"/>
            </p:cNvCxnSpPr>
            <p:nvPr/>
          </p:nvCxnSpPr>
          <p:spPr>
            <a:xfrm rot="16200000" flipH="1">
              <a:off x="5360214" y="2021028"/>
              <a:ext cx="695108" cy="755702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>
              <a:extLst>
                <a:ext uri="{FF2B5EF4-FFF2-40B4-BE49-F238E27FC236}">
                  <a16:creationId xmlns:a16="http://schemas.microsoft.com/office/drawing/2014/main" id="{A45C21A1-613E-174E-A721-BA4A42D75329}"/>
                </a:ext>
              </a:extLst>
            </p:cNvPr>
            <p:cNvCxnSpPr>
              <a:stCxn id="35" idx="2"/>
              <a:endCxn id="85" idx="3"/>
            </p:cNvCxnSpPr>
            <p:nvPr/>
          </p:nvCxnSpPr>
          <p:spPr>
            <a:xfrm rot="5400000">
              <a:off x="3717157" y="2723510"/>
              <a:ext cx="1252516" cy="45848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35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曲线连接符 129">
            <a:extLst>
              <a:ext uri="{FF2B5EF4-FFF2-40B4-BE49-F238E27FC236}">
                <a16:creationId xmlns:a16="http://schemas.microsoft.com/office/drawing/2014/main" id="{2B98494F-D8FD-DD45-B7CB-13206FF07D7B}"/>
              </a:ext>
            </a:extLst>
          </p:cNvPr>
          <p:cNvCxnSpPr>
            <a:cxnSpLocks/>
            <a:stCxn id="184" idx="3"/>
            <a:endCxn id="214" idx="3"/>
          </p:cNvCxnSpPr>
          <p:nvPr/>
        </p:nvCxnSpPr>
        <p:spPr>
          <a:xfrm rot="16200000" flipH="1">
            <a:off x="1844954" y="234447"/>
            <a:ext cx="200237" cy="1357058"/>
          </a:xfrm>
          <a:prstGeom prst="curvedConnector3">
            <a:avLst>
              <a:gd name="adj1" fmla="val -11416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F640E358-1F9D-E449-BC10-54C2F3F3412B}"/>
              </a:ext>
            </a:extLst>
          </p:cNvPr>
          <p:cNvCxnSpPr>
            <a:cxnSpLocks/>
            <a:stCxn id="214" idx="3"/>
            <a:endCxn id="220" idx="3"/>
          </p:cNvCxnSpPr>
          <p:nvPr/>
        </p:nvCxnSpPr>
        <p:spPr>
          <a:xfrm rot="16200000" flipH="1">
            <a:off x="3518909" y="117787"/>
            <a:ext cx="18953" cy="1809568"/>
          </a:xfrm>
          <a:prstGeom prst="curvedConnector3">
            <a:avLst>
              <a:gd name="adj1" fmla="val -12061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0AB2140C-A0E4-3443-A58E-86F8B521A38D}"/>
              </a:ext>
            </a:extLst>
          </p:cNvPr>
          <p:cNvCxnSpPr>
            <a:cxnSpLocks/>
            <a:stCxn id="208" idx="1"/>
            <a:endCxn id="64" idx="0"/>
          </p:cNvCxnSpPr>
          <p:nvPr/>
        </p:nvCxnSpPr>
        <p:spPr>
          <a:xfrm rot="10800000" flipV="1">
            <a:off x="472675" y="1277582"/>
            <a:ext cx="453497" cy="12666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>
            <a:extLst>
              <a:ext uri="{FF2B5EF4-FFF2-40B4-BE49-F238E27FC236}">
                <a16:creationId xmlns:a16="http://schemas.microsoft.com/office/drawing/2014/main" id="{B24D8CC0-899E-B345-8D0B-2D04E321075C}"/>
              </a:ext>
            </a:extLst>
          </p:cNvPr>
          <p:cNvCxnSpPr>
            <a:cxnSpLocks/>
            <a:stCxn id="215" idx="1"/>
            <a:endCxn id="167" idx="0"/>
          </p:cNvCxnSpPr>
          <p:nvPr/>
        </p:nvCxnSpPr>
        <p:spPr>
          <a:xfrm rot="10800000" flipV="1">
            <a:off x="1152620" y="1477820"/>
            <a:ext cx="1154912" cy="10802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39B119F-F2C5-8642-940C-BEC1C915765C}"/>
              </a:ext>
            </a:extLst>
          </p:cNvPr>
          <p:cNvGrpSpPr/>
          <p:nvPr/>
        </p:nvGrpSpPr>
        <p:grpSpPr>
          <a:xfrm>
            <a:off x="169358" y="2544192"/>
            <a:ext cx="485305" cy="2150178"/>
            <a:chOff x="3667125" y="666751"/>
            <a:chExt cx="971551" cy="1738821"/>
          </a:xfrm>
        </p:grpSpPr>
        <p:sp>
          <p:nvSpPr>
            <p:cNvPr id="62" name="立方体 61">
              <a:extLst>
                <a:ext uri="{FF2B5EF4-FFF2-40B4-BE49-F238E27FC236}">
                  <a16:creationId xmlns:a16="http://schemas.microsoft.com/office/drawing/2014/main" id="{CC76FB0F-DC10-5B45-86FB-0828D1FF6D6F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stdin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3" name="立方体 62">
              <a:extLst>
                <a:ext uri="{FF2B5EF4-FFF2-40B4-BE49-F238E27FC236}">
                  <a16:creationId xmlns:a16="http://schemas.microsoft.com/office/drawing/2014/main" id="{707A61B6-12C0-8443-9026-A9553ECC2AD7}"/>
                </a:ext>
              </a:extLst>
            </p:cNvPr>
            <p:cNvSpPr/>
            <p:nvPr/>
          </p:nvSpPr>
          <p:spPr>
            <a:xfrm>
              <a:off x="3667125" y="980578"/>
              <a:ext cx="971550" cy="107045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64" name="立方体 63">
              <a:extLst>
                <a:ext uri="{FF2B5EF4-FFF2-40B4-BE49-F238E27FC236}">
                  <a16:creationId xmlns:a16="http://schemas.microsoft.com/office/drawing/2014/main" id="{1B93A721-DB14-724E-9901-48C42831CBC9}"/>
                </a:ext>
              </a:extLst>
            </p:cNvPr>
            <p:cNvSpPr/>
            <p:nvPr/>
          </p:nvSpPr>
          <p:spPr>
            <a:xfrm>
              <a:off x="3667125" y="666751"/>
              <a:ext cx="971551" cy="443372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6EFF123B-A406-1048-81CC-0A358648C335}"/>
              </a:ext>
            </a:extLst>
          </p:cNvPr>
          <p:cNvGrpSpPr/>
          <p:nvPr/>
        </p:nvGrpSpPr>
        <p:grpSpPr>
          <a:xfrm>
            <a:off x="849304" y="2558104"/>
            <a:ext cx="485305" cy="2150179"/>
            <a:chOff x="3667125" y="666750"/>
            <a:chExt cx="971550" cy="1738822"/>
          </a:xfrm>
        </p:grpSpPr>
        <p:sp>
          <p:nvSpPr>
            <p:cNvPr id="165" name="立方体 164">
              <a:extLst>
                <a:ext uri="{FF2B5EF4-FFF2-40B4-BE49-F238E27FC236}">
                  <a16:creationId xmlns:a16="http://schemas.microsoft.com/office/drawing/2014/main" id="{F3ABC315-0B6C-0149-9E93-597EAB17EC7B}"/>
                </a:ext>
              </a:extLst>
            </p:cNvPr>
            <p:cNvSpPr/>
            <p:nvPr/>
          </p:nvSpPr>
          <p:spPr>
            <a:xfrm>
              <a:off x="3667125" y="1935119"/>
              <a:ext cx="971550" cy="47045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stdout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6" name="立方体 165">
              <a:extLst>
                <a:ext uri="{FF2B5EF4-FFF2-40B4-BE49-F238E27FC236}">
                  <a16:creationId xmlns:a16="http://schemas.microsoft.com/office/drawing/2014/main" id="{A2EA6493-6E4E-1D4C-B598-13168A67E3A8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67" name="立方体 166">
              <a:extLst>
                <a:ext uri="{FF2B5EF4-FFF2-40B4-BE49-F238E27FC236}">
                  <a16:creationId xmlns:a16="http://schemas.microsoft.com/office/drawing/2014/main" id="{7638D7DF-4064-714D-B172-5056383F2D5E}"/>
                </a:ext>
              </a:extLst>
            </p:cNvPr>
            <p:cNvSpPr/>
            <p:nvPr/>
          </p:nvSpPr>
          <p:spPr>
            <a:xfrm>
              <a:off x="3667125" y="666750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B2474E5D-674F-FA44-819A-08C2C96B330B}"/>
              </a:ext>
            </a:extLst>
          </p:cNvPr>
          <p:cNvGrpSpPr/>
          <p:nvPr/>
        </p:nvGrpSpPr>
        <p:grpSpPr>
          <a:xfrm>
            <a:off x="2718608" y="1926730"/>
            <a:ext cx="3951089" cy="3491708"/>
            <a:chOff x="3362962" y="1427307"/>
            <a:chExt cx="3571567" cy="3491708"/>
          </a:xfrm>
        </p:grpSpPr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A3034821-05A5-7848-98B5-EE09BE95BDC5}"/>
                </a:ext>
              </a:extLst>
            </p:cNvPr>
            <p:cNvGrpSpPr/>
            <p:nvPr/>
          </p:nvGrpSpPr>
          <p:grpSpPr>
            <a:xfrm>
              <a:off x="4242236" y="2266207"/>
              <a:ext cx="438689" cy="2150179"/>
              <a:chOff x="3667125" y="666751"/>
              <a:chExt cx="971550" cy="1738821"/>
            </a:xfrm>
          </p:grpSpPr>
          <p:sp>
            <p:nvSpPr>
              <p:cNvPr id="177" name="立方体 176">
                <a:extLst>
                  <a:ext uri="{FF2B5EF4-FFF2-40B4-BE49-F238E27FC236}">
                    <a16:creationId xmlns:a16="http://schemas.microsoft.com/office/drawing/2014/main" id="{7A827F90-54FA-7646-835C-529940C79ABC}"/>
                  </a:ext>
                </a:extLst>
              </p:cNvPr>
              <p:cNvSpPr/>
              <p:nvPr/>
            </p:nvSpPr>
            <p:spPr>
              <a:xfrm>
                <a:off x="3667125" y="1884766"/>
                <a:ext cx="971550" cy="520806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立方体 177">
                <a:extLst>
                  <a:ext uri="{FF2B5EF4-FFF2-40B4-BE49-F238E27FC236}">
                    <a16:creationId xmlns:a16="http://schemas.microsoft.com/office/drawing/2014/main" id="{8F91651F-1BE6-0544-AF41-6DF7BB48F642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立方体 179">
                <a:extLst>
                  <a:ext uri="{FF2B5EF4-FFF2-40B4-BE49-F238E27FC236}">
                    <a16:creationId xmlns:a16="http://schemas.microsoft.com/office/drawing/2014/main" id="{0A786203-9BB8-DF4B-A17E-1A346D85EF16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B8749E02-7C28-2347-AEFD-F83BC1496022}"/>
                </a:ext>
              </a:extLst>
            </p:cNvPr>
            <p:cNvGrpSpPr/>
            <p:nvPr/>
          </p:nvGrpSpPr>
          <p:grpSpPr>
            <a:xfrm>
              <a:off x="5865106" y="1427308"/>
              <a:ext cx="438689" cy="2150179"/>
              <a:chOff x="3667125" y="666751"/>
              <a:chExt cx="971550" cy="1738821"/>
            </a:xfrm>
          </p:grpSpPr>
          <p:sp>
            <p:nvSpPr>
              <p:cNvPr id="186" name="立方体 185">
                <a:extLst>
                  <a:ext uri="{FF2B5EF4-FFF2-40B4-BE49-F238E27FC236}">
                    <a16:creationId xmlns:a16="http://schemas.microsoft.com/office/drawing/2014/main" id="{28D056B8-E18C-CC4A-8AA5-47582D5E0192}"/>
                  </a:ext>
                </a:extLst>
              </p:cNvPr>
              <p:cNvSpPr/>
              <p:nvPr/>
            </p:nvSpPr>
            <p:spPr>
              <a:xfrm>
                <a:off x="3667125" y="1932751"/>
                <a:ext cx="971550" cy="472821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立方体 186">
                <a:extLst>
                  <a:ext uri="{FF2B5EF4-FFF2-40B4-BE49-F238E27FC236}">
                    <a16:creationId xmlns:a16="http://schemas.microsoft.com/office/drawing/2014/main" id="{B42222D6-A61D-1848-809D-2056084D2AC6}"/>
                  </a:ext>
                </a:extLst>
              </p:cNvPr>
              <p:cNvSpPr/>
              <p:nvPr/>
            </p:nvSpPr>
            <p:spPr>
              <a:xfrm>
                <a:off x="3667125" y="979394"/>
                <a:ext cx="971550" cy="1067351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立方体 187">
                <a:extLst>
                  <a:ext uri="{FF2B5EF4-FFF2-40B4-BE49-F238E27FC236}">
                    <a16:creationId xmlns:a16="http://schemas.microsoft.com/office/drawing/2014/main" id="{3D95ACC8-08C8-E442-B4AD-EA89C26ABF68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DF5F6802-872D-074D-BE4C-E2EF75C0BF21}"/>
                </a:ext>
              </a:extLst>
            </p:cNvPr>
            <p:cNvGrpSpPr/>
            <p:nvPr/>
          </p:nvGrpSpPr>
          <p:grpSpPr>
            <a:xfrm>
              <a:off x="6495840" y="2768836"/>
              <a:ext cx="438689" cy="2150179"/>
              <a:chOff x="3667125" y="666751"/>
              <a:chExt cx="971550" cy="1738821"/>
            </a:xfrm>
          </p:grpSpPr>
          <p:sp>
            <p:nvSpPr>
              <p:cNvPr id="190" name="立方体 189">
                <a:extLst>
                  <a:ext uri="{FF2B5EF4-FFF2-40B4-BE49-F238E27FC236}">
                    <a16:creationId xmlns:a16="http://schemas.microsoft.com/office/drawing/2014/main" id="{E99D7536-AF77-F847-8313-AEDE67524DD1}"/>
                  </a:ext>
                </a:extLst>
              </p:cNvPr>
              <p:cNvSpPr/>
              <p:nvPr/>
            </p:nvSpPr>
            <p:spPr>
              <a:xfrm>
                <a:off x="3667125" y="1885950"/>
                <a:ext cx="971550" cy="519622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sfs_node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立方体 190">
                <a:extLst>
                  <a:ext uri="{FF2B5EF4-FFF2-40B4-BE49-F238E27FC236}">
                    <a16:creationId xmlns:a16="http://schemas.microsoft.com/office/drawing/2014/main" id="{2C3C7314-D14F-1F44-9EB6-7025BE6FEB0F}"/>
                  </a:ext>
                </a:extLst>
              </p:cNvPr>
              <p:cNvSpPr/>
              <p:nvPr/>
            </p:nvSpPr>
            <p:spPr>
              <a:xfrm>
                <a:off x="3667125" y="980579"/>
                <a:ext cx="971550" cy="1039555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立方体 191">
                <a:extLst>
                  <a:ext uri="{FF2B5EF4-FFF2-40B4-BE49-F238E27FC236}">
                    <a16:creationId xmlns:a16="http://schemas.microsoft.com/office/drawing/2014/main" id="{3E85EBDF-FC7B-C545-AD41-589D8A9C5E7F}"/>
                  </a:ext>
                </a:extLst>
              </p:cNvPr>
              <p:cNvSpPr/>
              <p:nvPr/>
            </p:nvSpPr>
            <p:spPr>
              <a:xfrm>
                <a:off x="3667125" y="666751"/>
                <a:ext cx="971550" cy="44100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E4179755-B5A0-0B4B-92BA-CDA3486B8C22}"/>
                </a:ext>
              </a:extLst>
            </p:cNvPr>
            <p:cNvGrpSpPr/>
            <p:nvPr/>
          </p:nvGrpSpPr>
          <p:grpSpPr>
            <a:xfrm>
              <a:off x="5306996" y="2124465"/>
              <a:ext cx="438689" cy="2113075"/>
              <a:chOff x="3667125" y="666750"/>
              <a:chExt cx="971550" cy="1738821"/>
            </a:xfrm>
          </p:grpSpPr>
          <p:sp>
            <p:nvSpPr>
              <p:cNvPr id="198" name="立方体 197">
                <a:extLst>
                  <a:ext uri="{FF2B5EF4-FFF2-40B4-BE49-F238E27FC236}">
                    <a16:creationId xmlns:a16="http://schemas.microsoft.com/office/drawing/2014/main" id="{86229AB4-5915-2F4F-B350-D6A10B256B79}"/>
                  </a:ext>
                </a:extLst>
              </p:cNvPr>
              <p:cNvSpPr/>
              <p:nvPr/>
            </p:nvSpPr>
            <p:spPr>
              <a:xfrm>
                <a:off x="3667125" y="1963384"/>
                <a:ext cx="971550" cy="442187"/>
              </a:xfrm>
              <a:prstGeom prst="cub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sfs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立方体 198">
                <a:extLst>
                  <a:ext uri="{FF2B5EF4-FFF2-40B4-BE49-F238E27FC236}">
                    <a16:creationId xmlns:a16="http://schemas.microsoft.com/office/drawing/2014/main" id="{6DE5A277-B4AC-5B4C-B897-D7D14D498964}"/>
                  </a:ext>
                </a:extLst>
              </p:cNvPr>
              <p:cNvSpPr/>
              <p:nvPr/>
            </p:nvSpPr>
            <p:spPr>
              <a:xfrm>
                <a:off x="3667125" y="942622"/>
                <a:ext cx="971550" cy="1140443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立方体 199">
                <a:extLst>
                  <a:ext uri="{FF2B5EF4-FFF2-40B4-BE49-F238E27FC236}">
                    <a16:creationId xmlns:a16="http://schemas.microsoft.com/office/drawing/2014/main" id="{CCBBF0E5-6DFC-CC4B-A5A6-453615DBB767}"/>
                  </a:ext>
                </a:extLst>
              </p:cNvPr>
              <p:cNvSpPr/>
              <p:nvPr/>
            </p:nvSpPr>
            <p:spPr>
              <a:xfrm>
                <a:off x="3667125" y="666750"/>
                <a:ext cx="971550" cy="441990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fs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" name="曲线连接符 9">
              <a:extLst>
                <a:ext uri="{FF2B5EF4-FFF2-40B4-BE49-F238E27FC236}">
                  <a16:creationId xmlns:a16="http://schemas.microsoft.com/office/drawing/2014/main" id="{336F840E-8417-8D49-BC77-C165488D4D22}"/>
                </a:ext>
              </a:extLst>
            </p:cNvPr>
            <p:cNvCxnSpPr>
              <a:cxnSpLocks/>
              <a:stCxn id="192" idx="0"/>
              <a:endCxn id="200" idx="0"/>
            </p:cNvCxnSpPr>
            <p:nvPr/>
          </p:nvCxnSpPr>
          <p:spPr>
            <a:xfrm rot="16200000" flipV="1">
              <a:off x="5853414" y="1852229"/>
              <a:ext cx="644371" cy="1188844"/>
            </a:xfrm>
            <a:prstGeom prst="curvedConnector3">
              <a:avLst>
                <a:gd name="adj1" fmla="val 1354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曲线连接符 200">
              <a:extLst>
                <a:ext uri="{FF2B5EF4-FFF2-40B4-BE49-F238E27FC236}">
                  <a16:creationId xmlns:a16="http://schemas.microsoft.com/office/drawing/2014/main" id="{06321B78-6BCD-1F44-B5E9-0CB4DA5A8AAD}"/>
                </a:ext>
              </a:extLst>
            </p:cNvPr>
            <p:cNvCxnSpPr>
              <a:cxnSpLocks/>
              <a:stCxn id="188" idx="0"/>
              <a:endCxn id="200" idx="0"/>
            </p:cNvCxnSpPr>
            <p:nvPr/>
          </p:nvCxnSpPr>
          <p:spPr>
            <a:xfrm rot="16200000" flipH="1" flipV="1">
              <a:off x="5511653" y="1496831"/>
              <a:ext cx="697157" cy="558110"/>
            </a:xfrm>
            <a:prstGeom prst="curvedConnector3">
              <a:avLst>
                <a:gd name="adj1" fmla="val -327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曲线连接符 201">
              <a:extLst>
                <a:ext uri="{FF2B5EF4-FFF2-40B4-BE49-F238E27FC236}">
                  <a16:creationId xmlns:a16="http://schemas.microsoft.com/office/drawing/2014/main" id="{287C19C9-35EB-B648-A89C-672F05B31E4D}"/>
                </a:ext>
              </a:extLst>
            </p:cNvPr>
            <p:cNvCxnSpPr>
              <a:cxnSpLocks/>
              <a:stCxn id="180" idx="0"/>
              <a:endCxn id="200" idx="0"/>
            </p:cNvCxnSpPr>
            <p:nvPr/>
          </p:nvCxnSpPr>
          <p:spPr>
            <a:xfrm rot="5400000" flipH="1" flipV="1">
              <a:off x="4977926" y="1662956"/>
              <a:ext cx="141742" cy="1064760"/>
            </a:xfrm>
            <a:prstGeom prst="curvedConnector3">
              <a:avLst>
                <a:gd name="adj1" fmla="val 2612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>
              <a:extLst>
                <a:ext uri="{FF2B5EF4-FFF2-40B4-BE49-F238E27FC236}">
                  <a16:creationId xmlns:a16="http://schemas.microsoft.com/office/drawing/2014/main" id="{2B35DE51-E74A-8A43-A5B5-B644AA8CA31A}"/>
                </a:ext>
              </a:extLst>
            </p:cNvPr>
            <p:cNvCxnSpPr>
              <a:cxnSpLocks/>
              <a:stCxn id="198" idx="3"/>
              <a:endCxn id="186" idx="3"/>
            </p:cNvCxnSpPr>
            <p:nvPr/>
          </p:nvCxnSpPr>
          <p:spPr>
            <a:xfrm rot="5400000" flipH="1" flipV="1">
              <a:off x="5420532" y="3628459"/>
              <a:ext cx="660053" cy="558110"/>
            </a:xfrm>
            <a:prstGeom prst="curvedConnector3">
              <a:avLst>
                <a:gd name="adj1" fmla="val -34634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曲线连接符 204">
              <a:extLst>
                <a:ext uri="{FF2B5EF4-FFF2-40B4-BE49-F238E27FC236}">
                  <a16:creationId xmlns:a16="http://schemas.microsoft.com/office/drawing/2014/main" id="{EB8F8C3D-2602-614A-B4B6-1959CD43A03C}"/>
                </a:ext>
              </a:extLst>
            </p:cNvPr>
            <p:cNvCxnSpPr>
              <a:cxnSpLocks/>
              <a:stCxn id="198" idx="3"/>
              <a:endCxn id="190" idx="2"/>
            </p:cNvCxnSpPr>
            <p:nvPr/>
          </p:nvCxnSpPr>
          <p:spPr>
            <a:xfrm rot="16200000" flipH="1">
              <a:off x="5776154" y="3932890"/>
              <a:ext cx="415036" cy="1024336"/>
            </a:xfrm>
            <a:prstGeom prst="curvedConnector2">
              <a:avLst/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曲线连接符 205">
              <a:extLst>
                <a:ext uri="{FF2B5EF4-FFF2-40B4-BE49-F238E27FC236}">
                  <a16:creationId xmlns:a16="http://schemas.microsoft.com/office/drawing/2014/main" id="{66D7E3B5-F13C-AA49-B917-64F6AA21E0A4}"/>
                </a:ext>
              </a:extLst>
            </p:cNvPr>
            <p:cNvCxnSpPr>
              <a:cxnSpLocks/>
              <a:stCxn id="177" idx="3"/>
              <a:endCxn id="198" idx="3"/>
            </p:cNvCxnSpPr>
            <p:nvPr/>
          </p:nvCxnSpPr>
          <p:spPr>
            <a:xfrm rot="5400000" flipH="1" flipV="1">
              <a:off x="4849701" y="3794583"/>
              <a:ext cx="178846" cy="1064760"/>
            </a:xfrm>
            <a:prstGeom prst="curvedConnector3">
              <a:avLst>
                <a:gd name="adj1" fmla="val -127819"/>
              </a:avLst>
            </a:prstGeom>
            <a:ln w="19050"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949BF615-C241-6D4D-BD14-9CC792987E87}"/>
                </a:ext>
              </a:extLst>
            </p:cNvPr>
            <p:cNvGrpSpPr/>
            <p:nvPr/>
          </p:nvGrpSpPr>
          <p:grpSpPr>
            <a:xfrm>
              <a:off x="3362962" y="2232093"/>
              <a:ext cx="438689" cy="2150178"/>
              <a:chOff x="4869570" y="635636"/>
              <a:chExt cx="971550" cy="1738821"/>
            </a:xfrm>
          </p:grpSpPr>
          <p:sp>
            <p:nvSpPr>
              <p:cNvPr id="162" name="立方体 161">
                <a:extLst>
                  <a:ext uri="{FF2B5EF4-FFF2-40B4-BE49-F238E27FC236}">
                    <a16:creationId xmlns:a16="http://schemas.microsoft.com/office/drawing/2014/main" id="{B1B5D01A-88DB-3746-B8B8-4832360D6D27}"/>
                  </a:ext>
                </a:extLst>
              </p:cNvPr>
              <p:cNvSpPr/>
              <p:nvPr/>
            </p:nvSpPr>
            <p:spPr>
              <a:xfrm>
                <a:off x="4869570" y="1904004"/>
                <a:ext cx="971550" cy="470453"/>
              </a:xfrm>
              <a:prstGeom prst="cub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disk0</a:t>
                </a:r>
              </a:p>
              <a:p>
                <a:pPr algn="ctr"/>
                <a:r>
                  <a:rPr kumimoji="1" lang="zh-CN" altLang="en-US" sz="5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500">
                    <a:solidFill>
                      <a:schemeClr val="tx1"/>
                    </a:solidFill>
                  </a:rPr>
                  <a:t>mountable</a:t>
                </a:r>
                <a:r>
                  <a:rPr kumimoji="1" lang="zh-CN" altLang="en-US" sz="5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63" name="立方体 162">
                <a:extLst>
                  <a:ext uri="{FF2B5EF4-FFF2-40B4-BE49-F238E27FC236}">
                    <a16:creationId xmlns:a16="http://schemas.microsoft.com/office/drawing/2014/main" id="{47E7665E-70E0-9743-80FF-CCA0A1ABBD4A}"/>
                  </a:ext>
                </a:extLst>
              </p:cNvPr>
              <p:cNvSpPr/>
              <p:nvPr/>
            </p:nvSpPr>
            <p:spPr>
              <a:xfrm>
                <a:off x="4869570" y="949463"/>
                <a:ext cx="971550" cy="1070449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立方体 178">
                <a:extLst>
                  <a:ext uri="{FF2B5EF4-FFF2-40B4-BE49-F238E27FC236}">
                    <a16:creationId xmlns:a16="http://schemas.microsoft.com/office/drawing/2014/main" id="{EB2C34A1-E4B1-E24B-A102-8DEA9F45DEF7}"/>
                  </a:ext>
                </a:extLst>
              </p:cNvPr>
              <p:cNvSpPr/>
              <p:nvPr/>
            </p:nvSpPr>
            <p:spPr>
              <a:xfrm>
                <a:off x="4869570" y="635636"/>
                <a:ext cx="971550" cy="443373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00">
                    <a:solidFill>
                      <a:schemeClr val="tx1"/>
                    </a:solidFill>
                  </a:rPr>
                  <a:t>inode</a:t>
                </a:r>
                <a:endParaRPr kumimoji="1" lang="zh-CN" altLang="en-US" sz="50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640A3BD4-4ED2-5D4A-A93F-D6364F6A90BB}"/>
              </a:ext>
            </a:extLst>
          </p:cNvPr>
          <p:cNvCxnSpPr>
            <a:cxnSpLocks/>
            <a:stCxn id="221" idx="1"/>
            <a:endCxn id="179" idx="0"/>
          </p:cNvCxnSpPr>
          <p:nvPr/>
        </p:nvCxnSpPr>
        <p:spPr>
          <a:xfrm rot="10800000" flipV="1">
            <a:off x="3021925" y="1496772"/>
            <a:ext cx="1070873" cy="12347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30DD55D5-A224-724B-B679-23497AB2264E}"/>
              </a:ext>
            </a:extLst>
          </p:cNvPr>
          <p:cNvSpPr/>
          <p:nvPr/>
        </p:nvSpPr>
        <p:spPr>
          <a:xfrm>
            <a:off x="244134" y="189209"/>
            <a:ext cx="758180" cy="2058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b="1">
                <a:solidFill>
                  <a:schemeClr val="tx1"/>
                </a:solidFill>
              </a:rPr>
              <a:t>vdev_list</a:t>
            </a:r>
            <a:endParaRPr lang="en-US" altLang="zh-CN" sz="600">
              <a:solidFill>
                <a:schemeClr val="tx1"/>
              </a:solidFill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2AD2F947-073D-084A-A37F-448D77CC9F66}"/>
              </a:ext>
            </a:extLst>
          </p:cNvPr>
          <p:cNvCxnSpPr>
            <a:cxnSpLocks/>
            <a:stCxn id="26" idx="4"/>
            <a:endCxn id="184" idx="3"/>
          </p:cNvCxnSpPr>
          <p:nvPr/>
        </p:nvCxnSpPr>
        <p:spPr>
          <a:xfrm rot="16200000" flipH="1">
            <a:off x="735965" y="282279"/>
            <a:ext cx="417838" cy="64332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9A08821-64FF-A940-9C55-EEBACEF7334B}"/>
              </a:ext>
            </a:extLst>
          </p:cNvPr>
          <p:cNvGrpSpPr/>
          <p:nvPr/>
        </p:nvGrpSpPr>
        <p:grpSpPr>
          <a:xfrm>
            <a:off x="926171" y="812858"/>
            <a:ext cx="680745" cy="772754"/>
            <a:chOff x="5617428" y="544447"/>
            <a:chExt cx="1582111" cy="1678408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7E02275-C828-234B-A003-F6D8EA72C20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F100FF4-9D27-2142-8847-0AFA661E38EB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name=stdin</a:t>
              </a:r>
            </a:p>
          </p:txBody>
        </p:sp>
        <p:sp>
          <p:nvSpPr>
            <p:cNvPr id="184" name="同侧圆角矩形 183">
              <a:extLst>
                <a:ext uri="{FF2B5EF4-FFF2-40B4-BE49-F238E27FC236}">
                  <a16:creationId xmlns:a16="http://schemas.microsoft.com/office/drawing/2014/main" id="{3E8803B8-4D40-854F-ADD4-14C39414BA6C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99D4024-204D-1C48-B220-BC5205BDF535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FBC32F31-A003-D641-9C3B-E2C158B0726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48FED52-D0F9-204C-B960-A2189E44023B}"/>
              </a:ext>
            </a:extLst>
          </p:cNvPr>
          <p:cNvGrpSpPr/>
          <p:nvPr/>
        </p:nvGrpSpPr>
        <p:grpSpPr>
          <a:xfrm>
            <a:off x="2307532" y="1013095"/>
            <a:ext cx="632140" cy="772754"/>
            <a:chOff x="5617428" y="544447"/>
            <a:chExt cx="1582111" cy="1678408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8113264-D623-3A46-854B-240A27C460F0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06890613-1E37-C346-9F0C-78430BE16EF2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name=stdout</a:t>
              </a:r>
            </a:p>
          </p:txBody>
        </p:sp>
        <p:sp>
          <p:nvSpPr>
            <p:cNvPr id="214" name="同侧圆角矩形 213">
              <a:extLst>
                <a:ext uri="{FF2B5EF4-FFF2-40B4-BE49-F238E27FC236}">
                  <a16:creationId xmlns:a16="http://schemas.microsoft.com/office/drawing/2014/main" id="{B00A371A-B4F2-5541-9D44-B30FE187A83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D52F5E8-814A-414B-8A7F-F19830415CB6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0C35517-97CE-2545-85A7-39A3686C9C7E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0C34D3DC-8BE2-F342-94EA-7D347A8E60A0}"/>
              </a:ext>
            </a:extLst>
          </p:cNvPr>
          <p:cNvGrpSpPr/>
          <p:nvPr/>
        </p:nvGrpSpPr>
        <p:grpSpPr>
          <a:xfrm>
            <a:off x="4092797" y="1032048"/>
            <a:ext cx="680745" cy="772754"/>
            <a:chOff x="5617428" y="544447"/>
            <a:chExt cx="1582111" cy="1678408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5C9AA3EB-67E7-B548-8504-A1DA4DB34726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374B0F8E-4023-1446-8E32-5D1B9B7F547F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20" name="同侧圆角矩形 219">
              <a:extLst>
                <a:ext uri="{FF2B5EF4-FFF2-40B4-BE49-F238E27FC236}">
                  <a16:creationId xmlns:a16="http://schemas.microsoft.com/office/drawing/2014/main" id="{72ACBC95-EA12-D445-8D9A-548109822A54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60306D23-A5E5-A943-9C28-EB3D275D7817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B9595BC-BA21-6748-903C-9AC0F9792ABA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859DDE85-63B3-F549-B711-7AFFAD1D7DD9}"/>
              </a:ext>
            </a:extLst>
          </p:cNvPr>
          <p:cNvCxnSpPr>
            <a:cxnSpLocks/>
            <a:stCxn id="223" idx="3"/>
            <a:endCxn id="200" idx="0"/>
          </p:cNvCxnSpPr>
          <p:nvPr/>
        </p:nvCxnSpPr>
        <p:spPr>
          <a:xfrm>
            <a:off x="4773542" y="1649594"/>
            <a:ext cx="398993" cy="9742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上箭头 244">
            <a:extLst>
              <a:ext uri="{FF2B5EF4-FFF2-40B4-BE49-F238E27FC236}">
                <a16:creationId xmlns:a16="http://schemas.microsoft.com/office/drawing/2014/main" id="{152FFE00-2927-854F-8F87-9C9D90D771A9}"/>
              </a:ext>
            </a:extLst>
          </p:cNvPr>
          <p:cNvSpPr/>
          <p:nvPr/>
        </p:nvSpPr>
        <p:spPr>
          <a:xfrm>
            <a:off x="544298" y="5602764"/>
            <a:ext cx="1491332" cy="1066027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otherfs</a:t>
            </a:r>
          </a:p>
          <a:p>
            <a:pPr algn="ctr"/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0C0F60FB-F52C-D544-93A3-010F8BADE18A}"/>
              </a:ext>
            </a:extLst>
          </p:cNvPr>
          <p:cNvGrpSpPr/>
          <p:nvPr/>
        </p:nvGrpSpPr>
        <p:grpSpPr>
          <a:xfrm>
            <a:off x="8917112" y="1121554"/>
            <a:ext cx="680745" cy="772754"/>
            <a:chOff x="5617428" y="544447"/>
            <a:chExt cx="1582111" cy="1678408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83B8F392-B38A-574D-A55D-9E3219734C1D}"/>
                </a:ext>
              </a:extLst>
            </p:cNvPr>
            <p:cNvSpPr/>
            <p:nvPr/>
          </p:nvSpPr>
          <p:spPr>
            <a:xfrm>
              <a:off x="5617428" y="955019"/>
              <a:ext cx="1582111" cy="12678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BA2412FA-AF44-3948-8591-10A0B06325E8}"/>
                </a:ext>
              </a:extLst>
            </p:cNvPr>
            <p:cNvSpPr/>
            <p:nvPr/>
          </p:nvSpPr>
          <p:spPr>
            <a:xfrm>
              <a:off x="5617428" y="105578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name=ide</a:t>
              </a:r>
            </a:p>
          </p:txBody>
        </p:sp>
        <p:sp>
          <p:nvSpPr>
            <p:cNvPr id="249" name="同侧圆角矩形 248">
              <a:extLst>
                <a:ext uri="{FF2B5EF4-FFF2-40B4-BE49-F238E27FC236}">
                  <a16:creationId xmlns:a16="http://schemas.microsoft.com/office/drawing/2014/main" id="{8A901E65-070E-4648-86FA-FE263B93BEC2}"/>
                </a:ext>
              </a:extLst>
            </p:cNvPr>
            <p:cNvSpPr/>
            <p:nvPr/>
          </p:nvSpPr>
          <p:spPr>
            <a:xfrm>
              <a:off x="5617428" y="544447"/>
              <a:ext cx="1582111" cy="410572"/>
            </a:xfrm>
            <a:prstGeom prst="round2Same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600">
                  <a:solidFill>
                    <a:schemeClr val="tx1"/>
                  </a:solidFill>
                </a:rPr>
                <a:t>vdev</a:t>
              </a:r>
              <a:endParaRPr kumimoji="1" lang="zh-CN" altLang="en-US" sz="600">
                <a:solidFill>
                  <a:schemeClr val="tx1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B451155F-5C00-2542-9D61-E762FFEA8DC9}"/>
                </a:ext>
              </a:extLst>
            </p:cNvPr>
            <p:cNvSpPr/>
            <p:nvPr/>
          </p:nvSpPr>
          <p:spPr>
            <a:xfrm>
              <a:off x="5617428" y="1387557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devnode</a:t>
              </a:r>
              <a:r>
                <a:rPr lang="zh-CN" altLang="en-US" sz="600">
                  <a:solidFill>
                    <a:schemeClr val="tx1"/>
                  </a:solidFill>
                </a:rPr>
                <a:t>*</a:t>
              </a:r>
              <a:endParaRPr lang="en-US" altLang="zh-CN" sz="60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35CC1382-B9DD-CF4B-B1D9-1C26934B6005}"/>
                </a:ext>
              </a:extLst>
            </p:cNvPr>
            <p:cNvSpPr/>
            <p:nvPr/>
          </p:nvSpPr>
          <p:spPr>
            <a:xfrm>
              <a:off x="5617428" y="1719481"/>
              <a:ext cx="1582111" cy="332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>
                  <a:solidFill>
                    <a:schemeClr val="tx1"/>
                  </a:solidFill>
                </a:rPr>
                <a:t>fs*</a:t>
              </a:r>
            </a:p>
          </p:txBody>
        </p:sp>
      </p:grpSp>
      <p:cxnSp>
        <p:nvCxnSpPr>
          <p:cNvPr id="252" name="曲线连接符 251">
            <a:extLst>
              <a:ext uri="{FF2B5EF4-FFF2-40B4-BE49-F238E27FC236}">
                <a16:creationId xmlns:a16="http://schemas.microsoft.com/office/drawing/2014/main" id="{20921455-7B2A-B449-B695-2BDC9E7CB145}"/>
              </a:ext>
            </a:extLst>
          </p:cNvPr>
          <p:cNvCxnSpPr>
            <a:cxnSpLocks/>
            <a:stCxn id="249" idx="3"/>
            <a:endCxn id="220" idx="3"/>
          </p:cNvCxnSpPr>
          <p:nvPr/>
        </p:nvCxnSpPr>
        <p:spPr>
          <a:xfrm rot="16200000" flipV="1">
            <a:off x="6800575" y="-1335357"/>
            <a:ext cx="89506" cy="4824315"/>
          </a:xfrm>
          <a:prstGeom prst="curvedConnector3">
            <a:avLst>
              <a:gd name="adj1" fmla="val 3554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曲线连接符 254">
            <a:extLst>
              <a:ext uri="{FF2B5EF4-FFF2-40B4-BE49-F238E27FC236}">
                <a16:creationId xmlns:a16="http://schemas.microsoft.com/office/drawing/2014/main" id="{88FF41C0-74FF-074B-ACB0-042ED0CC3B66}"/>
              </a:ext>
            </a:extLst>
          </p:cNvPr>
          <p:cNvCxnSpPr>
            <a:cxnSpLocks/>
            <a:stCxn id="250" idx="1"/>
            <a:endCxn id="262" idx="0"/>
          </p:cNvCxnSpPr>
          <p:nvPr/>
        </p:nvCxnSpPr>
        <p:spPr>
          <a:xfrm rot="10800000" flipV="1">
            <a:off x="8361332" y="1586278"/>
            <a:ext cx="555781" cy="11014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BA734AC1-E8B1-AF49-B1D4-AE7165688A32}"/>
              </a:ext>
            </a:extLst>
          </p:cNvPr>
          <p:cNvGrpSpPr/>
          <p:nvPr/>
        </p:nvGrpSpPr>
        <p:grpSpPr>
          <a:xfrm>
            <a:off x="9106189" y="2687705"/>
            <a:ext cx="485305" cy="2150179"/>
            <a:chOff x="3667125" y="666751"/>
            <a:chExt cx="971550" cy="1738821"/>
          </a:xfrm>
        </p:grpSpPr>
        <p:sp>
          <p:nvSpPr>
            <p:cNvPr id="169" name="立方体 168">
              <a:extLst>
                <a:ext uri="{FF2B5EF4-FFF2-40B4-BE49-F238E27FC236}">
                  <a16:creationId xmlns:a16="http://schemas.microsoft.com/office/drawing/2014/main" id="{DEBEC15B-23B9-414F-A4DF-50D3C32420E2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0" name="立方体 169">
              <a:extLst>
                <a:ext uri="{FF2B5EF4-FFF2-40B4-BE49-F238E27FC236}">
                  <a16:creationId xmlns:a16="http://schemas.microsoft.com/office/drawing/2014/main" id="{88BBC0B8-C4BE-E746-9307-4E9B46424EC8}"/>
                </a:ext>
              </a:extLst>
            </p:cNvPr>
            <p:cNvSpPr/>
            <p:nvPr/>
          </p:nvSpPr>
          <p:spPr>
            <a:xfrm>
              <a:off x="3667125" y="979394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1" name="立方体 170">
              <a:extLst>
                <a:ext uri="{FF2B5EF4-FFF2-40B4-BE49-F238E27FC236}">
                  <a16:creationId xmlns:a16="http://schemas.microsoft.com/office/drawing/2014/main" id="{88F5B56D-18CA-F54C-8D62-B9DEFCC0D1B9}"/>
                </a:ext>
              </a:extLst>
            </p:cNvPr>
            <p:cNvSpPr/>
            <p:nvPr/>
          </p:nvSpPr>
          <p:spPr>
            <a:xfrm>
              <a:off x="3667125" y="666751"/>
              <a:ext cx="971550" cy="442189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47F37BBD-B2C2-1A4E-89DD-8303BBA03CBA}"/>
              </a:ext>
            </a:extLst>
          </p:cNvPr>
          <p:cNvGrpSpPr/>
          <p:nvPr/>
        </p:nvGrpSpPr>
        <p:grpSpPr>
          <a:xfrm>
            <a:off x="11369425" y="2440639"/>
            <a:ext cx="485305" cy="2150180"/>
            <a:chOff x="3667125" y="666750"/>
            <a:chExt cx="971550" cy="1738822"/>
          </a:xfrm>
        </p:grpSpPr>
        <p:sp>
          <p:nvSpPr>
            <p:cNvPr id="173" name="立方体 172">
              <a:extLst>
                <a:ext uri="{FF2B5EF4-FFF2-40B4-BE49-F238E27FC236}">
                  <a16:creationId xmlns:a16="http://schemas.microsoft.com/office/drawing/2014/main" id="{BE358108-C314-C24B-9285-0FE9DAEB0EE7}"/>
                </a:ext>
              </a:extLst>
            </p:cNvPr>
            <p:cNvSpPr/>
            <p:nvPr/>
          </p:nvSpPr>
          <p:spPr>
            <a:xfrm>
              <a:off x="3667125" y="1933935"/>
              <a:ext cx="971550" cy="471637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xfs_node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4" name="立方体 173">
              <a:extLst>
                <a:ext uri="{FF2B5EF4-FFF2-40B4-BE49-F238E27FC236}">
                  <a16:creationId xmlns:a16="http://schemas.microsoft.com/office/drawing/2014/main" id="{34820EAE-01D8-334C-B1D9-2BCBA75A0429}"/>
                </a:ext>
              </a:extLst>
            </p:cNvPr>
            <p:cNvSpPr/>
            <p:nvPr/>
          </p:nvSpPr>
          <p:spPr>
            <a:xfrm>
              <a:off x="3667125" y="980578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75" name="立方体 174">
              <a:extLst>
                <a:ext uri="{FF2B5EF4-FFF2-40B4-BE49-F238E27FC236}">
                  <a16:creationId xmlns:a16="http://schemas.microsoft.com/office/drawing/2014/main" id="{24936A79-C13F-0F4D-8662-460F4FE6B50E}"/>
                </a:ext>
              </a:extLst>
            </p:cNvPr>
            <p:cNvSpPr/>
            <p:nvPr/>
          </p:nvSpPr>
          <p:spPr>
            <a:xfrm>
              <a:off x="3667125" y="666750"/>
              <a:ext cx="971550" cy="442190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77A66F89-4895-D14D-8971-AB5C16634244}"/>
              </a:ext>
            </a:extLst>
          </p:cNvPr>
          <p:cNvGrpSpPr/>
          <p:nvPr/>
        </p:nvGrpSpPr>
        <p:grpSpPr>
          <a:xfrm>
            <a:off x="10428628" y="2400679"/>
            <a:ext cx="485305" cy="2113075"/>
            <a:chOff x="3667125" y="666750"/>
            <a:chExt cx="971550" cy="1738821"/>
          </a:xfrm>
        </p:grpSpPr>
        <p:sp>
          <p:nvSpPr>
            <p:cNvPr id="194" name="立方体 193">
              <a:extLst>
                <a:ext uri="{FF2B5EF4-FFF2-40B4-BE49-F238E27FC236}">
                  <a16:creationId xmlns:a16="http://schemas.microsoft.com/office/drawing/2014/main" id="{DD97D81D-69C5-4F4B-B981-1AA40D1FF6EC}"/>
                </a:ext>
              </a:extLst>
            </p:cNvPr>
            <p:cNvSpPr/>
            <p:nvPr/>
          </p:nvSpPr>
          <p:spPr>
            <a:xfrm>
              <a:off x="3667125" y="1839126"/>
              <a:ext cx="971550" cy="566445"/>
            </a:xfrm>
            <a:prstGeom prst="cub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xfs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5" name="立方体 194">
              <a:extLst>
                <a:ext uri="{FF2B5EF4-FFF2-40B4-BE49-F238E27FC236}">
                  <a16:creationId xmlns:a16="http://schemas.microsoft.com/office/drawing/2014/main" id="{F95E36F7-5CC3-6440-B242-2CCEF8BA75B1}"/>
                </a:ext>
              </a:extLst>
            </p:cNvPr>
            <p:cNvSpPr/>
            <p:nvPr/>
          </p:nvSpPr>
          <p:spPr>
            <a:xfrm>
              <a:off x="3667125" y="944357"/>
              <a:ext cx="971550" cy="1120446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196" name="立方体 195">
              <a:extLst>
                <a:ext uri="{FF2B5EF4-FFF2-40B4-BE49-F238E27FC236}">
                  <a16:creationId xmlns:a16="http://schemas.microsoft.com/office/drawing/2014/main" id="{A72F3107-53FD-264E-99AF-152EC99D8237}"/>
                </a:ext>
              </a:extLst>
            </p:cNvPr>
            <p:cNvSpPr/>
            <p:nvPr/>
          </p:nvSpPr>
          <p:spPr>
            <a:xfrm>
              <a:off x="3667125" y="666750"/>
              <a:ext cx="971550" cy="443725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fs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03" name="曲线连接符 202">
            <a:extLst>
              <a:ext uri="{FF2B5EF4-FFF2-40B4-BE49-F238E27FC236}">
                <a16:creationId xmlns:a16="http://schemas.microsoft.com/office/drawing/2014/main" id="{42639AA0-D837-434A-B984-61F9C94AE29C}"/>
              </a:ext>
            </a:extLst>
          </p:cNvPr>
          <p:cNvCxnSpPr>
            <a:cxnSpLocks/>
            <a:stCxn id="175" idx="0"/>
            <a:endCxn id="196" idx="0"/>
          </p:cNvCxnSpPr>
          <p:nvPr/>
        </p:nvCxnSpPr>
        <p:spPr>
          <a:xfrm rot="16200000" flipV="1">
            <a:off x="11182363" y="1950260"/>
            <a:ext cx="39960" cy="940797"/>
          </a:xfrm>
          <a:prstGeom prst="curvedConnector3">
            <a:avLst>
              <a:gd name="adj1" fmla="val 672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线连接符 203">
            <a:extLst>
              <a:ext uri="{FF2B5EF4-FFF2-40B4-BE49-F238E27FC236}">
                <a16:creationId xmlns:a16="http://schemas.microsoft.com/office/drawing/2014/main" id="{79099CFD-6120-8041-948B-5FFCC473084C}"/>
              </a:ext>
            </a:extLst>
          </p:cNvPr>
          <p:cNvCxnSpPr>
            <a:cxnSpLocks/>
            <a:stCxn id="171" idx="0"/>
            <a:endCxn id="196" idx="0"/>
          </p:cNvCxnSpPr>
          <p:nvPr/>
        </p:nvCxnSpPr>
        <p:spPr>
          <a:xfrm rot="5400000" flipH="1" flipV="1">
            <a:off x="9927211" y="1882973"/>
            <a:ext cx="287026" cy="1322439"/>
          </a:xfrm>
          <a:prstGeom prst="curvedConnector3">
            <a:avLst>
              <a:gd name="adj1" fmla="val 179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17295E63-B0A3-524D-9F1D-890CE1173561}"/>
              </a:ext>
            </a:extLst>
          </p:cNvPr>
          <p:cNvGrpSpPr/>
          <p:nvPr/>
        </p:nvGrpSpPr>
        <p:grpSpPr>
          <a:xfrm>
            <a:off x="8058015" y="2687706"/>
            <a:ext cx="485305" cy="2150178"/>
            <a:chOff x="4869570" y="635636"/>
            <a:chExt cx="971550" cy="1738821"/>
          </a:xfrm>
        </p:grpSpPr>
        <p:sp>
          <p:nvSpPr>
            <p:cNvPr id="260" name="立方体 259">
              <a:extLst>
                <a:ext uri="{FF2B5EF4-FFF2-40B4-BE49-F238E27FC236}">
                  <a16:creationId xmlns:a16="http://schemas.microsoft.com/office/drawing/2014/main" id="{CCA77907-81C7-7940-A767-351889E46D01}"/>
                </a:ext>
              </a:extLst>
            </p:cNvPr>
            <p:cNvSpPr/>
            <p:nvPr/>
          </p:nvSpPr>
          <p:spPr>
            <a:xfrm>
              <a:off x="4869570" y="1904004"/>
              <a:ext cx="971550" cy="470453"/>
            </a:xfrm>
            <a:prstGeom prst="cub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disk1</a:t>
              </a:r>
            </a:p>
            <a:p>
              <a:pPr algn="ctr"/>
              <a:r>
                <a:rPr kumimoji="1" lang="zh-CN" altLang="en-US" sz="5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500">
                  <a:solidFill>
                    <a:schemeClr val="tx1"/>
                  </a:solidFill>
                </a:rPr>
                <a:t>mountable</a:t>
              </a:r>
              <a:r>
                <a:rPr kumimoji="1" lang="zh-CN" altLang="en-US" sz="50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261" name="立方体 260">
              <a:extLst>
                <a:ext uri="{FF2B5EF4-FFF2-40B4-BE49-F238E27FC236}">
                  <a16:creationId xmlns:a16="http://schemas.microsoft.com/office/drawing/2014/main" id="{D256C1DC-ABE3-CC4B-930A-4942735CAAE8}"/>
                </a:ext>
              </a:extLst>
            </p:cNvPr>
            <p:cNvSpPr/>
            <p:nvPr/>
          </p:nvSpPr>
          <p:spPr>
            <a:xfrm>
              <a:off x="4869570" y="949463"/>
              <a:ext cx="971550" cy="1070449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500">
                <a:solidFill>
                  <a:schemeClr val="tx1"/>
                </a:solidFill>
              </a:endParaRPr>
            </a:p>
          </p:txBody>
        </p:sp>
        <p:sp>
          <p:nvSpPr>
            <p:cNvPr id="262" name="立方体 261">
              <a:extLst>
                <a:ext uri="{FF2B5EF4-FFF2-40B4-BE49-F238E27FC236}">
                  <a16:creationId xmlns:a16="http://schemas.microsoft.com/office/drawing/2014/main" id="{CA988CA0-345E-5E49-A549-976046BBB4F8}"/>
                </a:ext>
              </a:extLst>
            </p:cNvPr>
            <p:cNvSpPr/>
            <p:nvPr/>
          </p:nvSpPr>
          <p:spPr>
            <a:xfrm>
              <a:off x="4869570" y="635636"/>
              <a:ext cx="971550" cy="443373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500">
                  <a:solidFill>
                    <a:schemeClr val="tx1"/>
                  </a:solidFill>
                </a:rPr>
                <a:t>inode</a:t>
              </a:r>
              <a:endParaRPr kumimoji="1" lang="zh-CN" altLang="en-US" sz="500">
                <a:solidFill>
                  <a:schemeClr val="tx1"/>
                </a:solidFill>
              </a:endParaRPr>
            </a:p>
          </p:txBody>
        </p:sp>
      </p:grpSp>
      <p:cxnSp>
        <p:nvCxnSpPr>
          <p:cNvPr id="265" name="曲线连接符 264">
            <a:extLst>
              <a:ext uri="{FF2B5EF4-FFF2-40B4-BE49-F238E27FC236}">
                <a16:creationId xmlns:a16="http://schemas.microsoft.com/office/drawing/2014/main" id="{7259DD55-B6FF-4249-B319-4A0A0FBC773B}"/>
              </a:ext>
            </a:extLst>
          </p:cNvPr>
          <p:cNvCxnSpPr>
            <a:cxnSpLocks/>
            <a:stCxn id="251" idx="3"/>
            <a:endCxn id="196" idx="0"/>
          </p:cNvCxnSpPr>
          <p:nvPr/>
        </p:nvCxnSpPr>
        <p:spPr>
          <a:xfrm>
            <a:off x="9597857" y="1739100"/>
            <a:ext cx="1134087" cy="6615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下箭头 269">
            <a:extLst>
              <a:ext uri="{FF2B5EF4-FFF2-40B4-BE49-F238E27FC236}">
                <a16:creationId xmlns:a16="http://schemas.microsoft.com/office/drawing/2014/main" id="{853B51D9-B95A-9C49-A703-51C3B20E27D5}"/>
              </a:ext>
            </a:extLst>
          </p:cNvPr>
          <p:cNvSpPr/>
          <p:nvPr/>
        </p:nvSpPr>
        <p:spPr>
          <a:xfrm>
            <a:off x="9913927" y="189209"/>
            <a:ext cx="1654849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VFS</a:t>
            </a:r>
          </a:p>
          <a:p>
            <a:pPr algn="ctr"/>
            <a:r>
              <a:rPr kumimoji="1" lang="en-US" altLang="zh-CN">
                <a:solidFill>
                  <a:schemeClr val="tx1"/>
                </a:solidFill>
              </a:rPr>
              <a:t> </a:t>
            </a:r>
            <a:r>
              <a:rPr kumimoji="1" lang="zh-CN" altLang="en-US">
                <a:solidFill>
                  <a:schemeClr val="tx1"/>
                </a:solidFill>
              </a:rPr>
              <a:t>视角</a:t>
            </a:r>
          </a:p>
        </p:txBody>
      </p:sp>
      <p:cxnSp>
        <p:nvCxnSpPr>
          <p:cNvPr id="275" name="曲线连接符 274">
            <a:extLst>
              <a:ext uri="{FF2B5EF4-FFF2-40B4-BE49-F238E27FC236}">
                <a16:creationId xmlns:a16="http://schemas.microsoft.com/office/drawing/2014/main" id="{CC33DD4C-4B3D-8F41-B42F-42E2B90A5BF5}"/>
              </a:ext>
            </a:extLst>
          </p:cNvPr>
          <p:cNvCxnSpPr>
            <a:cxnSpLocks/>
            <a:stCxn id="194" idx="3"/>
            <a:endCxn id="169" idx="3"/>
          </p:cNvCxnSpPr>
          <p:nvPr/>
        </p:nvCxnSpPr>
        <p:spPr>
          <a:xfrm rot="5400000">
            <a:off x="9787333" y="4014600"/>
            <a:ext cx="324130" cy="1322439"/>
          </a:xfrm>
          <a:prstGeom prst="curvedConnector3">
            <a:avLst>
              <a:gd name="adj1" fmla="val 170527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曲线连接符 277">
            <a:extLst>
              <a:ext uri="{FF2B5EF4-FFF2-40B4-BE49-F238E27FC236}">
                <a16:creationId xmlns:a16="http://schemas.microsoft.com/office/drawing/2014/main" id="{B8E07702-45D9-124E-A806-CCDAAB0679B5}"/>
              </a:ext>
            </a:extLst>
          </p:cNvPr>
          <p:cNvCxnSpPr>
            <a:cxnSpLocks/>
            <a:stCxn id="173" idx="3"/>
            <a:endCxn id="194" idx="3"/>
          </p:cNvCxnSpPr>
          <p:nvPr/>
        </p:nvCxnSpPr>
        <p:spPr>
          <a:xfrm rot="5400000" flipH="1">
            <a:off x="11042483" y="4081889"/>
            <a:ext cx="77065" cy="940797"/>
          </a:xfrm>
          <a:prstGeom prst="curvedConnector3">
            <a:avLst>
              <a:gd name="adj1" fmla="val -296633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5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B7C385-8886-954C-82F0-82663FD6AAEA}"/>
              </a:ext>
            </a:extLst>
          </p:cNvPr>
          <p:cNvSpPr txBox="1"/>
          <p:nvPr/>
        </p:nvSpPr>
        <p:spPr>
          <a:xfrm>
            <a:off x="2244840" y="95201"/>
            <a:ext cx="562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base</a:t>
            </a:r>
            <a:endParaRPr kumimoji="1" lang="zh-CN" altLang="en-US" sz="90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7C190AF-81FC-D047-B13B-B2D4696D0B1E}"/>
              </a:ext>
            </a:extLst>
          </p:cNvPr>
          <p:cNvSpPr txBox="1"/>
          <p:nvPr/>
        </p:nvSpPr>
        <p:spPr>
          <a:xfrm>
            <a:off x="3032243" y="80667"/>
            <a:ext cx="588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/>
              <a:t>io_len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B93FC5B-2AE6-B841-A8D4-B00609D3B883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2526145" y="326033"/>
            <a:ext cx="0" cy="36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F2E0783-9594-ED4C-B7C3-87458A7C5FC4}"/>
              </a:ext>
            </a:extLst>
          </p:cNvPr>
          <p:cNvSpPr/>
          <p:nvPr/>
        </p:nvSpPr>
        <p:spPr>
          <a:xfrm>
            <a:off x="64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8DFA0F4-06C6-6348-966A-5D71D26BEDE9}"/>
              </a:ext>
            </a:extLst>
          </p:cNvPr>
          <p:cNvSpPr/>
          <p:nvPr/>
        </p:nvSpPr>
        <p:spPr>
          <a:xfrm>
            <a:off x="74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1777CD-60E7-5E44-8E8E-94F15210E7A9}"/>
              </a:ext>
            </a:extLst>
          </p:cNvPr>
          <p:cNvSpPr/>
          <p:nvPr/>
        </p:nvSpPr>
        <p:spPr>
          <a:xfrm>
            <a:off x="84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4972B1A-A51C-834D-81EC-1E31CDB5AE5A}"/>
              </a:ext>
            </a:extLst>
          </p:cNvPr>
          <p:cNvSpPr/>
          <p:nvPr/>
        </p:nvSpPr>
        <p:spPr>
          <a:xfrm>
            <a:off x="95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90ECC7-C834-5F45-9EB5-32230A080AC4}"/>
              </a:ext>
            </a:extLst>
          </p:cNvPr>
          <p:cNvSpPr/>
          <p:nvPr/>
        </p:nvSpPr>
        <p:spPr>
          <a:xfrm>
            <a:off x="105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16172CE-0E4D-FC4B-8D19-3F4E2FE24E60}"/>
              </a:ext>
            </a:extLst>
          </p:cNvPr>
          <p:cNvSpPr/>
          <p:nvPr/>
        </p:nvSpPr>
        <p:spPr>
          <a:xfrm>
            <a:off x="115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B5E99FF-6F85-AD45-A03A-1C54030FB136}"/>
              </a:ext>
            </a:extLst>
          </p:cNvPr>
          <p:cNvSpPr/>
          <p:nvPr/>
        </p:nvSpPr>
        <p:spPr>
          <a:xfrm>
            <a:off x="125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0852A0C-F70A-1346-9AD5-87D50B2D4C9C}"/>
              </a:ext>
            </a:extLst>
          </p:cNvPr>
          <p:cNvSpPr/>
          <p:nvPr/>
        </p:nvSpPr>
        <p:spPr>
          <a:xfrm>
            <a:off x="135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E9FFBE-3551-144D-9DC1-AA5E98A28C09}"/>
              </a:ext>
            </a:extLst>
          </p:cNvPr>
          <p:cNvSpPr/>
          <p:nvPr/>
        </p:nvSpPr>
        <p:spPr>
          <a:xfrm>
            <a:off x="145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B2C525-0373-3444-9C3A-DE79A2038D6E}"/>
              </a:ext>
            </a:extLst>
          </p:cNvPr>
          <p:cNvSpPr/>
          <p:nvPr/>
        </p:nvSpPr>
        <p:spPr>
          <a:xfrm>
            <a:off x="156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6CDFF7-6913-D949-89AF-FAC065C921C7}"/>
              </a:ext>
            </a:extLst>
          </p:cNvPr>
          <p:cNvSpPr/>
          <p:nvPr/>
        </p:nvSpPr>
        <p:spPr>
          <a:xfrm>
            <a:off x="166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5834B94-1636-C048-A3E1-8B329AC1FF0F}"/>
              </a:ext>
            </a:extLst>
          </p:cNvPr>
          <p:cNvSpPr/>
          <p:nvPr/>
        </p:nvSpPr>
        <p:spPr>
          <a:xfrm>
            <a:off x="176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746C0E3-1D1A-CE4F-869D-738C9E66D195}"/>
              </a:ext>
            </a:extLst>
          </p:cNvPr>
          <p:cNvSpPr/>
          <p:nvPr/>
        </p:nvSpPr>
        <p:spPr>
          <a:xfrm>
            <a:off x="186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E9FE80A-8527-8147-A9CF-2E6650000324}"/>
              </a:ext>
            </a:extLst>
          </p:cNvPr>
          <p:cNvSpPr/>
          <p:nvPr/>
        </p:nvSpPr>
        <p:spPr>
          <a:xfrm>
            <a:off x="196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C4C04B7-E439-CD42-BF6D-3F844D08203F}"/>
              </a:ext>
            </a:extLst>
          </p:cNvPr>
          <p:cNvSpPr/>
          <p:nvPr/>
        </p:nvSpPr>
        <p:spPr>
          <a:xfrm>
            <a:off x="206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BE3133F-4418-E641-B201-E909F48FD654}"/>
              </a:ext>
            </a:extLst>
          </p:cNvPr>
          <p:cNvSpPr/>
          <p:nvPr/>
        </p:nvSpPr>
        <p:spPr>
          <a:xfrm>
            <a:off x="217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28156DC-2E7C-8744-89D9-F787413CB7BF}"/>
              </a:ext>
            </a:extLst>
          </p:cNvPr>
          <p:cNvSpPr/>
          <p:nvPr/>
        </p:nvSpPr>
        <p:spPr>
          <a:xfrm>
            <a:off x="227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F210C1-7669-3E4D-85EC-47E1BFC6B1E6}"/>
              </a:ext>
            </a:extLst>
          </p:cNvPr>
          <p:cNvSpPr/>
          <p:nvPr/>
        </p:nvSpPr>
        <p:spPr>
          <a:xfrm>
            <a:off x="237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B2AC8F-9C81-2946-B8D4-49EACF5A454F}"/>
              </a:ext>
            </a:extLst>
          </p:cNvPr>
          <p:cNvSpPr/>
          <p:nvPr/>
        </p:nvSpPr>
        <p:spPr>
          <a:xfrm>
            <a:off x="247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16394CA-A33E-B945-BED5-A78FA33078CE}"/>
              </a:ext>
            </a:extLst>
          </p:cNvPr>
          <p:cNvSpPr/>
          <p:nvPr/>
        </p:nvSpPr>
        <p:spPr>
          <a:xfrm>
            <a:off x="257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4668900-C7F6-EC42-B100-12C4E79AC65A}"/>
              </a:ext>
            </a:extLst>
          </p:cNvPr>
          <p:cNvSpPr/>
          <p:nvPr/>
        </p:nvSpPr>
        <p:spPr>
          <a:xfrm>
            <a:off x="267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B4F3312-B229-3C48-99C0-4CFFB033C1A2}"/>
              </a:ext>
            </a:extLst>
          </p:cNvPr>
          <p:cNvSpPr/>
          <p:nvPr/>
        </p:nvSpPr>
        <p:spPr>
          <a:xfrm>
            <a:off x="278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B56976-E7E9-4B49-882F-72AEBDB2F7DA}"/>
              </a:ext>
            </a:extLst>
          </p:cNvPr>
          <p:cNvSpPr/>
          <p:nvPr/>
        </p:nvSpPr>
        <p:spPr>
          <a:xfrm>
            <a:off x="288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A430EFD-16FE-2C45-B752-1B856B19427A}"/>
              </a:ext>
            </a:extLst>
          </p:cNvPr>
          <p:cNvSpPr/>
          <p:nvPr/>
        </p:nvSpPr>
        <p:spPr>
          <a:xfrm>
            <a:off x="298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5FA0D0-1CCE-124B-B8D9-46715BEAD500}"/>
              </a:ext>
            </a:extLst>
          </p:cNvPr>
          <p:cNvSpPr/>
          <p:nvPr/>
        </p:nvSpPr>
        <p:spPr>
          <a:xfrm>
            <a:off x="308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5AEBB98-DD90-4841-A0E8-C6ED46BE3C7C}"/>
              </a:ext>
            </a:extLst>
          </p:cNvPr>
          <p:cNvSpPr/>
          <p:nvPr/>
        </p:nvSpPr>
        <p:spPr>
          <a:xfrm>
            <a:off x="318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92316AD-0529-D840-AFE1-67E75F95FC8D}"/>
              </a:ext>
            </a:extLst>
          </p:cNvPr>
          <p:cNvSpPr/>
          <p:nvPr/>
        </p:nvSpPr>
        <p:spPr>
          <a:xfrm>
            <a:off x="328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EE8D64D-54A1-3B4B-81AB-DD4B6FB218A0}"/>
              </a:ext>
            </a:extLst>
          </p:cNvPr>
          <p:cNvSpPr/>
          <p:nvPr/>
        </p:nvSpPr>
        <p:spPr>
          <a:xfrm>
            <a:off x="338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EDDE981-E0DF-7540-9FD9-D6C65D4A291E}"/>
              </a:ext>
            </a:extLst>
          </p:cNvPr>
          <p:cNvSpPr/>
          <p:nvPr/>
        </p:nvSpPr>
        <p:spPr>
          <a:xfrm>
            <a:off x="349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2401601-C723-3A44-9B4A-139194D671F6}"/>
              </a:ext>
            </a:extLst>
          </p:cNvPr>
          <p:cNvSpPr/>
          <p:nvPr/>
        </p:nvSpPr>
        <p:spPr>
          <a:xfrm>
            <a:off x="359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D55AB5D-8BC5-6646-8654-8A910AE4D435}"/>
              </a:ext>
            </a:extLst>
          </p:cNvPr>
          <p:cNvSpPr/>
          <p:nvPr/>
        </p:nvSpPr>
        <p:spPr>
          <a:xfrm>
            <a:off x="369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C4B7F49-6B2E-B842-9A07-04A62815036E}"/>
              </a:ext>
            </a:extLst>
          </p:cNvPr>
          <p:cNvSpPr/>
          <p:nvPr/>
        </p:nvSpPr>
        <p:spPr>
          <a:xfrm>
            <a:off x="379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C895146-4943-8643-8DA1-81ED6A93A663}"/>
              </a:ext>
            </a:extLst>
          </p:cNvPr>
          <p:cNvSpPr/>
          <p:nvPr/>
        </p:nvSpPr>
        <p:spPr>
          <a:xfrm>
            <a:off x="389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70E706A-8D83-BF45-BAE3-E78DC233C102}"/>
              </a:ext>
            </a:extLst>
          </p:cNvPr>
          <p:cNvSpPr/>
          <p:nvPr/>
        </p:nvSpPr>
        <p:spPr>
          <a:xfrm>
            <a:off x="399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5E7848-BE05-3644-B44C-50C6E8AA8061}"/>
              </a:ext>
            </a:extLst>
          </p:cNvPr>
          <p:cNvSpPr/>
          <p:nvPr/>
        </p:nvSpPr>
        <p:spPr>
          <a:xfrm>
            <a:off x="410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007A223-21F2-3746-B173-894ABC43A15A}"/>
              </a:ext>
            </a:extLst>
          </p:cNvPr>
          <p:cNvSpPr/>
          <p:nvPr/>
        </p:nvSpPr>
        <p:spPr>
          <a:xfrm>
            <a:off x="420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57ABA32-3C0B-A340-928F-C34B92E6D359}"/>
              </a:ext>
            </a:extLst>
          </p:cNvPr>
          <p:cNvSpPr/>
          <p:nvPr/>
        </p:nvSpPr>
        <p:spPr>
          <a:xfrm>
            <a:off x="430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F404247-39C2-9E4A-B5AD-98C93B027EBD}"/>
              </a:ext>
            </a:extLst>
          </p:cNvPr>
          <p:cNvSpPr/>
          <p:nvPr/>
        </p:nvSpPr>
        <p:spPr>
          <a:xfrm>
            <a:off x="440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EAB36CB-1EC9-5C4A-A31C-941D8076C855}"/>
              </a:ext>
            </a:extLst>
          </p:cNvPr>
          <p:cNvSpPr/>
          <p:nvPr/>
        </p:nvSpPr>
        <p:spPr>
          <a:xfrm>
            <a:off x="450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7BDB73C-7E61-4449-907B-373E18531399}"/>
              </a:ext>
            </a:extLst>
          </p:cNvPr>
          <p:cNvSpPr/>
          <p:nvPr/>
        </p:nvSpPr>
        <p:spPr>
          <a:xfrm>
            <a:off x="460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272924A-002F-C842-B26A-0CFD7328BA2C}"/>
              </a:ext>
            </a:extLst>
          </p:cNvPr>
          <p:cNvSpPr/>
          <p:nvPr/>
        </p:nvSpPr>
        <p:spPr>
          <a:xfrm>
            <a:off x="471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A953FBA-BDDF-B14B-A27C-75310943AD96}"/>
              </a:ext>
            </a:extLst>
          </p:cNvPr>
          <p:cNvSpPr/>
          <p:nvPr/>
        </p:nvSpPr>
        <p:spPr>
          <a:xfrm>
            <a:off x="481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D181D49-AAFF-5A48-9857-58C9AACD489F}"/>
              </a:ext>
            </a:extLst>
          </p:cNvPr>
          <p:cNvSpPr/>
          <p:nvPr/>
        </p:nvSpPr>
        <p:spPr>
          <a:xfrm>
            <a:off x="491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284869C-6CF4-DE41-9030-BDA1240CAF07}"/>
              </a:ext>
            </a:extLst>
          </p:cNvPr>
          <p:cNvSpPr/>
          <p:nvPr/>
        </p:nvSpPr>
        <p:spPr>
          <a:xfrm>
            <a:off x="501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6F272D5-FC0E-4D48-9607-297DF1DD7E7A}"/>
              </a:ext>
            </a:extLst>
          </p:cNvPr>
          <p:cNvSpPr/>
          <p:nvPr/>
        </p:nvSpPr>
        <p:spPr>
          <a:xfrm>
            <a:off x="511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33FA32-934A-D345-B124-3AD5FCBC013E}"/>
              </a:ext>
            </a:extLst>
          </p:cNvPr>
          <p:cNvSpPr/>
          <p:nvPr/>
        </p:nvSpPr>
        <p:spPr>
          <a:xfrm>
            <a:off x="521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66DC0615-27F9-0249-9569-E87A6E1901AD}"/>
              </a:ext>
            </a:extLst>
          </p:cNvPr>
          <p:cNvSpPr/>
          <p:nvPr/>
        </p:nvSpPr>
        <p:spPr>
          <a:xfrm>
            <a:off x="532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7BB1E50E-9435-FD40-894A-0288FAB882CD}"/>
              </a:ext>
            </a:extLst>
          </p:cNvPr>
          <p:cNvSpPr/>
          <p:nvPr/>
        </p:nvSpPr>
        <p:spPr>
          <a:xfrm>
            <a:off x="542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039DA99-C8E9-834E-9AAC-5A843428E70C}"/>
              </a:ext>
            </a:extLst>
          </p:cNvPr>
          <p:cNvSpPr/>
          <p:nvPr/>
        </p:nvSpPr>
        <p:spPr>
          <a:xfrm>
            <a:off x="552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0F96777-91B0-8B47-9BFD-27C4587D3388}"/>
              </a:ext>
            </a:extLst>
          </p:cNvPr>
          <p:cNvSpPr/>
          <p:nvPr/>
        </p:nvSpPr>
        <p:spPr>
          <a:xfrm>
            <a:off x="562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DC9961-FE60-B64A-80ED-9DCF898665D5}"/>
              </a:ext>
            </a:extLst>
          </p:cNvPr>
          <p:cNvSpPr/>
          <p:nvPr/>
        </p:nvSpPr>
        <p:spPr>
          <a:xfrm>
            <a:off x="572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3A07263-BD8C-7D4D-81C6-3B76517F6EB1}"/>
              </a:ext>
            </a:extLst>
          </p:cNvPr>
          <p:cNvSpPr/>
          <p:nvPr/>
        </p:nvSpPr>
        <p:spPr>
          <a:xfrm>
            <a:off x="582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69FB5EA-BFBF-8C4C-9C2E-65B3C3C86D90}"/>
              </a:ext>
            </a:extLst>
          </p:cNvPr>
          <p:cNvSpPr/>
          <p:nvPr/>
        </p:nvSpPr>
        <p:spPr>
          <a:xfrm>
            <a:off x="592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114203C-091E-8141-9CB7-EE9E7FB0C9CC}"/>
              </a:ext>
            </a:extLst>
          </p:cNvPr>
          <p:cNvSpPr/>
          <p:nvPr/>
        </p:nvSpPr>
        <p:spPr>
          <a:xfrm>
            <a:off x="603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1E7E5B1-D61F-D141-830A-B1E0A61769A7}"/>
              </a:ext>
            </a:extLst>
          </p:cNvPr>
          <p:cNvSpPr/>
          <p:nvPr/>
        </p:nvSpPr>
        <p:spPr>
          <a:xfrm>
            <a:off x="613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5BE5BEF-DAC2-4C42-A1BD-DAEF585BE141}"/>
              </a:ext>
            </a:extLst>
          </p:cNvPr>
          <p:cNvSpPr/>
          <p:nvPr/>
        </p:nvSpPr>
        <p:spPr>
          <a:xfrm>
            <a:off x="623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8C40868-B252-4A45-B55E-612D6C98473D}"/>
              </a:ext>
            </a:extLst>
          </p:cNvPr>
          <p:cNvSpPr/>
          <p:nvPr/>
        </p:nvSpPr>
        <p:spPr>
          <a:xfrm>
            <a:off x="633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6380DA9-D768-1743-AEAD-A7A2B779D8AC}"/>
              </a:ext>
            </a:extLst>
          </p:cNvPr>
          <p:cNvSpPr/>
          <p:nvPr/>
        </p:nvSpPr>
        <p:spPr>
          <a:xfrm>
            <a:off x="643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6553B4D-2E0A-0444-81BE-98DBA65D441F}"/>
              </a:ext>
            </a:extLst>
          </p:cNvPr>
          <p:cNvSpPr/>
          <p:nvPr/>
        </p:nvSpPr>
        <p:spPr>
          <a:xfrm>
            <a:off x="653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85D5C82-45E3-3A4B-B96A-34F325F10E73}"/>
              </a:ext>
            </a:extLst>
          </p:cNvPr>
          <p:cNvSpPr/>
          <p:nvPr/>
        </p:nvSpPr>
        <p:spPr>
          <a:xfrm>
            <a:off x="664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BC9F348-7A89-D846-B246-F3D28AD4A041}"/>
              </a:ext>
            </a:extLst>
          </p:cNvPr>
          <p:cNvSpPr/>
          <p:nvPr/>
        </p:nvSpPr>
        <p:spPr>
          <a:xfrm>
            <a:off x="674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648BBFCF-375B-434B-971F-E3D6599F8E20}"/>
              </a:ext>
            </a:extLst>
          </p:cNvPr>
          <p:cNvSpPr/>
          <p:nvPr/>
        </p:nvSpPr>
        <p:spPr>
          <a:xfrm>
            <a:off x="684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33CE269-1A82-2848-BE77-1C306D40798C}"/>
              </a:ext>
            </a:extLst>
          </p:cNvPr>
          <p:cNvSpPr/>
          <p:nvPr/>
        </p:nvSpPr>
        <p:spPr>
          <a:xfrm>
            <a:off x="694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72BAAAA-A364-8C42-BC41-D1D8A6F84718}"/>
              </a:ext>
            </a:extLst>
          </p:cNvPr>
          <p:cNvSpPr/>
          <p:nvPr/>
        </p:nvSpPr>
        <p:spPr>
          <a:xfrm>
            <a:off x="7047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6277C8-4AEC-4C46-9A2E-9134FA5E19A2}"/>
              </a:ext>
            </a:extLst>
          </p:cNvPr>
          <p:cNvSpPr/>
          <p:nvPr/>
        </p:nvSpPr>
        <p:spPr>
          <a:xfrm>
            <a:off x="7148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FAD1354-D822-1D4B-9860-779A6B35AFC9}"/>
              </a:ext>
            </a:extLst>
          </p:cNvPr>
          <p:cNvSpPr/>
          <p:nvPr/>
        </p:nvSpPr>
        <p:spPr>
          <a:xfrm>
            <a:off x="7250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AE6492AD-DDB3-374A-BB91-E41F48855FE0}"/>
              </a:ext>
            </a:extLst>
          </p:cNvPr>
          <p:cNvSpPr/>
          <p:nvPr/>
        </p:nvSpPr>
        <p:spPr>
          <a:xfrm>
            <a:off x="7352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D8F096CF-D56F-6D43-AA56-EBD39A4A580C}"/>
              </a:ext>
            </a:extLst>
          </p:cNvPr>
          <p:cNvSpPr/>
          <p:nvPr/>
        </p:nvSpPr>
        <p:spPr>
          <a:xfrm>
            <a:off x="7453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896CFE9-9FC9-644A-9C7E-B26D4943B804}"/>
              </a:ext>
            </a:extLst>
          </p:cNvPr>
          <p:cNvSpPr/>
          <p:nvPr/>
        </p:nvSpPr>
        <p:spPr>
          <a:xfrm>
            <a:off x="7555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63410DF-8DDB-1248-ABEC-20ECCADF93CD}"/>
              </a:ext>
            </a:extLst>
          </p:cNvPr>
          <p:cNvSpPr/>
          <p:nvPr/>
        </p:nvSpPr>
        <p:spPr>
          <a:xfrm>
            <a:off x="7656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5B6F341-9346-074D-81BA-EB837F0CE499}"/>
              </a:ext>
            </a:extLst>
          </p:cNvPr>
          <p:cNvSpPr/>
          <p:nvPr/>
        </p:nvSpPr>
        <p:spPr>
          <a:xfrm>
            <a:off x="7758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AD456E5-1D93-684E-A6F8-D4717C95D5CD}"/>
              </a:ext>
            </a:extLst>
          </p:cNvPr>
          <p:cNvSpPr/>
          <p:nvPr/>
        </p:nvSpPr>
        <p:spPr>
          <a:xfrm>
            <a:off x="7860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550B6582-2D6C-ED44-B04F-9AE28FFFFD01}"/>
              </a:ext>
            </a:extLst>
          </p:cNvPr>
          <p:cNvSpPr/>
          <p:nvPr/>
        </p:nvSpPr>
        <p:spPr>
          <a:xfrm>
            <a:off x="7961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DC1A23A-A283-4E4A-AC16-043EDB90D098}"/>
              </a:ext>
            </a:extLst>
          </p:cNvPr>
          <p:cNvSpPr/>
          <p:nvPr/>
        </p:nvSpPr>
        <p:spPr>
          <a:xfrm>
            <a:off x="8063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77DC35B-A4EC-1E46-91F9-4DA1BF5A015F}"/>
              </a:ext>
            </a:extLst>
          </p:cNvPr>
          <p:cNvSpPr/>
          <p:nvPr/>
        </p:nvSpPr>
        <p:spPr>
          <a:xfrm>
            <a:off x="8164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4A95DA-FEC3-6F43-B20D-35CE2E5A48BC}"/>
              </a:ext>
            </a:extLst>
          </p:cNvPr>
          <p:cNvSpPr/>
          <p:nvPr/>
        </p:nvSpPr>
        <p:spPr>
          <a:xfrm>
            <a:off x="8266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CF220B8-3624-024B-860F-155473FCC0F4}"/>
              </a:ext>
            </a:extLst>
          </p:cNvPr>
          <p:cNvSpPr/>
          <p:nvPr/>
        </p:nvSpPr>
        <p:spPr>
          <a:xfrm>
            <a:off x="8368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C04D8E8-2375-7543-8870-3CC680D7E881}"/>
              </a:ext>
            </a:extLst>
          </p:cNvPr>
          <p:cNvSpPr/>
          <p:nvPr/>
        </p:nvSpPr>
        <p:spPr>
          <a:xfrm>
            <a:off x="8469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EBBEC6F-EBD6-F14A-98C5-019D342CB7DB}"/>
              </a:ext>
            </a:extLst>
          </p:cNvPr>
          <p:cNvSpPr/>
          <p:nvPr/>
        </p:nvSpPr>
        <p:spPr>
          <a:xfrm>
            <a:off x="8571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F541C0F-8BCC-034B-8A20-DF2D7A6621D9}"/>
              </a:ext>
            </a:extLst>
          </p:cNvPr>
          <p:cNvSpPr/>
          <p:nvPr/>
        </p:nvSpPr>
        <p:spPr>
          <a:xfrm>
            <a:off x="8672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7ACD2132-F4CE-B548-96B4-B57F5C4D2B1F}"/>
              </a:ext>
            </a:extLst>
          </p:cNvPr>
          <p:cNvSpPr/>
          <p:nvPr/>
        </p:nvSpPr>
        <p:spPr>
          <a:xfrm>
            <a:off x="8774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1A983F8-1E74-1941-8DF5-E02BDA90B1E3}"/>
              </a:ext>
            </a:extLst>
          </p:cNvPr>
          <p:cNvSpPr/>
          <p:nvPr/>
        </p:nvSpPr>
        <p:spPr>
          <a:xfrm>
            <a:off x="8876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ACD765C-BDA4-2546-96C9-C28AB96033E0}"/>
              </a:ext>
            </a:extLst>
          </p:cNvPr>
          <p:cNvSpPr/>
          <p:nvPr/>
        </p:nvSpPr>
        <p:spPr>
          <a:xfrm>
            <a:off x="8977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16322E-8EE8-FF46-9D5B-F1A7B2608D67}"/>
              </a:ext>
            </a:extLst>
          </p:cNvPr>
          <p:cNvSpPr/>
          <p:nvPr/>
        </p:nvSpPr>
        <p:spPr>
          <a:xfrm>
            <a:off x="90793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4C7E8DC-6F8B-C542-9ECE-312E5828CFFD}"/>
              </a:ext>
            </a:extLst>
          </p:cNvPr>
          <p:cNvSpPr/>
          <p:nvPr/>
        </p:nvSpPr>
        <p:spPr>
          <a:xfrm>
            <a:off x="91809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855DB12-A195-9E45-B25C-887FD0E5CDE0}"/>
              </a:ext>
            </a:extLst>
          </p:cNvPr>
          <p:cNvSpPr/>
          <p:nvPr/>
        </p:nvSpPr>
        <p:spPr>
          <a:xfrm>
            <a:off x="92825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195D699-18FA-6B46-8EA5-61C581D18E17}"/>
              </a:ext>
            </a:extLst>
          </p:cNvPr>
          <p:cNvSpPr/>
          <p:nvPr/>
        </p:nvSpPr>
        <p:spPr>
          <a:xfrm>
            <a:off x="93841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2FB339B-9FE6-1E40-8BF4-93ED3FB962B1}"/>
              </a:ext>
            </a:extLst>
          </p:cNvPr>
          <p:cNvSpPr/>
          <p:nvPr/>
        </p:nvSpPr>
        <p:spPr>
          <a:xfrm>
            <a:off x="9485745" y="692727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C8948466-82A6-D349-907A-9DAFBA534662}"/>
              </a:ext>
            </a:extLst>
          </p:cNvPr>
          <p:cNvSpPr/>
          <p:nvPr/>
        </p:nvSpPr>
        <p:spPr>
          <a:xfrm rot="5400000">
            <a:off x="3128984" y="-233790"/>
            <a:ext cx="261610" cy="13978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29E1775A-FAC1-CB41-A969-FA1A8697957B}"/>
              </a:ext>
            </a:extLst>
          </p:cNvPr>
          <p:cNvSpPr/>
          <p:nvPr/>
        </p:nvSpPr>
        <p:spPr>
          <a:xfrm rot="16200000">
            <a:off x="3001239" y="445313"/>
            <a:ext cx="203200" cy="10352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DDC7A36-5589-C648-B02B-FE3F8958C3E3}"/>
              </a:ext>
            </a:extLst>
          </p:cNvPr>
          <p:cNvSpPr txBox="1"/>
          <p:nvPr/>
        </p:nvSpPr>
        <p:spPr>
          <a:xfrm>
            <a:off x="2598534" y="1014579"/>
            <a:ext cx="12607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/>
              <a:t>io_resid</a:t>
            </a:r>
          </a:p>
          <a:p>
            <a:pPr algn="ctr"/>
            <a:r>
              <a:rPr kumimoji="1" lang="zh-CN" altLang="en-US" sz="900"/>
              <a:t>还剩多少没有传输，初始值为总传输量</a:t>
            </a:r>
            <a:endParaRPr kumimoji="1" lang="en-US" altLang="zh-CN" sz="90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D1EA6CDB-5318-A849-A915-78701E6466BD}"/>
              </a:ext>
            </a:extLst>
          </p:cNvPr>
          <p:cNvSpPr/>
          <p:nvPr/>
        </p:nvSpPr>
        <p:spPr>
          <a:xfrm>
            <a:off x="2576945" y="658120"/>
            <a:ext cx="1381750" cy="16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5C26665-9F60-F245-846C-DDD732CB2D73}"/>
              </a:ext>
            </a:extLst>
          </p:cNvPr>
          <p:cNvSpPr/>
          <p:nvPr/>
        </p:nvSpPr>
        <p:spPr>
          <a:xfrm>
            <a:off x="69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AD7500C-AAFA-8942-9B75-63E60B9B558E}"/>
              </a:ext>
            </a:extLst>
          </p:cNvPr>
          <p:cNvSpPr/>
          <p:nvPr/>
        </p:nvSpPr>
        <p:spPr>
          <a:xfrm>
            <a:off x="79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913A866-B4EA-5A4C-AA7D-D9FB97DCCD81}"/>
              </a:ext>
            </a:extLst>
          </p:cNvPr>
          <p:cNvSpPr/>
          <p:nvPr/>
        </p:nvSpPr>
        <p:spPr>
          <a:xfrm>
            <a:off x="90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9917833A-3A2F-4349-9D8B-662E9CD45651}"/>
              </a:ext>
            </a:extLst>
          </p:cNvPr>
          <p:cNvSpPr/>
          <p:nvPr/>
        </p:nvSpPr>
        <p:spPr>
          <a:xfrm>
            <a:off x="100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6920F15-9954-E948-BA4D-B1FD6565C6BE}"/>
              </a:ext>
            </a:extLst>
          </p:cNvPr>
          <p:cNvSpPr/>
          <p:nvPr/>
        </p:nvSpPr>
        <p:spPr>
          <a:xfrm>
            <a:off x="110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02D30A-D6DD-B944-BE4B-DE9EC9098B4A}"/>
              </a:ext>
            </a:extLst>
          </p:cNvPr>
          <p:cNvSpPr/>
          <p:nvPr/>
        </p:nvSpPr>
        <p:spPr>
          <a:xfrm>
            <a:off x="120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48EC246-CF76-6545-AF7E-F16998E33F4F}"/>
              </a:ext>
            </a:extLst>
          </p:cNvPr>
          <p:cNvSpPr/>
          <p:nvPr/>
        </p:nvSpPr>
        <p:spPr>
          <a:xfrm>
            <a:off x="130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9FA6C2D-D96C-0A47-879F-E59837742EC8}"/>
              </a:ext>
            </a:extLst>
          </p:cNvPr>
          <p:cNvSpPr/>
          <p:nvPr/>
        </p:nvSpPr>
        <p:spPr>
          <a:xfrm>
            <a:off x="140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22A7E26-78A7-3E49-ADAB-B8C0BF68B1E1}"/>
              </a:ext>
            </a:extLst>
          </p:cNvPr>
          <p:cNvSpPr/>
          <p:nvPr/>
        </p:nvSpPr>
        <p:spPr>
          <a:xfrm>
            <a:off x="151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5732E306-BFA5-BE43-A6CB-341D6D86F14F}"/>
              </a:ext>
            </a:extLst>
          </p:cNvPr>
          <p:cNvSpPr/>
          <p:nvPr/>
        </p:nvSpPr>
        <p:spPr>
          <a:xfrm>
            <a:off x="161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E602E9E-0AD1-A241-A458-1FFE875486ED}"/>
              </a:ext>
            </a:extLst>
          </p:cNvPr>
          <p:cNvSpPr/>
          <p:nvPr/>
        </p:nvSpPr>
        <p:spPr>
          <a:xfrm>
            <a:off x="171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8953B89F-3B0F-1740-B7EB-28DAFD954DB5}"/>
              </a:ext>
            </a:extLst>
          </p:cNvPr>
          <p:cNvSpPr/>
          <p:nvPr/>
        </p:nvSpPr>
        <p:spPr>
          <a:xfrm>
            <a:off x="181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E60EBBB-292E-8F4E-82A3-5DEE75D78BB0}"/>
              </a:ext>
            </a:extLst>
          </p:cNvPr>
          <p:cNvSpPr/>
          <p:nvPr/>
        </p:nvSpPr>
        <p:spPr>
          <a:xfrm>
            <a:off x="191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B95D6F4-34AF-F546-9AE9-212EFAC4CD05}"/>
              </a:ext>
            </a:extLst>
          </p:cNvPr>
          <p:cNvSpPr/>
          <p:nvPr/>
        </p:nvSpPr>
        <p:spPr>
          <a:xfrm>
            <a:off x="201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500D79C-E83A-6046-9250-6ECB3847FD29}"/>
              </a:ext>
            </a:extLst>
          </p:cNvPr>
          <p:cNvSpPr/>
          <p:nvPr/>
        </p:nvSpPr>
        <p:spPr>
          <a:xfrm>
            <a:off x="211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F304369-31AA-4149-8290-3F4F0BF2257B}"/>
              </a:ext>
            </a:extLst>
          </p:cNvPr>
          <p:cNvSpPr/>
          <p:nvPr/>
        </p:nvSpPr>
        <p:spPr>
          <a:xfrm>
            <a:off x="222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9459AB02-9621-3945-BE1A-48D2772A3D85}"/>
              </a:ext>
            </a:extLst>
          </p:cNvPr>
          <p:cNvSpPr/>
          <p:nvPr/>
        </p:nvSpPr>
        <p:spPr>
          <a:xfrm>
            <a:off x="232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9353E61-83F3-204C-A7DF-75393E9DF843}"/>
              </a:ext>
            </a:extLst>
          </p:cNvPr>
          <p:cNvSpPr/>
          <p:nvPr/>
        </p:nvSpPr>
        <p:spPr>
          <a:xfrm>
            <a:off x="242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0C3D765C-89BF-F44B-B38E-A4A0FDC18386}"/>
              </a:ext>
            </a:extLst>
          </p:cNvPr>
          <p:cNvSpPr/>
          <p:nvPr/>
        </p:nvSpPr>
        <p:spPr>
          <a:xfrm>
            <a:off x="252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C2B0206-C04B-F44E-9180-47EBE3711E4E}"/>
              </a:ext>
            </a:extLst>
          </p:cNvPr>
          <p:cNvSpPr/>
          <p:nvPr/>
        </p:nvSpPr>
        <p:spPr>
          <a:xfrm>
            <a:off x="262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30BB9A3-3B40-A247-90A2-17E4EEB9B2FF}"/>
              </a:ext>
            </a:extLst>
          </p:cNvPr>
          <p:cNvSpPr/>
          <p:nvPr/>
        </p:nvSpPr>
        <p:spPr>
          <a:xfrm>
            <a:off x="272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9943808-7D9F-624B-BE34-D50CBC7D3BA5}"/>
              </a:ext>
            </a:extLst>
          </p:cNvPr>
          <p:cNvSpPr/>
          <p:nvPr/>
        </p:nvSpPr>
        <p:spPr>
          <a:xfrm>
            <a:off x="283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3CE347BC-C96A-2E46-AA65-8260D852F30D}"/>
              </a:ext>
            </a:extLst>
          </p:cNvPr>
          <p:cNvSpPr/>
          <p:nvPr/>
        </p:nvSpPr>
        <p:spPr>
          <a:xfrm>
            <a:off x="293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D25DD8E6-831C-AF43-A370-085A0C48A8B8}"/>
              </a:ext>
            </a:extLst>
          </p:cNvPr>
          <p:cNvSpPr/>
          <p:nvPr/>
        </p:nvSpPr>
        <p:spPr>
          <a:xfrm>
            <a:off x="303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F39E3776-775E-E949-8088-8E823597DB35}"/>
              </a:ext>
            </a:extLst>
          </p:cNvPr>
          <p:cNvSpPr/>
          <p:nvPr/>
        </p:nvSpPr>
        <p:spPr>
          <a:xfrm>
            <a:off x="313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0767B46-A6C0-A049-8094-89AC4063F5C3}"/>
              </a:ext>
            </a:extLst>
          </p:cNvPr>
          <p:cNvSpPr/>
          <p:nvPr/>
        </p:nvSpPr>
        <p:spPr>
          <a:xfrm>
            <a:off x="323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DA6E8F7-39E4-2A4C-8F44-78BAF4E49DD6}"/>
              </a:ext>
            </a:extLst>
          </p:cNvPr>
          <p:cNvSpPr/>
          <p:nvPr/>
        </p:nvSpPr>
        <p:spPr>
          <a:xfrm>
            <a:off x="333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720DD8B-4587-AB4F-85CD-07FA27FCA141}"/>
              </a:ext>
            </a:extLst>
          </p:cNvPr>
          <p:cNvSpPr/>
          <p:nvPr/>
        </p:nvSpPr>
        <p:spPr>
          <a:xfrm>
            <a:off x="344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EB64795-B1B4-264C-8C5C-BCE0D0555D00}"/>
              </a:ext>
            </a:extLst>
          </p:cNvPr>
          <p:cNvSpPr/>
          <p:nvPr/>
        </p:nvSpPr>
        <p:spPr>
          <a:xfrm>
            <a:off x="354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C10437D-6166-4747-8669-78763F78FDF0}"/>
              </a:ext>
            </a:extLst>
          </p:cNvPr>
          <p:cNvSpPr/>
          <p:nvPr/>
        </p:nvSpPr>
        <p:spPr>
          <a:xfrm>
            <a:off x="364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AA0791F-7FD2-4547-AD90-80FE037925D8}"/>
              </a:ext>
            </a:extLst>
          </p:cNvPr>
          <p:cNvSpPr/>
          <p:nvPr/>
        </p:nvSpPr>
        <p:spPr>
          <a:xfrm>
            <a:off x="374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F3808D4-A05E-8941-8C6A-3F1146FC3E8A}"/>
              </a:ext>
            </a:extLst>
          </p:cNvPr>
          <p:cNvSpPr/>
          <p:nvPr/>
        </p:nvSpPr>
        <p:spPr>
          <a:xfrm>
            <a:off x="384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59DF60A-8990-E54A-AA3E-CEB66C1790F4}"/>
              </a:ext>
            </a:extLst>
          </p:cNvPr>
          <p:cNvSpPr/>
          <p:nvPr/>
        </p:nvSpPr>
        <p:spPr>
          <a:xfrm>
            <a:off x="394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1D142B8-03A4-EB4D-8CEE-2B4C5A8C334A}"/>
              </a:ext>
            </a:extLst>
          </p:cNvPr>
          <p:cNvSpPr/>
          <p:nvPr/>
        </p:nvSpPr>
        <p:spPr>
          <a:xfrm>
            <a:off x="405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3BB2F1B4-2EFA-9849-9E5B-9B1B809A44C8}"/>
              </a:ext>
            </a:extLst>
          </p:cNvPr>
          <p:cNvSpPr/>
          <p:nvPr/>
        </p:nvSpPr>
        <p:spPr>
          <a:xfrm>
            <a:off x="415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74823D5-F6B2-264D-A1E0-F8F2CABC0736}"/>
              </a:ext>
            </a:extLst>
          </p:cNvPr>
          <p:cNvSpPr/>
          <p:nvPr/>
        </p:nvSpPr>
        <p:spPr>
          <a:xfrm>
            <a:off x="425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5F5EB5A-54D5-0340-AD13-B9A3FACDD90B}"/>
              </a:ext>
            </a:extLst>
          </p:cNvPr>
          <p:cNvSpPr/>
          <p:nvPr/>
        </p:nvSpPr>
        <p:spPr>
          <a:xfrm>
            <a:off x="435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C3989377-DF03-0E4B-BDB9-186C7519869C}"/>
              </a:ext>
            </a:extLst>
          </p:cNvPr>
          <p:cNvSpPr/>
          <p:nvPr/>
        </p:nvSpPr>
        <p:spPr>
          <a:xfrm>
            <a:off x="445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C9732C2-6345-1547-A706-A6A01FB9AE78}"/>
              </a:ext>
            </a:extLst>
          </p:cNvPr>
          <p:cNvSpPr/>
          <p:nvPr/>
        </p:nvSpPr>
        <p:spPr>
          <a:xfrm>
            <a:off x="455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9A3DB9A8-9FD3-A547-ABCC-2DBB9EC8B579}"/>
              </a:ext>
            </a:extLst>
          </p:cNvPr>
          <p:cNvSpPr/>
          <p:nvPr/>
        </p:nvSpPr>
        <p:spPr>
          <a:xfrm>
            <a:off x="465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8EEDCD67-6CAA-4343-8802-77BDA0E5D07F}"/>
              </a:ext>
            </a:extLst>
          </p:cNvPr>
          <p:cNvSpPr/>
          <p:nvPr/>
        </p:nvSpPr>
        <p:spPr>
          <a:xfrm>
            <a:off x="476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719956D6-5C70-8244-99D4-7241E6AE30B8}"/>
              </a:ext>
            </a:extLst>
          </p:cNvPr>
          <p:cNvSpPr/>
          <p:nvPr/>
        </p:nvSpPr>
        <p:spPr>
          <a:xfrm>
            <a:off x="486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397FA77-0F83-E843-AD20-A595D7FA31F8}"/>
              </a:ext>
            </a:extLst>
          </p:cNvPr>
          <p:cNvSpPr/>
          <p:nvPr/>
        </p:nvSpPr>
        <p:spPr>
          <a:xfrm>
            <a:off x="496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6D2B117-FCDA-9B45-A1D8-FCA885DF10AE}"/>
              </a:ext>
            </a:extLst>
          </p:cNvPr>
          <p:cNvSpPr/>
          <p:nvPr/>
        </p:nvSpPr>
        <p:spPr>
          <a:xfrm>
            <a:off x="506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23EDC6D4-BA1E-E24F-8ED2-A4ADC2D5ABF2}"/>
              </a:ext>
            </a:extLst>
          </p:cNvPr>
          <p:cNvSpPr/>
          <p:nvPr/>
        </p:nvSpPr>
        <p:spPr>
          <a:xfrm>
            <a:off x="516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E840B82-AF5D-0342-B0DF-5E26719A725A}"/>
              </a:ext>
            </a:extLst>
          </p:cNvPr>
          <p:cNvSpPr/>
          <p:nvPr/>
        </p:nvSpPr>
        <p:spPr>
          <a:xfrm>
            <a:off x="526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34F7100-9E84-6F40-80FA-998050746CE0}"/>
              </a:ext>
            </a:extLst>
          </p:cNvPr>
          <p:cNvSpPr/>
          <p:nvPr/>
        </p:nvSpPr>
        <p:spPr>
          <a:xfrm>
            <a:off x="537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4892FB6-2058-F747-9362-F229565D5560}"/>
              </a:ext>
            </a:extLst>
          </p:cNvPr>
          <p:cNvSpPr/>
          <p:nvPr/>
        </p:nvSpPr>
        <p:spPr>
          <a:xfrm>
            <a:off x="547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45101A38-9379-D048-8F3B-532332C9384F}"/>
              </a:ext>
            </a:extLst>
          </p:cNvPr>
          <p:cNvSpPr/>
          <p:nvPr/>
        </p:nvSpPr>
        <p:spPr>
          <a:xfrm>
            <a:off x="557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7855D4CC-1B56-3644-ACD1-34F0BE06563D}"/>
              </a:ext>
            </a:extLst>
          </p:cNvPr>
          <p:cNvSpPr/>
          <p:nvPr/>
        </p:nvSpPr>
        <p:spPr>
          <a:xfrm>
            <a:off x="567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FEA84BF-1856-894E-A7CA-327E25646807}"/>
              </a:ext>
            </a:extLst>
          </p:cNvPr>
          <p:cNvSpPr/>
          <p:nvPr/>
        </p:nvSpPr>
        <p:spPr>
          <a:xfrm>
            <a:off x="577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77EBD341-7891-4449-BD04-620B9FC66F88}"/>
              </a:ext>
            </a:extLst>
          </p:cNvPr>
          <p:cNvSpPr/>
          <p:nvPr/>
        </p:nvSpPr>
        <p:spPr>
          <a:xfrm>
            <a:off x="587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08E4C6C-507A-054F-AA59-624E700E1946}"/>
              </a:ext>
            </a:extLst>
          </p:cNvPr>
          <p:cNvSpPr/>
          <p:nvPr/>
        </p:nvSpPr>
        <p:spPr>
          <a:xfrm>
            <a:off x="598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EF3F505-8A4D-504B-9BF9-ACA0166186C1}"/>
              </a:ext>
            </a:extLst>
          </p:cNvPr>
          <p:cNvSpPr/>
          <p:nvPr/>
        </p:nvSpPr>
        <p:spPr>
          <a:xfrm>
            <a:off x="608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747205B-888A-1946-80B6-0D5E81DF9D1B}"/>
              </a:ext>
            </a:extLst>
          </p:cNvPr>
          <p:cNvSpPr/>
          <p:nvPr/>
        </p:nvSpPr>
        <p:spPr>
          <a:xfrm>
            <a:off x="618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53A8210-6D50-8A4E-9EAC-DC7D34D4B0EF}"/>
              </a:ext>
            </a:extLst>
          </p:cNvPr>
          <p:cNvSpPr/>
          <p:nvPr/>
        </p:nvSpPr>
        <p:spPr>
          <a:xfrm>
            <a:off x="628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C03C1C9-0DFA-FB4C-968F-2A9E3A699F14}"/>
              </a:ext>
            </a:extLst>
          </p:cNvPr>
          <p:cNvSpPr/>
          <p:nvPr/>
        </p:nvSpPr>
        <p:spPr>
          <a:xfrm>
            <a:off x="638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1A8E94E-DE5D-2847-82EC-006032F029DA}"/>
              </a:ext>
            </a:extLst>
          </p:cNvPr>
          <p:cNvSpPr/>
          <p:nvPr/>
        </p:nvSpPr>
        <p:spPr>
          <a:xfrm>
            <a:off x="648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7589D87-DBBD-7743-A542-75960B0F1807}"/>
              </a:ext>
            </a:extLst>
          </p:cNvPr>
          <p:cNvSpPr/>
          <p:nvPr/>
        </p:nvSpPr>
        <p:spPr>
          <a:xfrm>
            <a:off x="659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E81596C-B63A-D44B-9616-48CFED2F7D99}"/>
              </a:ext>
            </a:extLst>
          </p:cNvPr>
          <p:cNvSpPr/>
          <p:nvPr/>
        </p:nvSpPr>
        <p:spPr>
          <a:xfrm>
            <a:off x="669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41361EC4-2D78-AD49-BB61-D533F0C84B6C}"/>
              </a:ext>
            </a:extLst>
          </p:cNvPr>
          <p:cNvSpPr/>
          <p:nvPr/>
        </p:nvSpPr>
        <p:spPr>
          <a:xfrm>
            <a:off x="679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063559C2-F117-CA42-A7FB-712585B13789}"/>
              </a:ext>
            </a:extLst>
          </p:cNvPr>
          <p:cNvSpPr/>
          <p:nvPr/>
        </p:nvSpPr>
        <p:spPr>
          <a:xfrm>
            <a:off x="689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B588A3E9-A217-9140-B955-E3533FCF05E1}"/>
              </a:ext>
            </a:extLst>
          </p:cNvPr>
          <p:cNvSpPr/>
          <p:nvPr/>
        </p:nvSpPr>
        <p:spPr>
          <a:xfrm>
            <a:off x="699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F43A038-C9AF-D546-9E5D-694927A3E9AE}"/>
              </a:ext>
            </a:extLst>
          </p:cNvPr>
          <p:cNvSpPr/>
          <p:nvPr/>
        </p:nvSpPr>
        <p:spPr>
          <a:xfrm>
            <a:off x="7098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B7D3391-6E50-B94F-946A-1E590E36891F}"/>
              </a:ext>
            </a:extLst>
          </p:cNvPr>
          <p:cNvSpPr/>
          <p:nvPr/>
        </p:nvSpPr>
        <p:spPr>
          <a:xfrm>
            <a:off x="7199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6C813C46-00E8-DD4A-93A6-18FDE6E9F4C6}"/>
              </a:ext>
            </a:extLst>
          </p:cNvPr>
          <p:cNvSpPr/>
          <p:nvPr/>
        </p:nvSpPr>
        <p:spPr>
          <a:xfrm>
            <a:off x="7301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BA064AAE-CAA9-174B-97FC-54EAB6D36FCA}"/>
              </a:ext>
            </a:extLst>
          </p:cNvPr>
          <p:cNvSpPr/>
          <p:nvPr/>
        </p:nvSpPr>
        <p:spPr>
          <a:xfrm>
            <a:off x="7402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7EA86FD-A193-3E4A-AA97-1D1AC7553BFF}"/>
              </a:ext>
            </a:extLst>
          </p:cNvPr>
          <p:cNvSpPr/>
          <p:nvPr/>
        </p:nvSpPr>
        <p:spPr>
          <a:xfrm>
            <a:off x="7504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1E56F622-F0CA-7648-8ECE-90760E75265F}"/>
              </a:ext>
            </a:extLst>
          </p:cNvPr>
          <p:cNvSpPr/>
          <p:nvPr/>
        </p:nvSpPr>
        <p:spPr>
          <a:xfrm>
            <a:off x="7606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33ACBE5A-B802-6E44-A0CF-31C6476531FC}"/>
              </a:ext>
            </a:extLst>
          </p:cNvPr>
          <p:cNvSpPr/>
          <p:nvPr/>
        </p:nvSpPr>
        <p:spPr>
          <a:xfrm>
            <a:off x="7707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D4DE21A3-E5EC-B944-B1D9-010C6EAA8E92}"/>
              </a:ext>
            </a:extLst>
          </p:cNvPr>
          <p:cNvSpPr/>
          <p:nvPr/>
        </p:nvSpPr>
        <p:spPr>
          <a:xfrm>
            <a:off x="7809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E01AEF4-0A4A-F142-88ED-D1F4B00095DE}"/>
              </a:ext>
            </a:extLst>
          </p:cNvPr>
          <p:cNvSpPr/>
          <p:nvPr/>
        </p:nvSpPr>
        <p:spPr>
          <a:xfrm>
            <a:off x="7910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209F6EC7-13C8-1143-ADDF-5922956A7999}"/>
              </a:ext>
            </a:extLst>
          </p:cNvPr>
          <p:cNvSpPr/>
          <p:nvPr/>
        </p:nvSpPr>
        <p:spPr>
          <a:xfrm>
            <a:off x="8012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FC126002-79BD-C347-89D0-04CAC54904E7}"/>
              </a:ext>
            </a:extLst>
          </p:cNvPr>
          <p:cNvSpPr/>
          <p:nvPr/>
        </p:nvSpPr>
        <p:spPr>
          <a:xfrm>
            <a:off x="8114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E0A4768C-6FF5-3E44-A98B-24A3A22A64EE}"/>
              </a:ext>
            </a:extLst>
          </p:cNvPr>
          <p:cNvSpPr/>
          <p:nvPr/>
        </p:nvSpPr>
        <p:spPr>
          <a:xfrm>
            <a:off x="8215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D6A25277-5A28-1744-9E68-D6E2B87C1551}"/>
              </a:ext>
            </a:extLst>
          </p:cNvPr>
          <p:cNvSpPr/>
          <p:nvPr/>
        </p:nvSpPr>
        <p:spPr>
          <a:xfrm>
            <a:off x="8317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D9C145C1-8E81-F149-AE9A-4D3313FAD5E1}"/>
              </a:ext>
            </a:extLst>
          </p:cNvPr>
          <p:cNvSpPr/>
          <p:nvPr/>
        </p:nvSpPr>
        <p:spPr>
          <a:xfrm>
            <a:off x="8418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8E90F70-FD6D-B74B-AC6C-09BA3B539BF5}"/>
              </a:ext>
            </a:extLst>
          </p:cNvPr>
          <p:cNvSpPr/>
          <p:nvPr/>
        </p:nvSpPr>
        <p:spPr>
          <a:xfrm>
            <a:off x="8520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CABB51C-5F0A-3042-886A-F140125CC982}"/>
              </a:ext>
            </a:extLst>
          </p:cNvPr>
          <p:cNvSpPr/>
          <p:nvPr/>
        </p:nvSpPr>
        <p:spPr>
          <a:xfrm>
            <a:off x="8622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FC54762D-C758-5349-B409-1D8F2FE94BE1}"/>
              </a:ext>
            </a:extLst>
          </p:cNvPr>
          <p:cNvSpPr/>
          <p:nvPr/>
        </p:nvSpPr>
        <p:spPr>
          <a:xfrm>
            <a:off x="8723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67E0EE9-2CED-4342-B851-0197D899084E}"/>
              </a:ext>
            </a:extLst>
          </p:cNvPr>
          <p:cNvSpPr/>
          <p:nvPr/>
        </p:nvSpPr>
        <p:spPr>
          <a:xfrm>
            <a:off x="8825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7C4E46E-0C61-7E49-AA7D-7833CA3C949A}"/>
              </a:ext>
            </a:extLst>
          </p:cNvPr>
          <p:cNvSpPr/>
          <p:nvPr/>
        </p:nvSpPr>
        <p:spPr>
          <a:xfrm>
            <a:off x="8926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A8E8798-CFF1-EA46-B5AD-B65AF4D37229}"/>
              </a:ext>
            </a:extLst>
          </p:cNvPr>
          <p:cNvSpPr/>
          <p:nvPr/>
        </p:nvSpPr>
        <p:spPr>
          <a:xfrm>
            <a:off x="9028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8CFE4E0B-0651-514C-9AF4-C3468042E26E}"/>
              </a:ext>
            </a:extLst>
          </p:cNvPr>
          <p:cNvSpPr/>
          <p:nvPr/>
        </p:nvSpPr>
        <p:spPr>
          <a:xfrm>
            <a:off x="91301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070C811-CB53-A64B-9C43-361C522BB268}"/>
              </a:ext>
            </a:extLst>
          </p:cNvPr>
          <p:cNvSpPr/>
          <p:nvPr/>
        </p:nvSpPr>
        <p:spPr>
          <a:xfrm>
            <a:off x="92317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42BC1D2-7ECD-994B-B156-92000E76BED4}"/>
              </a:ext>
            </a:extLst>
          </p:cNvPr>
          <p:cNvSpPr/>
          <p:nvPr/>
        </p:nvSpPr>
        <p:spPr>
          <a:xfrm>
            <a:off x="93333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F54CF92-4661-2943-844A-B9E5716822A9}"/>
              </a:ext>
            </a:extLst>
          </p:cNvPr>
          <p:cNvSpPr/>
          <p:nvPr/>
        </p:nvSpPr>
        <p:spPr>
          <a:xfrm>
            <a:off x="94349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9222947-0AB4-1845-B225-BC24F7EB708D}"/>
              </a:ext>
            </a:extLst>
          </p:cNvPr>
          <p:cNvSpPr/>
          <p:nvPr/>
        </p:nvSpPr>
        <p:spPr>
          <a:xfrm>
            <a:off x="9536545" y="3559326"/>
            <a:ext cx="101600" cy="10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>
              <a:solidFill>
                <a:schemeClr val="tx1"/>
              </a:solidFill>
            </a:endParaRPr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A4DA40F3-8BC2-874E-B03B-9526068AB848}"/>
              </a:ext>
            </a:extLst>
          </p:cNvPr>
          <p:cNvCxnSpPr>
            <a:cxnSpLocks/>
            <a:endCxn id="159" idx="1"/>
          </p:cNvCxnSpPr>
          <p:nvPr/>
        </p:nvCxnSpPr>
        <p:spPr>
          <a:xfrm flipH="1" flipV="1">
            <a:off x="2322945" y="3610126"/>
            <a:ext cx="4193" cy="3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文本框 234">
            <a:extLst>
              <a:ext uri="{FF2B5EF4-FFF2-40B4-BE49-F238E27FC236}">
                <a16:creationId xmlns:a16="http://schemas.microsoft.com/office/drawing/2014/main" id="{04BE48B1-0FDB-3848-B27D-E9DD44622E28}"/>
              </a:ext>
            </a:extLst>
          </p:cNvPr>
          <p:cNvSpPr txBox="1"/>
          <p:nvPr/>
        </p:nvSpPr>
        <p:spPr>
          <a:xfrm>
            <a:off x="1995823" y="3918077"/>
            <a:ext cx="73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offset</a:t>
            </a:r>
            <a:endParaRPr kumimoji="1"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B1677274-26F1-024A-BCD1-F10E974A1001}"/>
              </a:ext>
            </a:extLst>
          </p:cNvPr>
          <p:cNvSpPr txBox="1"/>
          <p:nvPr/>
        </p:nvSpPr>
        <p:spPr>
          <a:xfrm>
            <a:off x="697345" y="31697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data(disk0)</a:t>
            </a:r>
            <a:endParaRPr kumimoji="1" lang="zh-CN" altLang="en-US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1BB6196A-39F0-CC48-B3CC-BD1C8D6275AE}"/>
              </a:ext>
            </a:extLst>
          </p:cNvPr>
          <p:cNvSpPr txBox="1"/>
          <p:nvPr/>
        </p:nvSpPr>
        <p:spPr>
          <a:xfrm>
            <a:off x="1560945" y="1141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iobuf</a:t>
            </a:r>
            <a:endParaRPr kumimoji="1" lang="zh-CN" altLang="en-US"/>
          </a:p>
        </p:txBody>
      </p:sp>
      <p:sp>
        <p:nvSpPr>
          <p:cNvPr id="260" name="上下箭头 259">
            <a:extLst>
              <a:ext uri="{FF2B5EF4-FFF2-40B4-BE49-F238E27FC236}">
                <a16:creationId xmlns:a16="http://schemas.microsoft.com/office/drawing/2014/main" id="{DB88E204-A46D-7F44-8B44-A0014B81F526}"/>
              </a:ext>
            </a:extLst>
          </p:cNvPr>
          <p:cNvSpPr/>
          <p:nvPr/>
        </p:nvSpPr>
        <p:spPr>
          <a:xfrm>
            <a:off x="4208763" y="2626822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3FC237C-25C5-DA4E-A490-817F3798C8E8}"/>
              </a:ext>
            </a:extLst>
          </p:cNvPr>
          <p:cNvSpPr/>
          <p:nvPr/>
        </p:nvSpPr>
        <p:spPr>
          <a:xfrm>
            <a:off x="3878173" y="2059044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62" name="上下箭头 261">
            <a:extLst>
              <a:ext uri="{FF2B5EF4-FFF2-40B4-BE49-F238E27FC236}">
                <a16:creationId xmlns:a16="http://schemas.microsoft.com/office/drawing/2014/main" id="{43037F57-F781-F643-8A02-BEA54F8370A3}"/>
              </a:ext>
            </a:extLst>
          </p:cNvPr>
          <p:cNvSpPr/>
          <p:nvPr/>
        </p:nvSpPr>
        <p:spPr>
          <a:xfrm>
            <a:off x="4212458" y="1121321"/>
            <a:ext cx="540574" cy="802178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2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>
            <a:extLst>
              <a:ext uri="{FF2B5EF4-FFF2-40B4-BE49-F238E27FC236}">
                <a16:creationId xmlns:a16="http://schemas.microsoft.com/office/drawing/2014/main" id="{435F63ED-CE3D-6042-8E02-9780600469CA}"/>
              </a:ext>
            </a:extLst>
          </p:cNvPr>
          <p:cNvSpPr/>
          <p:nvPr/>
        </p:nvSpPr>
        <p:spPr>
          <a:xfrm>
            <a:off x="2911367" y="735724"/>
            <a:ext cx="1177158" cy="8237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inode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6826D535-8A09-5A45-8203-71C44C950ED1}"/>
              </a:ext>
            </a:extLst>
          </p:cNvPr>
          <p:cNvSpPr/>
          <p:nvPr/>
        </p:nvSpPr>
        <p:spPr>
          <a:xfrm>
            <a:off x="6547948" y="947900"/>
            <a:ext cx="2375338" cy="3993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左右箭头 4">
            <a:extLst>
              <a:ext uri="{FF2B5EF4-FFF2-40B4-BE49-F238E27FC236}">
                <a16:creationId xmlns:a16="http://schemas.microsoft.com/office/drawing/2014/main" id="{535997B8-B719-A94E-99D7-CB55E8ABA017}"/>
              </a:ext>
            </a:extLst>
          </p:cNvPr>
          <p:cNvSpPr/>
          <p:nvPr/>
        </p:nvSpPr>
        <p:spPr>
          <a:xfrm>
            <a:off x="4309241" y="888122"/>
            <a:ext cx="1944413" cy="518947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sfs_io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85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940A8D7-9413-A744-BA23-378A975D6EE3}"/>
              </a:ext>
            </a:extLst>
          </p:cNvPr>
          <p:cNvSpPr/>
          <p:nvPr/>
        </p:nvSpPr>
        <p:spPr>
          <a:xfrm>
            <a:off x="328850" y="3268318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sec0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539054B-224F-3F4C-9048-0B9F7E47EF24}"/>
              </a:ext>
            </a:extLst>
          </p:cNvPr>
          <p:cNvSpPr/>
          <p:nvPr/>
        </p:nvSpPr>
        <p:spPr>
          <a:xfrm>
            <a:off x="756356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F7BEE0-3BAF-A54A-B579-AAD92E9D71E3}"/>
              </a:ext>
            </a:extLst>
          </p:cNvPr>
          <p:cNvSpPr/>
          <p:nvPr/>
        </p:nvSpPr>
        <p:spPr>
          <a:xfrm>
            <a:off x="1183862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01BE4B8-DBDE-6540-AB18-DB76B1E1C914}"/>
              </a:ext>
            </a:extLst>
          </p:cNvPr>
          <p:cNvSpPr/>
          <p:nvPr/>
        </p:nvSpPr>
        <p:spPr>
          <a:xfrm>
            <a:off x="1611368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50B9AAD-0A23-F54A-81BE-4BBF459A563A}"/>
              </a:ext>
            </a:extLst>
          </p:cNvPr>
          <p:cNvSpPr/>
          <p:nvPr/>
        </p:nvSpPr>
        <p:spPr>
          <a:xfrm>
            <a:off x="2038874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167C7FE-7245-324B-AD57-8E0410847408}"/>
              </a:ext>
            </a:extLst>
          </p:cNvPr>
          <p:cNvSpPr/>
          <p:nvPr/>
        </p:nvSpPr>
        <p:spPr>
          <a:xfrm>
            <a:off x="2466380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73D50BE-E16C-0646-B42C-AF4FF890526E}"/>
              </a:ext>
            </a:extLst>
          </p:cNvPr>
          <p:cNvSpPr/>
          <p:nvPr/>
        </p:nvSpPr>
        <p:spPr>
          <a:xfrm>
            <a:off x="2893886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CB731BA-1751-0540-AC16-E4B17ED24D92}"/>
              </a:ext>
            </a:extLst>
          </p:cNvPr>
          <p:cNvSpPr/>
          <p:nvPr/>
        </p:nvSpPr>
        <p:spPr>
          <a:xfrm>
            <a:off x="3321392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sec7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040F3F-B438-2F4E-BE2B-75A86B63FE26}"/>
              </a:ext>
            </a:extLst>
          </p:cNvPr>
          <p:cNvSpPr/>
          <p:nvPr/>
        </p:nvSpPr>
        <p:spPr>
          <a:xfrm>
            <a:off x="3748898" y="3268317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9BCF35-C030-2A46-88DE-CCF28F1A7376}"/>
              </a:ext>
            </a:extLst>
          </p:cNvPr>
          <p:cNvSpPr/>
          <p:nvPr/>
        </p:nvSpPr>
        <p:spPr>
          <a:xfrm>
            <a:off x="4176404" y="3268316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82192E8-29C1-5040-8405-73A18C294286}"/>
              </a:ext>
            </a:extLst>
          </p:cNvPr>
          <p:cNvSpPr/>
          <p:nvPr/>
        </p:nvSpPr>
        <p:spPr>
          <a:xfrm>
            <a:off x="4603910" y="3268315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6AA1357-D4B6-C64E-9A3D-E2CE1960E848}"/>
              </a:ext>
            </a:extLst>
          </p:cNvPr>
          <p:cNvSpPr/>
          <p:nvPr/>
        </p:nvSpPr>
        <p:spPr>
          <a:xfrm>
            <a:off x="5031416" y="3268314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D01805-E995-1946-8401-94B6063C4E66}"/>
              </a:ext>
            </a:extLst>
          </p:cNvPr>
          <p:cNvSpPr/>
          <p:nvPr/>
        </p:nvSpPr>
        <p:spPr>
          <a:xfrm>
            <a:off x="5458922" y="3268313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7F75543-C5AA-2B40-97B6-FD11AB999822}"/>
              </a:ext>
            </a:extLst>
          </p:cNvPr>
          <p:cNvSpPr/>
          <p:nvPr/>
        </p:nvSpPr>
        <p:spPr>
          <a:xfrm>
            <a:off x="5886428" y="3268312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BE4A249-6357-FA40-B5FE-5687E097F241}"/>
              </a:ext>
            </a:extLst>
          </p:cNvPr>
          <p:cNvSpPr/>
          <p:nvPr/>
        </p:nvSpPr>
        <p:spPr>
          <a:xfrm>
            <a:off x="6313934" y="3268311"/>
            <a:ext cx="427506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F3F7061-B0AF-8B48-8238-F58643CDECD1}"/>
              </a:ext>
            </a:extLst>
          </p:cNvPr>
          <p:cNvSpPr/>
          <p:nvPr/>
        </p:nvSpPr>
        <p:spPr>
          <a:xfrm>
            <a:off x="6741439" y="3268310"/>
            <a:ext cx="55198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sec15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103B3A1F-E438-0D42-9EDE-1F36DFCE68EC}"/>
              </a:ext>
            </a:extLst>
          </p:cNvPr>
          <p:cNvSpPr/>
          <p:nvPr/>
        </p:nvSpPr>
        <p:spPr>
          <a:xfrm rot="5400000">
            <a:off x="1991974" y="1443479"/>
            <a:ext cx="93800" cy="3420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65CDB42-38BE-104A-8742-3488088056CD}"/>
              </a:ext>
            </a:extLst>
          </p:cNvPr>
          <p:cNvSpPr/>
          <p:nvPr/>
        </p:nvSpPr>
        <p:spPr>
          <a:xfrm>
            <a:off x="1718244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7D3766A2-4A6E-2647-80FB-7599CE889FC8}"/>
              </a:ext>
            </a:extLst>
          </p:cNvPr>
          <p:cNvSpPr/>
          <p:nvPr/>
        </p:nvSpPr>
        <p:spPr>
          <a:xfrm rot="5400000">
            <a:off x="5474263" y="1381238"/>
            <a:ext cx="93800" cy="3544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4F71E77-CCC8-4C4D-8480-6D64BAD926AE}"/>
              </a:ext>
            </a:extLst>
          </p:cNvPr>
          <p:cNvSpPr/>
          <p:nvPr/>
        </p:nvSpPr>
        <p:spPr>
          <a:xfrm>
            <a:off x="5138292" y="2751947"/>
            <a:ext cx="641259" cy="2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000">
                <a:solidFill>
                  <a:schemeClr val="tx1"/>
                </a:solidFill>
              </a:rPr>
              <a:t>block</a:t>
            </a:r>
            <a:endParaRPr kumimoji="1" lang="zh-CN" altLang="en-US" sz="1000">
              <a:solidFill>
                <a:schemeClr val="tx1"/>
              </a:solidFill>
            </a:endParaRPr>
          </a:p>
        </p:txBody>
      </p:sp>
      <p:sp>
        <p:nvSpPr>
          <p:cNvPr id="68" name="上下箭头 67">
            <a:extLst>
              <a:ext uri="{FF2B5EF4-FFF2-40B4-BE49-F238E27FC236}">
                <a16:creationId xmlns:a16="http://schemas.microsoft.com/office/drawing/2014/main" id="{B7F9D16A-C31A-C64D-B2B2-D49C9E1A751F}"/>
              </a:ext>
            </a:extLst>
          </p:cNvPr>
          <p:cNvSpPr/>
          <p:nvPr/>
        </p:nvSpPr>
        <p:spPr>
          <a:xfrm>
            <a:off x="3635829" y="1834632"/>
            <a:ext cx="540574" cy="1066800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855A50C-8CC0-C147-950F-DA3ADB6A2BD6}"/>
              </a:ext>
            </a:extLst>
          </p:cNvPr>
          <p:cNvSpPr/>
          <p:nvPr/>
        </p:nvSpPr>
        <p:spPr>
          <a:xfrm>
            <a:off x="3275410" y="1201289"/>
            <a:ext cx="1374481" cy="4281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disk0_buffer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5905</TotalTime>
  <Words>373</Words>
  <Application>Microsoft Macintosh PowerPoint</Application>
  <PresentationFormat>宽屏</PresentationFormat>
  <Paragraphs>184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斌</dc:creator>
  <cp:lastModifiedBy>李 斌</cp:lastModifiedBy>
  <cp:revision>88</cp:revision>
  <dcterms:created xsi:type="dcterms:W3CDTF">2019-09-16T15:11:05Z</dcterms:created>
  <dcterms:modified xsi:type="dcterms:W3CDTF">2019-10-02T10:09:30Z</dcterms:modified>
</cp:coreProperties>
</file>