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300A0CD7-0DD1-1149-96E0-2496A7AF8D54}"/>
              </a:ext>
            </a:extLst>
          </p:cNvPr>
          <p:cNvSpPr/>
          <p:nvPr/>
        </p:nvSpPr>
        <p:spPr>
          <a:xfrm>
            <a:off x="1140030" y="896992"/>
            <a:ext cx="1038849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6B127D5-C788-0542-8896-88C77BE67950}"/>
              </a:ext>
            </a:extLst>
          </p:cNvPr>
          <p:cNvSpPr/>
          <p:nvPr/>
        </p:nvSpPr>
        <p:spPr>
          <a:xfrm>
            <a:off x="1140030" y="1268741"/>
            <a:ext cx="1038849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1E85EC-FC4C-3442-8D47-4644F29F96B6}"/>
              </a:ext>
            </a:extLst>
          </p:cNvPr>
          <p:cNvSpPr/>
          <p:nvPr/>
        </p:nvSpPr>
        <p:spPr>
          <a:xfrm>
            <a:off x="1140030" y="1633138"/>
            <a:ext cx="1038849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C871636-2005-E34F-88E3-6005664B8D2D}"/>
              </a:ext>
            </a:extLst>
          </p:cNvPr>
          <p:cNvSpPr/>
          <p:nvPr/>
        </p:nvSpPr>
        <p:spPr>
          <a:xfrm>
            <a:off x="1140030" y="2004887"/>
            <a:ext cx="1038849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6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5</Words>
  <Application>Microsoft Macintosh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105</cp:revision>
  <dcterms:created xsi:type="dcterms:W3CDTF">2019-09-16T15:11:05Z</dcterms:created>
  <dcterms:modified xsi:type="dcterms:W3CDTF">2019-10-01T02:02:09Z</dcterms:modified>
</cp:coreProperties>
</file>