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>
        <p:scale>
          <a:sx n="126" d="100"/>
          <a:sy n="126" d="100"/>
        </p:scale>
        <p:origin x="-1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2219AA1E-3D72-1B4D-880B-96B28A3AC9E7}"/>
              </a:ext>
            </a:extLst>
          </p:cNvPr>
          <p:cNvGrpSpPr/>
          <p:nvPr/>
        </p:nvGrpSpPr>
        <p:grpSpPr>
          <a:xfrm>
            <a:off x="2512213" y="1621349"/>
            <a:ext cx="7006858" cy="2627494"/>
            <a:chOff x="1460248" y="1920755"/>
            <a:chExt cx="10118194" cy="347064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888011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3253318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00D677D4-037B-EF47-ABCC-03B8E965548A}"/>
                </a:ext>
              </a:extLst>
            </p:cNvPr>
            <p:cNvSpPr/>
            <p:nvPr/>
          </p:nvSpPr>
          <p:spPr>
            <a:xfrm>
              <a:off x="1460248" y="3190830"/>
              <a:ext cx="10118194" cy="8512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D63CAA2-5A38-B94D-A584-C5ECFA16B5E5}"/>
                </a:ext>
              </a:extLst>
            </p:cNvPr>
            <p:cNvSpPr txBox="1"/>
            <p:nvPr/>
          </p:nvSpPr>
          <p:spPr>
            <a:xfrm>
              <a:off x="1603005" y="3429000"/>
              <a:ext cx="748362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/>
                <a:t>内核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383E6-9ED3-4D4A-A8DA-EBC6A4C3D9DA}"/>
                </a:ext>
              </a:extLst>
            </p:cNvPr>
            <p:cNvSpPr/>
            <p:nvPr/>
          </p:nvSpPr>
          <p:spPr>
            <a:xfrm>
              <a:off x="1888754" y="4702628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文件系统</a:t>
              </a:r>
            </a:p>
          </p:txBody>
        </p: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06370ADA-8912-EB42-A6A8-624CC1E88FB0}"/>
                </a:ext>
              </a:extLst>
            </p:cNvPr>
            <p:cNvCxnSpPr>
              <a:cxnSpLocks/>
              <a:stCxn id="47" idx="2"/>
              <a:endCxn id="7" idx="0"/>
            </p:cNvCxnSpPr>
            <p:nvPr/>
          </p:nvCxnSpPr>
          <p:spPr>
            <a:xfrm rot="16200000" flipH="1">
              <a:off x="1445223" y="3279429"/>
              <a:ext cx="2151737" cy="69466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>
              <a:extLst>
                <a:ext uri="{FF2B5EF4-FFF2-40B4-BE49-F238E27FC236}">
                  <a16:creationId xmlns:a16="http://schemas.microsoft.com/office/drawing/2014/main" id="{381069D7-8F5A-DE41-A946-012F6B207A73}"/>
                </a:ext>
              </a:extLst>
            </p:cNvPr>
            <p:cNvCxnSpPr>
              <a:cxnSpLocks/>
              <a:stCxn id="48" idx="2"/>
              <a:endCxn id="7" idx="0"/>
            </p:cNvCxnSpPr>
            <p:nvPr/>
          </p:nvCxnSpPr>
          <p:spPr>
            <a:xfrm rot="5400000">
              <a:off x="2127877" y="3291436"/>
              <a:ext cx="2151737" cy="67064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17FF4E8-4072-A949-BC9D-F59C48059CC8}"/>
                </a:ext>
              </a:extLst>
            </p:cNvPr>
            <p:cNvSpPr txBox="1"/>
            <p:nvPr/>
          </p:nvSpPr>
          <p:spPr>
            <a:xfrm>
              <a:off x="2173760" y="422420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read</a:t>
              </a:r>
              <a:endParaRPr kumimoji="1" lang="zh-CN" altLang="en-US" sz="100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73434DC-D70A-6F4F-928E-AAECFBB1FDE6}"/>
                </a:ext>
              </a:extLst>
            </p:cNvPr>
            <p:cNvSpPr txBox="1"/>
            <p:nvPr/>
          </p:nvSpPr>
          <p:spPr>
            <a:xfrm>
              <a:off x="3011296" y="425157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write</a:t>
              </a:r>
              <a:endParaRPr kumimoji="1" lang="zh-CN" altLang="en-US" sz="100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80BF503-F789-5A4E-9CD7-2CA6F587E5D7}"/>
                </a:ext>
              </a:extLst>
            </p:cNvPr>
            <p:cNvSpPr/>
            <p:nvPr/>
          </p:nvSpPr>
          <p:spPr>
            <a:xfrm>
              <a:off x="4843731" y="3258277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共享的信息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81A6824-A92A-D045-BCCA-4E49FDF19033}"/>
                </a:ext>
              </a:extLst>
            </p:cNvPr>
            <p:cNvSpPr/>
            <p:nvPr/>
          </p:nvSpPr>
          <p:spPr>
            <a:xfrm>
              <a:off x="4843731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84956-A60C-BB43-9398-D389B2E9F41B}"/>
                </a:ext>
              </a:extLst>
            </p:cNvPr>
            <p:cNvSpPr/>
            <p:nvPr/>
          </p:nvSpPr>
          <p:spPr>
            <a:xfrm>
              <a:off x="6209038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74" name="曲线连接符 73">
              <a:extLst>
                <a:ext uri="{FF2B5EF4-FFF2-40B4-BE49-F238E27FC236}">
                  <a16:creationId xmlns:a16="http://schemas.microsoft.com/office/drawing/2014/main" id="{CAF1299A-A902-7148-BFF1-BB9266D334B6}"/>
                </a:ext>
              </a:extLst>
            </p:cNvPr>
            <p:cNvCxnSpPr>
              <a:cxnSpLocks/>
              <a:stCxn id="69" idx="2"/>
              <a:endCxn id="62" idx="1"/>
            </p:cNvCxnSpPr>
            <p:nvPr/>
          </p:nvCxnSpPr>
          <p:spPr>
            <a:xfrm rot="16200000" flipH="1">
              <a:off x="4725948" y="2954423"/>
              <a:ext cx="808255" cy="118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>
              <a:extLst>
                <a:ext uri="{FF2B5EF4-FFF2-40B4-BE49-F238E27FC236}">
                  <a16:creationId xmlns:a16="http://schemas.microsoft.com/office/drawing/2014/main" id="{147EEEC0-FFEF-054C-B885-0859DA98B79A}"/>
                </a:ext>
              </a:extLst>
            </p:cNvPr>
            <p:cNvCxnSpPr>
              <a:cxnSpLocks/>
              <a:stCxn id="73" idx="2"/>
              <a:endCxn id="62" idx="7"/>
            </p:cNvCxnSpPr>
            <p:nvPr/>
          </p:nvCxnSpPr>
          <p:spPr>
            <a:xfrm rot="16200000" flipH="1">
              <a:off x="6101330" y="2944348"/>
              <a:ext cx="808255" cy="2133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FBB32C-82A5-394F-8D89-8FE90B1C7559}"/>
                </a:ext>
              </a:extLst>
            </p:cNvPr>
            <p:cNvSpPr txBox="1"/>
            <p:nvPr/>
          </p:nvSpPr>
          <p:spPr>
            <a:xfrm>
              <a:off x="5293904" y="2520527"/>
              <a:ext cx="1087284" cy="73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/>
                <a:t>管道</a:t>
              </a:r>
              <a:r>
                <a:rPr kumimoji="1" lang="en-US" altLang="zh-CN" sz="1000"/>
                <a:t>/FIFO</a:t>
              </a:r>
            </a:p>
            <a:p>
              <a:pPr algn="ctr"/>
              <a:r>
                <a:rPr kumimoji="1" lang="zh-CN" altLang="en-US" sz="1000"/>
                <a:t>消息队列</a:t>
              </a:r>
              <a:endParaRPr kumimoji="1" lang="en-US" altLang="zh-CN" sz="1000"/>
            </a:p>
            <a:p>
              <a:pPr algn="ctr"/>
              <a:r>
                <a:rPr kumimoji="1" lang="zh-CN" altLang="en-US" sz="1000"/>
                <a:t>信号量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FBEB5C9-D079-BA49-8934-5DAB78D4FF94}"/>
                </a:ext>
              </a:extLst>
            </p:cNvPr>
            <p:cNvSpPr/>
            <p:nvPr/>
          </p:nvSpPr>
          <p:spPr>
            <a:xfrm>
              <a:off x="7760882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DFAAEA-6F37-E347-825B-7539C6C05DD3}"/>
                </a:ext>
              </a:extLst>
            </p:cNvPr>
            <p:cNvSpPr/>
            <p:nvPr/>
          </p:nvSpPr>
          <p:spPr>
            <a:xfrm>
              <a:off x="10257965" y="198251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80791AA-E5E9-0940-AC2D-8264C45727F1}"/>
                </a:ext>
              </a:extLst>
            </p:cNvPr>
            <p:cNvSpPr/>
            <p:nvPr/>
          </p:nvSpPr>
          <p:spPr>
            <a:xfrm>
              <a:off x="8641140" y="1920755"/>
              <a:ext cx="1288727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共享内存区</a:t>
              </a:r>
            </a:p>
          </p:txBody>
        </p:sp>
        <p:cxnSp>
          <p:nvCxnSpPr>
            <p:cNvPr id="31" name="曲线连接符 30">
              <a:extLst>
                <a:ext uri="{FF2B5EF4-FFF2-40B4-BE49-F238E27FC236}">
                  <a16:creationId xmlns:a16="http://schemas.microsoft.com/office/drawing/2014/main" id="{146D7C11-D860-7147-BD2A-63B4AFDCCA21}"/>
                </a:ext>
              </a:extLst>
            </p:cNvPr>
            <p:cNvCxnSpPr>
              <a:cxnSpLocks/>
              <a:stCxn id="76" idx="3"/>
              <a:endCxn id="78" idx="2"/>
            </p:cNvCxnSpPr>
            <p:nvPr/>
          </p:nvCxnSpPr>
          <p:spPr>
            <a:xfrm>
              <a:off x="8332382" y="2265140"/>
              <a:ext cx="308758" cy="1270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线连接符 78">
              <a:extLst>
                <a:ext uri="{FF2B5EF4-FFF2-40B4-BE49-F238E27FC236}">
                  <a16:creationId xmlns:a16="http://schemas.microsoft.com/office/drawing/2014/main" id="{1D179C77-AC18-A042-856A-BEEE6DEB0BC4}"/>
                </a:ext>
              </a:extLst>
            </p:cNvPr>
            <p:cNvCxnSpPr>
              <a:cxnSpLocks/>
              <a:stCxn id="78" idx="6"/>
              <a:endCxn id="77" idx="1"/>
            </p:cNvCxnSpPr>
            <p:nvPr/>
          </p:nvCxnSpPr>
          <p:spPr>
            <a:xfrm>
              <a:off x="9929867" y="2265140"/>
              <a:ext cx="328098" cy="312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077745D-084E-7444-8AEE-8AF81B09E0BA}"/>
              </a:ext>
            </a:extLst>
          </p:cNvPr>
          <p:cNvSpPr/>
          <p:nvPr/>
        </p:nvSpPr>
        <p:spPr>
          <a:xfrm>
            <a:off x="1456862" y="1407977"/>
            <a:ext cx="192309" cy="948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385D5125-F25D-9A46-94BA-C5DDFB13893E}"/>
              </a:ext>
            </a:extLst>
          </p:cNvPr>
          <p:cNvSpPr/>
          <p:nvPr/>
        </p:nvSpPr>
        <p:spPr>
          <a:xfrm>
            <a:off x="1503712" y="2535279"/>
            <a:ext cx="192309" cy="839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7FB8AED3-3F12-0145-BEEF-825E3D76181D}"/>
              </a:ext>
            </a:extLst>
          </p:cNvPr>
          <p:cNvSpPr/>
          <p:nvPr/>
        </p:nvSpPr>
        <p:spPr>
          <a:xfrm>
            <a:off x="1515284" y="3516413"/>
            <a:ext cx="192309" cy="757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2A26C04-D2C0-4048-ABFB-86DB8E34D746}"/>
              </a:ext>
            </a:extLst>
          </p:cNvPr>
          <p:cNvSpPr txBox="1"/>
          <p:nvPr/>
        </p:nvSpPr>
        <p:spPr>
          <a:xfrm>
            <a:off x="133684" y="1610932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随进程持续</a:t>
            </a:r>
            <a:endParaRPr kumimoji="1" lang="en-US" altLang="zh-CN" sz="1000"/>
          </a:p>
          <a:p>
            <a:r>
              <a:rPr kumimoji="1" lang="zh-CN" altLang="en-US" sz="1000"/>
              <a:t>存在直到最后一个进程关闭该对象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85F9B43-A739-5E47-B0E4-F3E1108CC62A}"/>
              </a:ext>
            </a:extLst>
          </p:cNvPr>
          <p:cNvSpPr txBox="1"/>
          <p:nvPr/>
        </p:nvSpPr>
        <p:spPr>
          <a:xfrm>
            <a:off x="121595" y="2763185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随内核持续</a:t>
            </a:r>
            <a:endParaRPr kumimoji="1" lang="en-US" altLang="zh-CN" sz="1000"/>
          </a:p>
          <a:p>
            <a:r>
              <a:rPr kumimoji="1" lang="zh-CN" altLang="en-US" sz="1000"/>
              <a:t>存在直到内核重新自举或显示删除该对象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67D9B09-884E-474A-B4DA-F5B959E23B76}"/>
              </a:ext>
            </a:extLst>
          </p:cNvPr>
          <p:cNvSpPr txBox="1"/>
          <p:nvPr/>
        </p:nvSpPr>
        <p:spPr>
          <a:xfrm>
            <a:off x="60032" y="3694907"/>
            <a:ext cx="167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随文件系统持续</a:t>
            </a:r>
            <a:endParaRPr kumimoji="1" lang="en-US" altLang="zh-CN" sz="1000"/>
          </a:p>
          <a:p>
            <a:r>
              <a:rPr kumimoji="1" lang="zh-CN" altLang="en-US" sz="1000"/>
              <a:t>存在直到显示删除该对象</a:t>
            </a: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37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13282</TotalTime>
  <Words>60</Words>
  <Application>Microsoft Macintosh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101</cp:revision>
  <dcterms:created xsi:type="dcterms:W3CDTF">2019-09-16T15:11:05Z</dcterms:created>
  <dcterms:modified xsi:type="dcterms:W3CDTF">2019-10-05T10:04:46Z</dcterms:modified>
</cp:coreProperties>
</file>