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59" r:id="rId7"/>
    <p:sldId id="267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18" d="100"/>
          <a:sy n="118" d="100"/>
        </p:scale>
        <p:origin x="3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7ACC6D-914B-A747-8767-812D2DD1C18B}"/>
              </a:ext>
            </a:extLst>
          </p:cNvPr>
          <p:cNvGrpSpPr/>
          <p:nvPr/>
        </p:nvGrpSpPr>
        <p:grpSpPr>
          <a:xfrm>
            <a:off x="320572" y="361462"/>
            <a:ext cx="1213943" cy="2028498"/>
            <a:chOff x="1135116" y="220716"/>
            <a:chExt cx="1008994" cy="20284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402AB2F-1F71-084A-BBF1-33028C35D489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1692166"/>
              <a:chOff x="1135117" y="557048"/>
              <a:chExt cx="1008993" cy="169216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F1919-773F-5446-ACDB-F922F4027B3B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169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DE1312-1BB7-5948-9E5A-01E1599F96DC}"/>
                  </a:ext>
                </a:extLst>
              </p:cNvPr>
              <p:cNvSpPr/>
              <p:nvPr/>
            </p:nvSpPr>
            <p:spPr>
              <a:xfrm>
                <a:off x="1135117" y="1234965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 *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1534515" y="1162374"/>
            <a:ext cx="1066541" cy="3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5244412" y="2063813"/>
            <a:ext cx="711054" cy="3276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ADFF687-F89E-7542-8E48-F0317EC2CF31}"/>
              </a:ext>
            </a:extLst>
          </p:cNvPr>
          <p:cNvGrpSpPr/>
          <p:nvPr/>
        </p:nvGrpSpPr>
        <p:grpSpPr>
          <a:xfrm>
            <a:off x="5955459" y="529627"/>
            <a:ext cx="1660637" cy="2631980"/>
            <a:chOff x="6442339" y="1712042"/>
            <a:chExt cx="1660637" cy="263198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804905-5DF5-094B-B868-6E20C1563CFA}"/>
                </a:ext>
              </a:extLst>
            </p:cNvPr>
            <p:cNvGrpSpPr/>
            <p:nvPr/>
          </p:nvGrpSpPr>
          <p:grpSpPr>
            <a:xfrm>
              <a:off x="6442339" y="1712042"/>
              <a:ext cx="1660637" cy="2631980"/>
              <a:chOff x="1135113" y="220716"/>
              <a:chExt cx="1008997" cy="202849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343CD45-F124-8640-A88E-B6A440A021A5}"/>
                  </a:ext>
                </a:extLst>
              </p:cNvPr>
              <p:cNvGrpSpPr/>
              <p:nvPr/>
            </p:nvGrpSpPr>
            <p:grpSpPr>
              <a:xfrm>
                <a:off x="1135113" y="557048"/>
                <a:ext cx="1008997" cy="1692166"/>
                <a:chOff x="1135113" y="557048"/>
                <a:chExt cx="1008997" cy="1692166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DC58383-E47E-9E46-B150-C00466B865A0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58548E-CA90-984D-9122-633BC8292A3A}"/>
                    </a:ext>
                  </a:extLst>
                </p:cNvPr>
                <p:cNvSpPr/>
                <p:nvPr/>
              </p:nvSpPr>
              <p:spPr>
                <a:xfrm>
                  <a:off x="1135113" y="1910924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inode</a:t>
                  </a:r>
                  <a:r>
                    <a:rPr lang="zh-CN" altLang="en-US" sz="1400">
                      <a:solidFill>
                        <a:schemeClr val="tx1"/>
                      </a:solidFill>
                    </a:rPr>
                    <a:t> *</a:t>
                  </a:r>
                  <a:r>
                    <a:rPr lang="en-US" altLang="zh-CN" sz="1400">
                      <a:solidFill>
                        <a:schemeClr val="tx1"/>
                      </a:solidFill>
                    </a:rPr>
                    <a:t>node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2593B9-2391-504F-A49D-73A18F4F84A6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file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442342" y="257305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1645110" y="29124"/>
            <a:ext cx="3751701" cy="3477234"/>
            <a:chOff x="2496694" y="583529"/>
            <a:chExt cx="3751701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496694" y="3014997"/>
              <a:ext cx="74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flipV="1">
              <a:off x="3245554" y="2499978"/>
              <a:ext cx="207089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stCxn id="43" idx="3"/>
              <a:endCxn id="31" idx="1"/>
            </p:cNvCxnSpPr>
            <p:nvPr/>
          </p:nvCxnSpPr>
          <p:spPr>
            <a:xfrm>
              <a:off x="3245554" y="3168886"/>
              <a:ext cx="207086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205DB5A-51FE-954C-82F8-3CC641FECD64}"/>
              </a:ext>
            </a:extLst>
          </p:cNvPr>
          <p:cNvSpPr/>
          <p:nvPr/>
        </p:nvSpPr>
        <p:spPr>
          <a:xfrm>
            <a:off x="5955462" y="1724939"/>
            <a:ext cx="166063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VFS </a:t>
            </a:r>
            <a:r>
              <a:rPr kumimoji="1" lang="zh-CN" altLang="en-US" sz="1400"/>
              <a:t>数据结构</a:t>
            </a:r>
            <a:endParaRPr kumimoji="1" lang="en-US" altLang="zh-CN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1F3C5-2577-BC4E-AD8B-FE39135D1072}"/>
              </a:ext>
            </a:extLst>
          </p:cNvPr>
          <p:cNvGrpSpPr/>
          <p:nvPr/>
        </p:nvGrpSpPr>
        <p:grpSpPr>
          <a:xfrm>
            <a:off x="2996696" y="936306"/>
            <a:ext cx="5988837" cy="3067838"/>
            <a:chOff x="2996696" y="936306"/>
            <a:chExt cx="5988837" cy="30678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C1FCF-0AB4-274F-B22B-D4CAB7B53A72}"/>
                </a:ext>
              </a:extLst>
            </p:cNvPr>
            <p:cNvGrpSpPr/>
            <p:nvPr/>
          </p:nvGrpSpPr>
          <p:grpSpPr>
            <a:xfrm>
              <a:off x="4080589" y="1382441"/>
              <a:ext cx="3217719" cy="737735"/>
              <a:chOff x="1215108" y="5159852"/>
              <a:chExt cx="3217719" cy="7377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FB0B70-06CE-5341-9CA3-DBBAD58A7F23}"/>
                  </a:ext>
                </a:extLst>
              </p:cNvPr>
              <p:cNvSpPr/>
              <p:nvPr/>
            </p:nvSpPr>
            <p:spPr>
              <a:xfrm>
                <a:off x="1215108" y="5326087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dev1</a:t>
                </a:r>
              </a:p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E0E6D6A-FA22-2341-9720-C218EE775CD2}"/>
                  </a:ext>
                </a:extLst>
              </p:cNvPr>
              <p:cNvSpPr/>
              <p:nvPr/>
            </p:nvSpPr>
            <p:spPr>
              <a:xfrm>
                <a:off x="2178686" y="5257236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dev2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B1CB707-5D6E-B24D-96C9-34BB86BF47D4}"/>
                  </a:ext>
                </a:extLst>
              </p:cNvPr>
              <p:cNvSpPr/>
              <p:nvPr/>
            </p:nvSpPr>
            <p:spPr>
              <a:xfrm>
                <a:off x="3861327" y="5159852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dev3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54A9096E-568A-974A-BC90-3D755AF435F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4652089" y="1765575"/>
              <a:ext cx="392078" cy="6885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B81CE013-3586-774E-8F88-57ED16D43E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615667" y="1668191"/>
              <a:ext cx="1111141" cy="9738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804F78-A2D6-C64F-AAC5-FC427BB3F4E0}"/>
                </a:ext>
              </a:extLst>
            </p:cNvPr>
            <p:cNvSpPr txBox="1"/>
            <p:nvPr/>
          </p:nvSpPr>
          <p:spPr>
            <a:xfrm>
              <a:off x="4687960" y="936306"/>
              <a:ext cx="1283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vdev_list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01B2A2F-6832-E24D-A55B-92B1F1E9795A}"/>
                </a:ext>
              </a:extLst>
            </p:cNvPr>
            <p:cNvSpPr/>
            <p:nvPr/>
          </p:nvSpPr>
          <p:spPr>
            <a:xfrm>
              <a:off x="2996696" y="2899774"/>
              <a:ext cx="1144260" cy="441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stdin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0" name="曲线连接符 49">
              <a:extLst>
                <a:ext uri="{FF2B5EF4-FFF2-40B4-BE49-F238E27FC236}">
                  <a16:creationId xmlns:a16="http://schemas.microsoft.com/office/drawing/2014/main" id="{BAE5158C-7EE7-2F40-B105-30DF661900E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rot="5400000">
              <a:off x="3577784" y="2111219"/>
              <a:ext cx="779598" cy="7975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DAE8066-9D5B-0F4B-B7F8-49D655EB3BFF}"/>
                </a:ext>
              </a:extLst>
            </p:cNvPr>
            <p:cNvSpPr/>
            <p:nvPr/>
          </p:nvSpPr>
          <p:spPr>
            <a:xfrm>
              <a:off x="4545875" y="2778117"/>
              <a:ext cx="1046064" cy="351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stdout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C47590C8-6DE6-5F41-81D9-DBDA7445B49C}"/>
                </a:ext>
              </a:extLst>
            </p:cNvPr>
            <p:cNvCxnSpPr>
              <a:cxnSpLocks/>
              <a:stCxn id="36" idx="2"/>
              <a:endCxn id="54" idx="0"/>
            </p:cNvCxnSpPr>
            <p:nvPr/>
          </p:nvCxnSpPr>
          <p:spPr>
            <a:xfrm rot="5400000">
              <a:off x="4836016" y="2284216"/>
              <a:ext cx="726792" cy="2610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AE2C92-47F1-DC47-9822-2525013B0F27}"/>
                </a:ext>
              </a:extLst>
            </p:cNvPr>
            <p:cNvSpPr/>
            <p:nvPr/>
          </p:nvSpPr>
          <p:spPr>
            <a:xfrm>
              <a:off x="6883642" y="2501016"/>
              <a:ext cx="862643" cy="371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disk0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81AABA1A-C0E8-2440-8E7C-63337C77140B}"/>
                </a:ext>
              </a:extLst>
            </p:cNvPr>
            <p:cNvCxnSpPr>
              <a:cxnSpLocks/>
              <a:stCxn id="37" idx="2"/>
              <a:endCxn id="63" idx="0"/>
            </p:cNvCxnSpPr>
            <p:nvPr/>
          </p:nvCxnSpPr>
          <p:spPr>
            <a:xfrm rot="16200000" flipH="1">
              <a:off x="6890224" y="2076275"/>
              <a:ext cx="547075" cy="3024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>
              <a:extLst>
                <a:ext uri="{FF2B5EF4-FFF2-40B4-BE49-F238E27FC236}">
                  <a16:creationId xmlns:a16="http://schemas.microsoft.com/office/drawing/2014/main" id="{01C437DC-FE9A-8546-89C8-927C5CE20955}"/>
                </a:ext>
              </a:extLst>
            </p:cNvPr>
            <p:cNvCxnSpPr>
              <a:cxnSpLocks/>
              <a:stCxn id="37" idx="2"/>
              <a:endCxn id="92" idx="3"/>
            </p:cNvCxnSpPr>
            <p:nvPr/>
          </p:nvCxnSpPr>
          <p:spPr>
            <a:xfrm rot="16200000" flipH="1">
              <a:off x="7635864" y="1330635"/>
              <a:ext cx="371483" cy="161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B287B7-34E6-B54D-9488-741EE54650B7}"/>
                </a:ext>
              </a:extLst>
            </p:cNvPr>
            <p:cNvGrpSpPr/>
            <p:nvPr/>
          </p:nvGrpSpPr>
          <p:grpSpPr>
            <a:xfrm>
              <a:off x="3911687" y="3372692"/>
              <a:ext cx="817608" cy="631452"/>
              <a:chOff x="1158602" y="3943816"/>
              <a:chExt cx="1004774" cy="758719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7587A18-3D00-714D-9C40-32DC6B5EB9DE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同侧圆角矩形 84">
                <a:extLst>
                  <a:ext uri="{FF2B5EF4-FFF2-40B4-BE49-F238E27FC236}">
                    <a16:creationId xmlns:a16="http://schemas.microsoft.com/office/drawing/2014/main" id="{216F280B-3837-8C4D-BA5C-E3EE4C5A7B4E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4944DA1-C736-C444-A36A-EEAA2ADE3136}"/>
                </a:ext>
              </a:extLst>
            </p:cNvPr>
            <p:cNvGrpSpPr/>
            <p:nvPr/>
          </p:nvGrpSpPr>
          <p:grpSpPr>
            <a:xfrm>
              <a:off x="5676815" y="2746433"/>
              <a:ext cx="817608" cy="631452"/>
              <a:chOff x="1158602" y="3943816"/>
              <a:chExt cx="1004774" cy="75871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9D8414C-9AFC-5049-8DBA-9CD3C298395A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同侧圆角矩形 88">
                <a:extLst>
                  <a:ext uri="{FF2B5EF4-FFF2-40B4-BE49-F238E27FC236}">
                    <a16:creationId xmlns:a16="http://schemas.microsoft.com/office/drawing/2014/main" id="{0559C35C-BDE4-A34B-A90A-AA79956AE970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F659D00-C675-3D4C-AB3C-FD1E43793EDD}"/>
                </a:ext>
              </a:extLst>
            </p:cNvPr>
            <p:cNvGrpSpPr/>
            <p:nvPr/>
          </p:nvGrpSpPr>
          <p:grpSpPr>
            <a:xfrm>
              <a:off x="8275771" y="2325424"/>
              <a:ext cx="709762" cy="758719"/>
              <a:chOff x="1158602" y="3943816"/>
              <a:chExt cx="1004774" cy="75871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4F6F98F-5A3D-B94A-BB21-8A9CF6B1F9BB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sfs_fs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同侧圆角矩形 91">
                <a:extLst>
                  <a:ext uri="{FF2B5EF4-FFF2-40B4-BE49-F238E27FC236}">
                    <a16:creationId xmlns:a16="http://schemas.microsoft.com/office/drawing/2014/main" id="{5BF3FB99-E0FF-154D-B2EF-AC92E9B7E76D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cxnSp>
          <p:nvCxnSpPr>
            <p:cNvPr id="102" name="曲线连接符 101">
              <a:extLst>
                <a:ext uri="{FF2B5EF4-FFF2-40B4-BE49-F238E27FC236}">
                  <a16:creationId xmlns:a16="http://schemas.microsoft.com/office/drawing/2014/main" id="{63CEAA56-E64B-A049-8D0A-DEA954BACABE}"/>
                </a:ext>
              </a:extLst>
            </p:cNvPr>
            <p:cNvCxnSpPr>
              <a:stCxn id="36" idx="2"/>
              <a:endCxn id="89" idx="3"/>
            </p:cNvCxnSpPr>
            <p:nvPr/>
          </p:nvCxnSpPr>
          <p:spPr>
            <a:xfrm rot="16200000" flipH="1">
              <a:off x="5360214" y="2021028"/>
              <a:ext cx="695108" cy="755702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A45C21A1-613E-174E-A721-BA4A42D75329}"/>
                </a:ext>
              </a:extLst>
            </p:cNvPr>
            <p:cNvCxnSpPr>
              <a:stCxn id="35" idx="2"/>
              <a:endCxn id="85" idx="3"/>
            </p:cNvCxnSpPr>
            <p:nvPr/>
          </p:nvCxnSpPr>
          <p:spPr>
            <a:xfrm rot="5400000">
              <a:off x="3717157" y="2723510"/>
              <a:ext cx="1252516" cy="45848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对象模型</a:t>
            </a:r>
            <a:endParaRPr kumimoji="1" lang="en-US" altLang="zh-CN" sz="1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C7CC5C-4360-F74A-8E7F-DF4A92CA7344}"/>
              </a:ext>
            </a:extLst>
          </p:cNvPr>
          <p:cNvGrpSpPr/>
          <p:nvPr/>
        </p:nvGrpSpPr>
        <p:grpSpPr>
          <a:xfrm>
            <a:off x="3856631" y="2181646"/>
            <a:ext cx="1696970" cy="1285323"/>
            <a:chOff x="1211693" y="2639390"/>
            <a:chExt cx="1696970" cy="12853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7D140E1-3170-FA4E-BFB1-6A8F899BBD45}"/>
                </a:ext>
              </a:extLst>
            </p:cNvPr>
            <p:cNvSpPr/>
            <p:nvPr/>
          </p:nvSpPr>
          <p:spPr>
            <a:xfrm>
              <a:off x="1211693" y="2933286"/>
              <a:ext cx="1696970" cy="991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22EC04-0E50-5C4E-94F3-7283C6FE9A9F}"/>
                </a:ext>
              </a:extLst>
            </p:cNvPr>
            <p:cNvSpPr/>
            <p:nvPr/>
          </p:nvSpPr>
          <p:spPr>
            <a:xfrm>
              <a:off x="1211693" y="3128884"/>
              <a:ext cx="169697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zh-CN" altLang="en-US">
                  <a:solidFill>
                    <a:schemeClr val="tx1"/>
                  </a:solidFill>
                </a:rPr>
                <a:t>*</a:t>
              </a:r>
              <a:r>
                <a:rPr lang="en-US" altLang="zh-CN">
                  <a:solidFill>
                    <a:schemeClr val="tx1"/>
                  </a:solidFill>
                </a:rPr>
                <a:t>vop_open)()</a:t>
              </a:r>
            </a:p>
          </p:txBody>
        </p:sp>
        <p:sp>
          <p:nvSpPr>
            <p:cNvPr id="31" name="同侧圆角矩形 30">
              <a:extLst>
                <a:ext uri="{FF2B5EF4-FFF2-40B4-BE49-F238E27FC236}">
                  <a16:creationId xmlns:a16="http://schemas.microsoft.com/office/drawing/2014/main" id="{3E36A168-6DE3-AD44-9CC2-EAF944DA5F36}"/>
                </a:ext>
              </a:extLst>
            </p:cNvPr>
            <p:cNvSpPr/>
            <p:nvPr/>
          </p:nvSpPr>
          <p:spPr>
            <a:xfrm>
              <a:off x="1211693" y="2639390"/>
              <a:ext cx="1696970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sfs_node_diro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FA78FE9-9285-0F42-9503-45245F43EB17}"/>
                </a:ext>
              </a:extLst>
            </p:cNvPr>
            <p:cNvSpPr/>
            <p:nvPr/>
          </p:nvSpPr>
          <p:spPr>
            <a:xfrm>
              <a:off x="1211693" y="3526798"/>
              <a:ext cx="1696970" cy="244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9C40D1-3E41-DC4A-9B50-AC4424AE2D88}"/>
              </a:ext>
            </a:extLst>
          </p:cNvPr>
          <p:cNvGrpSpPr/>
          <p:nvPr/>
        </p:nvGrpSpPr>
        <p:grpSpPr>
          <a:xfrm>
            <a:off x="1675197" y="708114"/>
            <a:ext cx="1321499" cy="2004055"/>
            <a:chOff x="4238572" y="1637362"/>
            <a:chExt cx="1313808" cy="200405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FF432DF-C5FC-B549-9E29-E3490D22CA05}"/>
                </a:ext>
              </a:extLst>
            </p:cNvPr>
            <p:cNvSpPr/>
            <p:nvPr/>
          </p:nvSpPr>
          <p:spPr>
            <a:xfrm>
              <a:off x="4238574" y="1928699"/>
              <a:ext cx="1313806" cy="1712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6B3A18-45EE-8D41-BCC7-BE93CCAE178A}"/>
                </a:ext>
              </a:extLst>
            </p:cNvPr>
            <p:cNvSpPr/>
            <p:nvPr/>
          </p:nvSpPr>
          <p:spPr>
            <a:xfrm>
              <a:off x="4238572" y="2165251"/>
              <a:ext cx="1313808" cy="5531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E534D24-0E1F-D242-A652-CE4B977B4058}"/>
                </a:ext>
              </a:extLst>
            </p:cNvPr>
            <p:cNvSpPr/>
            <p:nvPr/>
          </p:nvSpPr>
          <p:spPr>
            <a:xfrm>
              <a:off x="4238573" y="1637362"/>
              <a:ext cx="1313805" cy="291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inode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A94F50A-2C2B-4147-95AD-906678A779D6}"/>
                </a:ext>
              </a:extLst>
            </p:cNvPr>
            <p:cNvSpPr/>
            <p:nvPr/>
          </p:nvSpPr>
          <p:spPr>
            <a:xfrm>
              <a:off x="4238572" y="2969739"/>
              <a:ext cx="1313806" cy="55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node_ops </a:t>
              </a:r>
              <a:r>
                <a:rPr lang="en-US" altLang="zh-CN" b="1">
                  <a:solidFill>
                    <a:schemeClr val="tx1"/>
                  </a:solidFill>
                </a:rPr>
                <a:t>*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DCF698E-7EF8-D040-BF47-82E5F17DDCB1}"/>
              </a:ext>
            </a:extLst>
          </p:cNvPr>
          <p:cNvCxnSpPr>
            <a:stCxn id="42" idx="3"/>
            <a:endCxn id="31" idx="2"/>
          </p:cNvCxnSpPr>
          <p:nvPr/>
        </p:nvCxnSpPr>
        <p:spPr>
          <a:xfrm>
            <a:off x="2996694" y="2317090"/>
            <a:ext cx="859937" cy="1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4FB67BA-9F80-2D43-9B89-E7E84C1DE29C}"/>
              </a:ext>
            </a:extLst>
          </p:cNvPr>
          <p:cNvGrpSpPr/>
          <p:nvPr/>
        </p:nvGrpSpPr>
        <p:grpSpPr>
          <a:xfrm>
            <a:off x="6413536" y="708114"/>
            <a:ext cx="1321501" cy="2004055"/>
            <a:chOff x="4238572" y="1637362"/>
            <a:chExt cx="1313808" cy="200405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05E821C-2B50-4542-BA97-EE9A695B8A5B}"/>
                </a:ext>
              </a:extLst>
            </p:cNvPr>
            <p:cNvSpPr/>
            <p:nvPr/>
          </p:nvSpPr>
          <p:spPr>
            <a:xfrm>
              <a:off x="4238574" y="1928699"/>
              <a:ext cx="1313806" cy="1712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4761CAB-4F67-BC4D-BE26-39E432DE2BB3}"/>
                </a:ext>
              </a:extLst>
            </p:cNvPr>
            <p:cNvSpPr/>
            <p:nvPr/>
          </p:nvSpPr>
          <p:spPr>
            <a:xfrm>
              <a:off x="4238573" y="1637362"/>
              <a:ext cx="1313805" cy="291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inode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1EBAEBE-D2B3-6545-9430-92A78D19A6F3}"/>
                </a:ext>
              </a:extLst>
            </p:cNvPr>
            <p:cNvSpPr/>
            <p:nvPr/>
          </p:nvSpPr>
          <p:spPr>
            <a:xfrm>
              <a:off x="4238572" y="2969739"/>
              <a:ext cx="1313806" cy="55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node_ops </a:t>
              </a:r>
              <a:r>
                <a:rPr lang="en-US" altLang="zh-CN" b="1">
                  <a:solidFill>
                    <a:schemeClr val="tx1"/>
                  </a:solidFill>
                </a:rPr>
                <a:t>*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F867695-DEDA-A74A-902E-CF80236A5896}"/>
                </a:ext>
              </a:extLst>
            </p:cNvPr>
            <p:cNvSpPr/>
            <p:nvPr/>
          </p:nvSpPr>
          <p:spPr>
            <a:xfrm>
              <a:off x="4238572" y="2166041"/>
              <a:ext cx="1313805" cy="553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device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CAEE0E9-647F-2144-944C-DE142D1728AD}"/>
              </a:ext>
            </a:extLst>
          </p:cNvPr>
          <p:cNvGrpSpPr/>
          <p:nvPr/>
        </p:nvGrpSpPr>
        <p:grpSpPr>
          <a:xfrm>
            <a:off x="8751929" y="2181646"/>
            <a:ext cx="1696970" cy="1285323"/>
            <a:chOff x="1211693" y="2639390"/>
            <a:chExt cx="1696970" cy="128532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7A2EFD-1FBB-C24C-A780-9A5B221F021F}"/>
                </a:ext>
              </a:extLst>
            </p:cNvPr>
            <p:cNvSpPr/>
            <p:nvPr/>
          </p:nvSpPr>
          <p:spPr>
            <a:xfrm>
              <a:off x="1211693" y="2933286"/>
              <a:ext cx="1696970" cy="991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2787229-2F7C-3340-96C0-A9F4E5E75C06}"/>
                </a:ext>
              </a:extLst>
            </p:cNvPr>
            <p:cNvSpPr/>
            <p:nvPr/>
          </p:nvSpPr>
          <p:spPr>
            <a:xfrm>
              <a:off x="1211693" y="3128884"/>
              <a:ext cx="169697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zh-CN" altLang="en-US">
                  <a:solidFill>
                    <a:schemeClr val="tx1"/>
                  </a:solidFill>
                </a:rPr>
                <a:t>*</a:t>
              </a:r>
              <a:r>
                <a:rPr lang="en-US" altLang="zh-CN">
                  <a:solidFill>
                    <a:schemeClr val="tx1"/>
                  </a:solidFill>
                </a:rPr>
                <a:t>vop_open)()</a:t>
              </a:r>
            </a:p>
          </p:txBody>
        </p:sp>
        <p:sp>
          <p:nvSpPr>
            <p:cNvPr id="61" name="同侧圆角矩形 60">
              <a:extLst>
                <a:ext uri="{FF2B5EF4-FFF2-40B4-BE49-F238E27FC236}">
                  <a16:creationId xmlns:a16="http://schemas.microsoft.com/office/drawing/2014/main" id="{3AFDB95B-309E-204A-A1F5-22CFF506FF1F}"/>
                </a:ext>
              </a:extLst>
            </p:cNvPr>
            <p:cNvSpPr/>
            <p:nvPr/>
          </p:nvSpPr>
          <p:spPr>
            <a:xfrm>
              <a:off x="1211693" y="2639390"/>
              <a:ext cx="1696970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dev_node_ops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516902-ECE1-9F45-9EB3-C441CF047FA6}"/>
                </a:ext>
              </a:extLst>
            </p:cNvPr>
            <p:cNvSpPr/>
            <p:nvPr/>
          </p:nvSpPr>
          <p:spPr>
            <a:xfrm>
              <a:off x="1211693" y="3526798"/>
              <a:ext cx="1696970" cy="244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FEB18B9-6AAC-F240-B14D-0FD6A7A8C20D}"/>
              </a:ext>
            </a:extLst>
          </p:cNvPr>
          <p:cNvCxnSpPr>
            <a:stCxn id="56" idx="3"/>
            <a:endCxn id="61" idx="2"/>
          </p:cNvCxnSpPr>
          <p:nvPr/>
        </p:nvCxnSpPr>
        <p:spPr>
          <a:xfrm>
            <a:off x="7735035" y="2317090"/>
            <a:ext cx="1016894" cy="1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C56CD19A-D407-2249-A95C-6FF70F01833A}"/>
              </a:ext>
            </a:extLst>
          </p:cNvPr>
          <p:cNvGrpSpPr/>
          <p:nvPr/>
        </p:nvGrpSpPr>
        <p:grpSpPr>
          <a:xfrm>
            <a:off x="1967947" y="1073426"/>
            <a:ext cx="574013" cy="689072"/>
            <a:chOff x="5095899" y="4036557"/>
            <a:chExt cx="1660637" cy="200405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2547FED-5078-744A-8047-DFB5EB577112}"/>
                </a:ext>
              </a:extLst>
            </p:cNvPr>
            <p:cNvGrpSpPr/>
            <p:nvPr/>
          </p:nvGrpSpPr>
          <p:grpSpPr>
            <a:xfrm>
              <a:off x="5095899" y="4036557"/>
              <a:ext cx="1660637" cy="2004055"/>
              <a:chOff x="1135115" y="351526"/>
              <a:chExt cx="1008995" cy="141374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FD59222-4C77-3746-B6A6-D6868D7086F0}"/>
                  </a:ext>
                </a:extLst>
              </p:cNvPr>
              <p:cNvGrpSpPr/>
              <p:nvPr/>
            </p:nvGrpSpPr>
            <p:grpSpPr>
              <a:xfrm>
                <a:off x="1135115" y="557048"/>
                <a:ext cx="1008995" cy="1208225"/>
                <a:chOff x="1135115" y="557048"/>
                <a:chExt cx="1008995" cy="1208225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33F710A-A6C6-F247-B93C-26D29530CEDC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208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5BAD5C7-9908-F44D-9270-A01068412750}"/>
                    </a:ext>
                  </a:extLst>
                </p:cNvPr>
                <p:cNvSpPr/>
                <p:nvPr/>
              </p:nvSpPr>
              <p:spPr>
                <a:xfrm>
                  <a:off x="1135115" y="723922"/>
                  <a:ext cx="1008993" cy="3902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>
                      <a:solidFill>
                        <a:schemeClr val="tx1"/>
                      </a:solidFill>
                    </a:rPr>
                    <a:t>device</a:t>
                  </a: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49D5A00-6CB7-F944-8D67-5C9D1306CD13}"/>
                  </a:ext>
                </a:extLst>
              </p:cNvPr>
              <p:cNvSpPr/>
              <p:nvPr/>
            </p:nvSpPr>
            <p:spPr>
              <a:xfrm>
                <a:off x="1135116" y="351526"/>
                <a:ext cx="1008993" cy="20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6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0D9246-DDF1-5742-94CA-DDEA33677C8F}"/>
                </a:ext>
              </a:extLst>
            </p:cNvPr>
            <p:cNvSpPr/>
            <p:nvPr/>
          </p:nvSpPr>
          <p:spPr>
            <a:xfrm>
              <a:off x="5095899" y="5368934"/>
              <a:ext cx="1660634" cy="55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2624AA7-BE09-1F4B-958B-19451BB40836}"/>
              </a:ext>
            </a:extLst>
          </p:cNvPr>
          <p:cNvCxnSpPr>
            <a:cxnSpLocks/>
            <a:stCxn id="46" idx="1"/>
            <a:endCxn id="187" idx="3"/>
          </p:cNvCxnSpPr>
          <p:nvPr/>
        </p:nvCxnSpPr>
        <p:spPr>
          <a:xfrm flipH="1">
            <a:off x="1227307" y="1350041"/>
            <a:ext cx="740640" cy="13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E4E3AE9A-DBE5-3F41-AE1C-06558A0EBBA4}"/>
              </a:ext>
            </a:extLst>
          </p:cNvPr>
          <p:cNvGrpSpPr/>
          <p:nvPr/>
        </p:nvGrpSpPr>
        <p:grpSpPr>
          <a:xfrm>
            <a:off x="11010581" y="4951141"/>
            <a:ext cx="1072881" cy="1809628"/>
            <a:chOff x="10811168" y="4966280"/>
            <a:chExt cx="1072881" cy="180962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AA0D19C-2EEF-6D41-ABA6-466ACA64CCED}"/>
                </a:ext>
              </a:extLst>
            </p:cNvPr>
            <p:cNvGrpSpPr/>
            <p:nvPr/>
          </p:nvGrpSpPr>
          <p:grpSpPr>
            <a:xfrm>
              <a:off x="10811476" y="4966280"/>
              <a:ext cx="1072573" cy="582147"/>
              <a:chOff x="9701590" y="3202620"/>
              <a:chExt cx="1667498" cy="169308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7B317A-5853-0E47-B798-228D45C90938}"/>
                  </a:ext>
                </a:extLst>
              </p:cNvPr>
              <p:cNvSpPr/>
              <p:nvPr/>
            </p:nvSpPr>
            <p:spPr>
              <a:xfrm>
                <a:off x="9708455" y="3502710"/>
                <a:ext cx="1660633" cy="13929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9C49C32-3DEF-E544-9558-5D780C5E605C}"/>
                  </a:ext>
                </a:extLst>
              </p:cNvPr>
              <p:cNvSpPr/>
              <p:nvPr/>
            </p:nvSpPr>
            <p:spPr>
              <a:xfrm>
                <a:off x="9708455" y="3644082"/>
                <a:ext cx="1660633" cy="305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sfs_disk_inode</a:t>
                </a:r>
                <a:r>
                  <a:rPr lang="zh-CN" altLang="en-US" sz="6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600">
                    <a:solidFill>
                      <a:schemeClr val="tx1"/>
                    </a:solidFill>
                  </a:rPr>
                  <a:t>din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B77D114-F7D6-AA43-98A9-52D2EC505550}"/>
                  </a:ext>
                </a:extLst>
              </p:cNvPr>
              <p:cNvSpPr/>
              <p:nvPr/>
            </p:nvSpPr>
            <p:spPr>
              <a:xfrm>
                <a:off x="9708452" y="4059274"/>
                <a:ext cx="1660633" cy="2594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60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600">
                    <a:solidFill>
                      <a:schemeClr val="tx1"/>
                    </a:solidFill>
                  </a:rPr>
                  <a:t>number</a:t>
                </a:r>
              </a:p>
            </p:txBody>
          </p:sp>
          <p:sp>
            <p:nvSpPr>
              <p:cNvPr id="152" name="同侧圆角矩形 151">
                <a:extLst>
                  <a:ext uri="{FF2B5EF4-FFF2-40B4-BE49-F238E27FC236}">
                    <a16:creationId xmlns:a16="http://schemas.microsoft.com/office/drawing/2014/main" id="{378009A4-BFBF-DF4A-A08C-C36BC2890A6A}"/>
                  </a:ext>
                </a:extLst>
              </p:cNvPr>
              <p:cNvSpPr/>
              <p:nvPr/>
            </p:nvSpPr>
            <p:spPr>
              <a:xfrm>
                <a:off x="9701590" y="3202620"/>
                <a:ext cx="1667495" cy="30596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800">
                    <a:solidFill>
                      <a:schemeClr val="tx1"/>
                    </a:solidFill>
                  </a:rPr>
                  <a:t>sfs_inode</a:t>
                </a:r>
                <a:endParaRPr kumimoji="1" lang="zh-CN" altLang="en-US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1513BFC-AE92-8340-B799-21C6823283A9}"/>
                </a:ext>
              </a:extLst>
            </p:cNvPr>
            <p:cNvGrpSpPr/>
            <p:nvPr/>
          </p:nvGrpSpPr>
          <p:grpSpPr>
            <a:xfrm>
              <a:off x="10811168" y="6339130"/>
              <a:ext cx="1070313" cy="436778"/>
              <a:chOff x="9701590" y="5430221"/>
              <a:chExt cx="1663985" cy="1270298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AB559AC-3E88-B24C-9146-D82C875A417E}"/>
                  </a:ext>
                </a:extLst>
              </p:cNvPr>
              <p:cNvSpPr/>
              <p:nvPr/>
            </p:nvSpPr>
            <p:spPr>
              <a:xfrm>
                <a:off x="9704942" y="5736025"/>
                <a:ext cx="1660633" cy="964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5DCF58D-32A3-B84B-83B8-C3B1C8EFA17B}"/>
                  </a:ext>
                </a:extLst>
              </p:cNvPr>
              <p:cNvSpPr/>
              <p:nvPr/>
            </p:nvSpPr>
            <p:spPr>
              <a:xfrm>
                <a:off x="9704939" y="5915181"/>
                <a:ext cx="1660633" cy="262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size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67534EA-3600-CE44-B769-51CF3D0F45A4}"/>
                  </a:ext>
                </a:extLst>
              </p:cNvPr>
              <p:cNvSpPr/>
              <p:nvPr/>
            </p:nvSpPr>
            <p:spPr>
              <a:xfrm>
                <a:off x="9701590" y="6286969"/>
                <a:ext cx="1660633" cy="262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blocks</a:t>
                </a:r>
              </a:p>
            </p:txBody>
          </p:sp>
          <p:sp>
            <p:nvSpPr>
              <p:cNvPr id="153" name="同侧圆角矩形 152">
                <a:extLst>
                  <a:ext uri="{FF2B5EF4-FFF2-40B4-BE49-F238E27FC236}">
                    <a16:creationId xmlns:a16="http://schemas.microsoft.com/office/drawing/2014/main" id="{0C173BCB-A0E3-354E-8043-4950AE78D8DF}"/>
                  </a:ext>
                </a:extLst>
              </p:cNvPr>
              <p:cNvSpPr/>
              <p:nvPr/>
            </p:nvSpPr>
            <p:spPr>
              <a:xfrm>
                <a:off x="9705020" y="5430221"/>
                <a:ext cx="1657203" cy="30596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400">
                    <a:solidFill>
                      <a:schemeClr val="tx1"/>
                    </a:solidFill>
                  </a:rPr>
                  <a:t>sfs_disk_inode</a:t>
                </a:r>
              </a:p>
              <a:p>
                <a:pPr algn="ctr"/>
                <a:r>
                  <a:rPr kumimoji="1" lang="zh-CN" altLang="en-US" sz="100">
                    <a:solidFill>
                      <a:schemeClr val="tx1"/>
                    </a:solidFill>
                  </a:rPr>
                  <a:t>直接对应磁盘结构</a:t>
                </a:r>
              </a:p>
            </p:txBody>
          </p:sp>
        </p:grpSp>
        <p:cxnSp>
          <p:nvCxnSpPr>
            <p:cNvPr id="156" name="曲线连接符 155">
              <a:extLst>
                <a:ext uri="{FF2B5EF4-FFF2-40B4-BE49-F238E27FC236}">
                  <a16:creationId xmlns:a16="http://schemas.microsoft.com/office/drawing/2014/main" id="{C1C0C426-A928-5E4E-9ABA-DECAFAF733FE}"/>
                </a:ext>
              </a:extLst>
            </p:cNvPr>
            <p:cNvCxnSpPr>
              <a:stCxn id="53" idx="2"/>
              <a:endCxn id="153" idx="3"/>
            </p:cNvCxnSpPr>
            <p:nvPr/>
          </p:nvCxnSpPr>
          <p:spPr>
            <a:xfrm rot="5400000">
              <a:off x="10790233" y="5779392"/>
              <a:ext cx="1115856" cy="36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96A49A60-86DC-314E-81BC-B26E18355D4F}"/>
              </a:ext>
            </a:extLst>
          </p:cNvPr>
          <p:cNvGrpSpPr/>
          <p:nvPr/>
        </p:nvGrpSpPr>
        <p:grpSpPr>
          <a:xfrm>
            <a:off x="9493210" y="4914266"/>
            <a:ext cx="1072881" cy="1809628"/>
            <a:chOff x="9161418" y="5024000"/>
            <a:chExt cx="1072881" cy="1809628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1982B8B8-5808-ED43-ACDD-3DF7DB7CDD0C}"/>
                </a:ext>
              </a:extLst>
            </p:cNvPr>
            <p:cNvGrpSpPr/>
            <p:nvPr/>
          </p:nvGrpSpPr>
          <p:grpSpPr>
            <a:xfrm>
              <a:off x="9161726" y="5024000"/>
              <a:ext cx="1072573" cy="582147"/>
              <a:chOff x="9701590" y="3202620"/>
              <a:chExt cx="1667498" cy="1693080"/>
            </a:xfrm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DD468831-F8BD-F64F-9E91-2AF6DABC3F7D}"/>
                  </a:ext>
                </a:extLst>
              </p:cNvPr>
              <p:cNvSpPr/>
              <p:nvPr/>
            </p:nvSpPr>
            <p:spPr>
              <a:xfrm>
                <a:off x="9708455" y="3502710"/>
                <a:ext cx="1660633" cy="13929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A9FD306C-CE66-AA40-9D92-D2DFDCED4270}"/>
                  </a:ext>
                </a:extLst>
              </p:cNvPr>
              <p:cNvSpPr/>
              <p:nvPr/>
            </p:nvSpPr>
            <p:spPr>
              <a:xfrm>
                <a:off x="9708455" y="3644082"/>
                <a:ext cx="1660633" cy="305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sfs_disk_inode</a:t>
                </a:r>
                <a:r>
                  <a:rPr lang="zh-CN" altLang="en-US" sz="6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600">
                    <a:solidFill>
                      <a:schemeClr val="tx1"/>
                    </a:solidFill>
                  </a:rPr>
                  <a:t>din</a:t>
                </a: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4B90BA01-882F-D54B-9C12-03F22D953293}"/>
                  </a:ext>
                </a:extLst>
              </p:cNvPr>
              <p:cNvSpPr/>
              <p:nvPr/>
            </p:nvSpPr>
            <p:spPr>
              <a:xfrm>
                <a:off x="9708452" y="4059274"/>
                <a:ext cx="1660633" cy="2594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60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600">
                    <a:solidFill>
                      <a:schemeClr val="tx1"/>
                    </a:solidFill>
                  </a:rPr>
                  <a:t>number</a:t>
                </a:r>
              </a:p>
            </p:txBody>
          </p:sp>
          <p:sp>
            <p:nvSpPr>
              <p:cNvPr id="161" name="同侧圆角矩形 160">
                <a:extLst>
                  <a:ext uri="{FF2B5EF4-FFF2-40B4-BE49-F238E27FC236}">
                    <a16:creationId xmlns:a16="http://schemas.microsoft.com/office/drawing/2014/main" id="{D6468E2C-5F3F-F349-ABDD-6F0C16C7D2CB}"/>
                  </a:ext>
                </a:extLst>
              </p:cNvPr>
              <p:cNvSpPr/>
              <p:nvPr/>
            </p:nvSpPr>
            <p:spPr>
              <a:xfrm>
                <a:off x="9701590" y="3202620"/>
                <a:ext cx="1667495" cy="30596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800">
                    <a:solidFill>
                      <a:schemeClr val="tx1"/>
                    </a:solidFill>
                  </a:rPr>
                  <a:t>sfs_inode</a:t>
                </a:r>
                <a:endParaRPr kumimoji="1" lang="zh-CN" altLang="en-US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CC562FB-35A5-F54E-BD00-8F611EC1638E}"/>
                </a:ext>
              </a:extLst>
            </p:cNvPr>
            <p:cNvGrpSpPr/>
            <p:nvPr/>
          </p:nvGrpSpPr>
          <p:grpSpPr>
            <a:xfrm>
              <a:off x="9161418" y="6396850"/>
              <a:ext cx="1070313" cy="436778"/>
              <a:chOff x="9701590" y="5430221"/>
              <a:chExt cx="1663985" cy="1270298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6A5124FA-EA48-CF44-B51E-7222D8E10897}"/>
                  </a:ext>
                </a:extLst>
              </p:cNvPr>
              <p:cNvSpPr/>
              <p:nvPr/>
            </p:nvSpPr>
            <p:spPr>
              <a:xfrm>
                <a:off x="9704942" y="5736025"/>
                <a:ext cx="1660633" cy="964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A42E66A-2B92-484F-849E-4A8A4C315A65}"/>
                  </a:ext>
                </a:extLst>
              </p:cNvPr>
              <p:cNvSpPr/>
              <p:nvPr/>
            </p:nvSpPr>
            <p:spPr>
              <a:xfrm>
                <a:off x="9704939" y="5915181"/>
                <a:ext cx="1660633" cy="262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size</a:t>
                </a: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47C86BE-C090-C748-A95D-401CF6F52876}"/>
                  </a:ext>
                </a:extLst>
              </p:cNvPr>
              <p:cNvSpPr/>
              <p:nvPr/>
            </p:nvSpPr>
            <p:spPr>
              <a:xfrm>
                <a:off x="9701590" y="6286969"/>
                <a:ext cx="1660633" cy="262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blocks</a:t>
                </a:r>
              </a:p>
            </p:txBody>
          </p:sp>
          <p:sp>
            <p:nvSpPr>
              <p:cNvPr id="166" name="同侧圆角矩形 165">
                <a:extLst>
                  <a:ext uri="{FF2B5EF4-FFF2-40B4-BE49-F238E27FC236}">
                    <a16:creationId xmlns:a16="http://schemas.microsoft.com/office/drawing/2014/main" id="{52370FFD-EF35-7441-AA41-282A99666E7E}"/>
                  </a:ext>
                </a:extLst>
              </p:cNvPr>
              <p:cNvSpPr/>
              <p:nvPr/>
            </p:nvSpPr>
            <p:spPr>
              <a:xfrm>
                <a:off x="9705020" y="5430221"/>
                <a:ext cx="1657203" cy="30596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400">
                    <a:solidFill>
                      <a:schemeClr val="tx1"/>
                    </a:solidFill>
                  </a:rPr>
                  <a:t>sfs_disk_inode</a:t>
                </a:r>
              </a:p>
              <a:p>
                <a:pPr algn="ctr"/>
                <a:r>
                  <a:rPr kumimoji="1" lang="zh-CN" altLang="en-US" sz="100">
                    <a:solidFill>
                      <a:schemeClr val="tx1"/>
                    </a:solidFill>
                  </a:rPr>
                  <a:t>直接对应磁盘结构</a:t>
                </a:r>
              </a:p>
            </p:txBody>
          </p:sp>
        </p:grpSp>
        <p:cxnSp>
          <p:nvCxnSpPr>
            <p:cNvPr id="167" name="曲线连接符 166">
              <a:extLst>
                <a:ext uri="{FF2B5EF4-FFF2-40B4-BE49-F238E27FC236}">
                  <a16:creationId xmlns:a16="http://schemas.microsoft.com/office/drawing/2014/main" id="{C5E161E6-A5FB-894A-8EAA-22DE5690A772}"/>
                </a:ext>
              </a:extLst>
            </p:cNvPr>
            <p:cNvCxnSpPr>
              <a:stCxn id="159" idx="2"/>
              <a:endCxn id="166" idx="3"/>
            </p:cNvCxnSpPr>
            <p:nvPr/>
          </p:nvCxnSpPr>
          <p:spPr>
            <a:xfrm rot="5400000">
              <a:off x="9140483" y="5837112"/>
              <a:ext cx="1115856" cy="36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C29BF78C-C0F9-8D41-87BB-0B99663933EC}"/>
              </a:ext>
            </a:extLst>
          </p:cNvPr>
          <p:cNvCxnSpPr>
            <a:cxnSpLocks/>
            <a:stCxn id="188" idx="0"/>
            <a:endCxn id="172" idx="2"/>
          </p:cNvCxnSpPr>
          <p:nvPr/>
        </p:nvCxnSpPr>
        <p:spPr>
          <a:xfrm>
            <a:off x="7824398" y="3849282"/>
            <a:ext cx="161351" cy="1129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4F8F8E3B-128F-764F-87CB-DC2E79732F58}"/>
              </a:ext>
            </a:extLst>
          </p:cNvPr>
          <p:cNvGrpSpPr/>
          <p:nvPr/>
        </p:nvGrpSpPr>
        <p:grpSpPr>
          <a:xfrm>
            <a:off x="7985749" y="4926083"/>
            <a:ext cx="1072573" cy="582147"/>
            <a:chOff x="9701590" y="3202620"/>
            <a:chExt cx="1667498" cy="1693080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D80B5CFD-CA23-0B4A-9E17-D85CF45EDCE4}"/>
                </a:ext>
              </a:extLst>
            </p:cNvPr>
            <p:cNvSpPr/>
            <p:nvPr/>
          </p:nvSpPr>
          <p:spPr>
            <a:xfrm>
              <a:off x="9708455" y="3502710"/>
              <a:ext cx="1660633" cy="1392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DCFCA9CA-270D-D945-A99D-BED96793C6BF}"/>
                </a:ext>
              </a:extLst>
            </p:cNvPr>
            <p:cNvSpPr/>
            <p:nvPr/>
          </p:nvSpPr>
          <p:spPr>
            <a:xfrm>
              <a:off x="9708455" y="3644082"/>
              <a:ext cx="1660633" cy="305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sfs_disk_inode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din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A944F261-6393-EF4D-ACC6-7D6F88C926A0}"/>
                </a:ext>
              </a:extLst>
            </p:cNvPr>
            <p:cNvSpPr/>
            <p:nvPr/>
          </p:nvSpPr>
          <p:spPr>
            <a:xfrm>
              <a:off x="9708452" y="4059274"/>
              <a:ext cx="1660633" cy="259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inode</a:t>
              </a:r>
              <a:r>
                <a:rPr lang="zh-CN" altLang="en-US" sz="600">
                  <a:solidFill>
                    <a:schemeClr val="tx1"/>
                  </a:solidFill>
                </a:rPr>
                <a:t> </a:t>
              </a:r>
              <a:r>
                <a:rPr lang="en-US" altLang="zh-CN" sz="600">
                  <a:solidFill>
                    <a:schemeClr val="tx1"/>
                  </a:solidFill>
                </a:rPr>
                <a:t>number</a:t>
              </a:r>
            </a:p>
          </p:txBody>
        </p:sp>
        <p:sp>
          <p:nvSpPr>
            <p:cNvPr id="172" name="同侧圆角矩形 171">
              <a:extLst>
                <a:ext uri="{FF2B5EF4-FFF2-40B4-BE49-F238E27FC236}">
                  <a16:creationId xmlns:a16="http://schemas.microsoft.com/office/drawing/2014/main" id="{039D96ED-2C57-D943-90CC-F218FCA765B2}"/>
                </a:ext>
              </a:extLst>
            </p:cNvPr>
            <p:cNvSpPr/>
            <p:nvPr/>
          </p:nvSpPr>
          <p:spPr>
            <a:xfrm>
              <a:off x="9701590" y="3202620"/>
              <a:ext cx="1667495" cy="30596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sfs_inode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6A01DAD7-89CA-CB48-A932-16B9BB0E2891}"/>
              </a:ext>
            </a:extLst>
          </p:cNvPr>
          <p:cNvGrpSpPr/>
          <p:nvPr/>
        </p:nvGrpSpPr>
        <p:grpSpPr>
          <a:xfrm>
            <a:off x="7985441" y="6298933"/>
            <a:ext cx="1070313" cy="436778"/>
            <a:chOff x="9701590" y="5430221"/>
            <a:chExt cx="1663985" cy="127029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B44F388C-8D19-9143-A311-89397A36AB9A}"/>
                </a:ext>
              </a:extLst>
            </p:cNvPr>
            <p:cNvSpPr/>
            <p:nvPr/>
          </p:nvSpPr>
          <p:spPr>
            <a:xfrm>
              <a:off x="9704942" y="5736025"/>
              <a:ext cx="1660633" cy="964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4D5EA1D-C467-6F4E-AF92-1B8633841F36}"/>
                </a:ext>
              </a:extLst>
            </p:cNvPr>
            <p:cNvSpPr/>
            <p:nvPr/>
          </p:nvSpPr>
          <p:spPr>
            <a:xfrm>
              <a:off x="9704939" y="5915181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0D1D7A70-8360-924F-BC5C-821F61FF062D}"/>
                </a:ext>
              </a:extLst>
            </p:cNvPr>
            <p:cNvSpPr/>
            <p:nvPr/>
          </p:nvSpPr>
          <p:spPr>
            <a:xfrm>
              <a:off x="9701590" y="6286969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blocks</a:t>
              </a:r>
            </a:p>
          </p:txBody>
        </p:sp>
        <p:sp>
          <p:nvSpPr>
            <p:cNvPr id="177" name="同侧圆角矩形 176">
              <a:extLst>
                <a:ext uri="{FF2B5EF4-FFF2-40B4-BE49-F238E27FC236}">
                  <a16:creationId xmlns:a16="http://schemas.microsoft.com/office/drawing/2014/main" id="{5EADA588-7052-8C42-8908-1D5F3468D1D4}"/>
                </a:ext>
              </a:extLst>
            </p:cNvPr>
            <p:cNvSpPr/>
            <p:nvPr/>
          </p:nvSpPr>
          <p:spPr>
            <a:xfrm>
              <a:off x="9705020" y="5430221"/>
              <a:ext cx="1657203" cy="30596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400">
                  <a:solidFill>
                    <a:schemeClr val="tx1"/>
                  </a:solidFill>
                </a:rPr>
                <a:t>sfs_disk_inode</a:t>
              </a:r>
            </a:p>
            <a:p>
              <a:pPr algn="ctr"/>
              <a:r>
                <a:rPr kumimoji="1" lang="zh-CN" altLang="en-US" sz="100">
                  <a:solidFill>
                    <a:schemeClr val="tx1"/>
                  </a:solidFill>
                </a:rPr>
                <a:t>直接对应磁盘结构</a:t>
              </a:r>
            </a:p>
          </p:txBody>
        </p:sp>
      </p:grpSp>
      <p:cxnSp>
        <p:nvCxnSpPr>
          <p:cNvPr id="178" name="曲线连接符 177">
            <a:extLst>
              <a:ext uri="{FF2B5EF4-FFF2-40B4-BE49-F238E27FC236}">
                <a16:creationId xmlns:a16="http://schemas.microsoft.com/office/drawing/2014/main" id="{AC948220-CB7A-3143-8FC1-30CB9C9256AB}"/>
              </a:ext>
            </a:extLst>
          </p:cNvPr>
          <p:cNvCxnSpPr>
            <a:stCxn id="170" idx="2"/>
            <a:endCxn id="177" idx="3"/>
          </p:cNvCxnSpPr>
          <p:nvPr/>
        </p:nvCxnSpPr>
        <p:spPr>
          <a:xfrm rot="5400000">
            <a:off x="7964506" y="5739195"/>
            <a:ext cx="1115856" cy="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>
            <a:extLst>
              <a:ext uri="{FF2B5EF4-FFF2-40B4-BE49-F238E27FC236}">
                <a16:creationId xmlns:a16="http://schemas.microsoft.com/office/drawing/2014/main" id="{A5E5779A-C57B-1B40-90F5-D0A1DFABE05D}"/>
              </a:ext>
            </a:extLst>
          </p:cNvPr>
          <p:cNvCxnSpPr>
            <a:cxnSpLocks/>
            <a:stCxn id="243" idx="3"/>
            <a:endCxn id="161" idx="3"/>
          </p:cNvCxnSpPr>
          <p:nvPr/>
        </p:nvCxnSpPr>
        <p:spPr>
          <a:xfrm>
            <a:off x="9640126" y="1590171"/>
            <a:ext cx="389678" cy="332409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>
            <a:extLst>
              <a:ext uri="{FF2B5EF4-FFF2-40B4-BE49-F238E27FC236}">
                <a16:creationId xmlns:a16="http://schemas.microsoft.com/office/drawing/2014/main" id="{B389544E-D555-4744-927D-2E44002E4382}"/>
              </a:ext>
            </a:extLst>
          </p:cNvPr>
          <p:cNvCxnSpPr>
            <a:cxnSpLocks/>
            <a:stCxn id="248" idx="3"/>
            <a:endCxn id="152" idx="3"/>
          </p:cNvCxnSpPr>
          <p:nvPr/>
        </p:nvCxnSpPr>
        <p:spPr>
          <a:xfrm>
            <a:off x="11271923" y="1578156"/>
            <a:ext cx="275252" cy="337298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曲线连接符 182">
            <a:extLst>
              <a:ext uri="{FF2B5EF4-FFF2-40B4-BE49-F238E27FC236}">
                <a16:creationId xmlns:a16="http://schemas.microsoft.com/office/drawing/2014/main" id="{D8585591-515C-BC45-A3FD-6A0AE15F79C7}"/>
              </a:ext>
            </a:extLst>
          </p:cNvPr>
          <p:cNvCxnSpPr>
            <a:cxnSpLocks/>
            <a:stCxn id="236" idx="3"/>
            <a:endCxn id="172" idx="3"/>
          </p:cNvCxnSpPr>
          <p:nvPr/>
        </p:nvCxnSpPr>
        <p:spPr>
          <a:xfrm>
            <a:off x="8109574" y="1616816"/>
            <a:ext cx="412461" cy="330926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31BA4462-83C1-B34D-AD0E-5863F3330F39}"/>
              </a:ext>
            </a:extLst>
          </p:cNvPr>
          <p:cNvGrpSpPr/>
          <p:nvPr/>
        </p:nvGrpSpPr>
        <p:grpSpPr>
          <a:xfrm>
            <a:off x="691628" y="1485854"/>
            <a:ext cx="1068159" cy="464377"/>
            <a:chOff x="-7406" y="2311843"/>
            <a:chExt cx="1214212" cy="86009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DD88DFC-F7C8-EF42-A461-355B38BBE2ED}"/>
                </a:ext>
              </a:extLst>
            </p:cNvPr>
            <p:cNvSpPr/>
            <p:nvPr/>
          </p:nvSpPr>
          <p:spPr>
            <a:xfrm>
              <a:off x="-7405" y="2509802"/>
              <a:ext cx="1214211" cy="662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904D94C-960A-1E43-B717-D14BB88E81AB}"/>
                </a:ext>
              </a:extLst>
            </p:cNvPr>
            <p:cNvSpPr/>
            <p:nvPr/>
          </p:nvSpPr>
          <p:spPr>
            <a:xfrm>
              <a:off x="-7406" y="2640227"/>
              <a:ext cx="1214211" cy="167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d_blocks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FBD6CE5-02E6-DF42-BACD-7EF0A3E88006}"/>
                </a:ext>
              </a:extLst>
            </p:cNvPr>
            <p:cNvSpPr/>
            <p:nvPr/>
          </p:nvSpPr>
          <p:spPr>
            <a:xfrm>
              <a:off x="-7406" y="2879476"/>
              <a:ext cx="1214211" cy="167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d_blocksize</a:t>
              </a:r>
            </a:p>
          </p:txBody>
        </p:sp>
        <p:sp>
          <p:nvSpPr>
            <p:cNvPr id="187" name="同侧圆角矩形 186">
              <a:extLst>
                <a:ext uri="{FF2B5EF4-FFF2-40B4-BE49-F238E27FC236}">
                  <a16:creationId xmlns:a16="http://schemas.microsoft.com/office/drawing/2014/main" id="{7B766FB7-214B-9941-9FE2-6C921E88C973}"/>
                </a:ext>
              </a:extLst>
            </p:cNvPr>
            <p:cNvSpPr/>
            <p:nvPr/>
          </p:nvSpPr>
          <p:spPr>
            <a:xfrm>
              <a:off x="-3768" y="2311843"/>
              <a:ext cx="1210573" cy="19484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device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B6B8BDF5-CD06-5447-8B93-827165DFA7A4}"/>
              </a:ext>
            </a:extLst>
          </p:cNvPr>
          <p:cNvGrpSpPr/>
          <p:nvPr/>
        </p:nvGrpSpPr>
        <p:grpSpPr>
          <a:xfrm>
            <a:off x="6732579" y="3796681"/>
            <a:ext cx="1091820" cy="510731"/>
            <a:chOff x="1162289" y="4731100"/>
            <a:chExt cx="1697421" cy="1485379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362A8F6-8B4A-454A-8761-8835E0A0831E}"/>
                </a:ext>
              </a:extLst>
            </p:cNvPr>
            <p:cNvSpPr/>
            <p:nvPr/>
          </p:nvSpPr>
          <p:spPr>
            <a:xfrm>
              <a:off x="1162291" y="5040243"/>
              <a:ext cx="1697419" cy="1176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4C82794-8916-4A41-838C-47AE9180F350}"/>
                </a:ext>
              </a:extLst>
            </p:cNvPr>
            <p:cNvSpPr/>
            <p:nvPr/>
          </p:nvSpPr>
          <p:spPr>
            <a:xfrm>
              <a:off x="1162289" y="5177313"/>
              <a:ext cx="1697419" cy="240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sfs_super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160F046-4F06-B54A-AA3A-BA301E71CCBC}"/>
                </a:ext>
              </a:extLst>
            </p:cNvPr>
            <p:cNvSpPr/>
            <p:nvPr/>
          </p:nvSpPr>
          <p:spPr>
            <a:xfrm>
              <a:off x="1162289" y="5542334"/>
              <a:ext cx="1697420" cy="240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device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0671C1D-71B7-0840-A40A-535BD49EC56E}"/>
                </a:ext>
              </a:extLst>
            </p:cNvPr>
            <p:cNvSpPr/>
            <p:nvPr/>
          </p:nvSpPr>
          <p:spPr>
            <a:xfrm>
              <a:off x="1162289" y="5875873"/>
              <a:ext cx="1697420" cy="240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bitmap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freemap</a:t>
              </a:r>
            </a:p>
          </p:txBody>
        </p:sp>
        <p:sp>
          <p:nvSpPr>
            <p:cNvPr id="188" name="同侧圆角矩形 187">
              <a:extLst>
                <a:ext uri="{FF2B5EF4-FFF2-40B4-BE49-F238E27FC236}">
                  <a16:creationId xmlns:a16="http://schemas.microsoft.com/office/drawing/2014/main" id="{493AFBB6-D674-524A-85E2-ECD91028EF5C}"/>
                </a:ext>
              </a:extLst>
            </p:cNvPr>
            <p:cNvSpPr/>
            <p:nvPr/>
          </p:nvSpPr>
          <p:spPr>
            <a:xfrm>
              <a:off x="1162289" y="4731100"/>
              <a:ext cx="1697419" cy="30596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sfs_fs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93" name="曲线连接符 192">
            <a:extLst>
              <a:ext uri="{FF2B5EF4-FFF2-40B4-BE49-F238E27FC236}">
                <a16:creationId xmlns:a16="http://schemas.microsoft.com/office/drawing/2014/main" id="{87B206B6-BF5E-7B4C-B182-05C55E2EBBCC}"/>
              </a:ext>
            </a:extLst>
          </p:cNvPr>
          <p:cNvCxnSpPr>
            <a:cxnSpLocks/>
            <a:stCxn id="172" idx="0"/>
            <a:endCxn id="161" idx="2"/>
          </p:cNvCxnSpPr>
          <p:nvPr/>
        </p:nvCxnSpPr>
        <p:spPr>
          <a:xfrm flipV="1">
            <a:off x="9058320" y="4966867"/>
            <a:ext cx="435198" cy="118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曲线连接符 195">
            <a:extLst>
              <a:ext uri="{FF2B5EF4-FFF2-40B4-BE49-F238E27FC236}">
                <a16:creationId xmlns:a16="http://schemas.microsoft.com/office/drawing/2014/main" id="{24E3AAF1-73A1-3A4E-B9C8-9E25103EBFED}"/>
              </a:ext>
            </a:extLst>
          </p:cNvPr>
          <p:cNvCxnSpPr>
            <a:cxnSpLocks/>
            <a:stCxn id="161" idx="0"/>
            <a:endCxn id="152" idx="2"/>
          </p:cNvCxnSpPr>
          <p:nvPr/>
        </p:nvCxnSpPr>
        <p:spPr>
          <a:xfrm>
            <a:off x="10566089" y="4966867"/>
            <a:ext cx="444800" cy="36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58EA397B-5FB8-8345-B423-8D8CFFC3B600}"/>
              </a:ext>
            </a:extLst>
          </p:cNvPr>
          <p:cNvGrpSpPr/>
          <p:nvPr/>
        </p:nvGrpSpPr>
        <p:grpSpPr>
          <a:xfrm>
            <a:off x="5205830" y="3660602"/>
            <a:ext cx="1354723" cy="817826"/>
            <a:chOff x="2813139" y="1790140"/>
            <a:chExt cx="1539959" cy="151473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B07CFC5-9CBA-CF47-B7E7-6516CD2316B1}"/>
                </a:ext>
              </a:extLst>
            </p:cNvPr>
            <p:cNvSpPr/>
            <p:nvPr/>
          </p:nvSpPr>
          <p:spPr>
            <a:xfrm>
              <a:off x="2814722" y="2044252"/>
              <a:ext cx="1538376" cy="12606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3" name="同侧圆角矩形 92">
              <a:extLst>
                <a:ext uri="{FF2B5EF4-FFF2-40B4-BE49-F238E27FC236}">
                  <a16:creationId xmlns:a16="http://schemas.microsoft.com/office/drawing/2014/main" id="{F0871FD9-C90E-0F4C-B1AC-9C0E6727887E}"/>
                </a:ext>
              </a:extLst>
            </p:cNvPr>
            <p:cNvSpPr/>
            <p:nvPr/>
          </p:nvSpPr>
          <p:spPr>
            <a:xfrm>
              <a:off x="2814722" y="1790140"/>
              <a:ext cx="1538376" cy="254113"/>
            </a:xfrm>
            <a:prstGeom prst="round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fs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A1EEB203-4E1A-6A42-AA6C-F83283591F04}"/>
                </a:ext>
              </a:extLst>
            </p:cNvPr>
            <p:cNvSpPr/>
            <p:nvPr/>
          </p:nvSpPr>
          <p:spPr>
            <a:xfrm>
              <a:off x="2813139" y="2235019"/>
              <a:ext cx="1538376" cy="65864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4C0A8201-CDBC-8240-B935-11AD40B90D0A}"/>
              </a:ext>
            </a:extLst>
          </p:cNvPr>
          <p:cNvGrpSpPr/>
          <p:nvPr/>
        </p:nvGrpSpPr>
        <p:grpSpPr>
          <a:xfrm>
            <a:off x="4410106" y="1367156"/>
            <a:ext cx="574013" cy="694101"/>
            <a:chOff x="3498074" y="411438"/>
            <a:chExt cx="652500" cy="1285575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C9B4671A-A1BC-2C43-A8FC-AAAF5F4A5480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690B53A-2A94-B543-A4BA-10B204736E92}"/>
                </a:ext>
              </a:extLst>
            </p:cNvPr>
            <p:cNvSpPr/>
            <p:nvPr/>
          </p:nvSpPr>
          <p:spPr>
            <a:xfrm>
              <a:off x="3498074" y="756933"/>
              <a:ext cx="652499" cy="3522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xfs_inode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7534F7DE-AAB8-6845-A6D0-88F86D4169E2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223" name="同侧圆角矩形 222">
              <a:extLst>
                <a:ext uri="{FF2B5EF4-FFF2-40B4-BE49-F238E27FC236}">
                  <a16:creationId xmlns:a16="http://schemas.microsoft.com/office/drawing/2014/main" id="{8CEE2546-BFAF-864D-A855-F8507EB27DF2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C993B08C-D3C8-3440-9406-81E6AE846958}"/>
              </a:ext>
            </a:extLst>
          </p:cNvPr>
          <p:cNvGrpSpPr/>
          <p:nvPr/>
        </p:nvGrpSpPr>
        <p:grpSpPr>
          <a:xfrm>
            <a:off x="5981399" y="1328260"/>
            <a:ext cx="574013" cy="694101"/>
            <a:chOff x="3498074" y="411438"/>
            <a:chExt cx="652500" cy="1285575"/>
          </a:xfrm>
        </p:grpSpPr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F379A59-EC0B-734D-818D-2E49D6B3458C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371614AF-D795-7945-890E-4B233AE3E99D}"/>
                </a:ext>
              </a:extLst>
            </p:cNvPr>
            <p:cNvSpPr/>
            <p:nvPr/>
          </p:nvSpPr>
          <p:spPr>
            <a:xfrm>
              <a:off x="3498074" y="756933"/>
              <a:ext cx="652499" cy="3522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xfs_inode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0C8C8CC-0B66-654D-8DB2-308B7AF524B5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233" name="同侧圆角矩形 232">
              <a:extLst>
                <a:ext uri="{FF2B5EF4-FFF2-40B4-BE49-F238E27FC236}">
                  <a16:creationId xmlns:a16="http://schemas.microsoft.com/office/drawing/2014/main" id="{92C17BC2-3F6E-8B46-A674-DA6C62E23DCF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6F3C6825-1658-8149-A146-CF032EB2376D}"/>
              </a:ext>
            </a:extLst>
          </p:cNvPr>
          <p:cNvGrpSpPr/>
          <p:nvPr/>
        </p:nvGrpSpPr>
        <p:grpSpPr>
          <a:xfrm>
            <a:off x="7535562" y="1335172"/>
            <a:ext cx="574013" cy="694101"/>
            <a:chOff x="3498074" y="411438"/>
            <a:chExt cx="652500" cy="1285575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A83917B-746F-0D42-B65E-BE730D6D2561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65FA88F-EFEC-1348-99B1-DEA63DFC9EAB}"/>
                </a:ext>
              </a:extLst>
            </p:cNvPr>
            <p:cNvSpPr/>
            <p:nvPr/>
          </p:nvSpPr>
          <p:spPr>
            <a:xfrm>
              <a:off x="3498074" y="756933"/>
              <a:ext cx="652499" cy="35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4E47831-5108-FD46-ADFB-FC449E85DE35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238" name="同侧圆角矩形 237">
              <a:extLst>
                <a:ext uri="{FF2B5EF4-FFF2-40B4-BE49-F238E27FC236}">
                  <a16:creationId xmlns:a16="http://schemas.microsoft.com/office/drawing/2014/main" id="{96D482EF-F947-E647-889E-80935A934357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D1A44A3C-D72B-9A49-9954-90A0C40BD451}"/>
              </a:ext>
            </a:extLst>
          </p:cNvPr>
          <p:cNvGrpSpPr/>
          <p:nvPr/>
        </p:nvGrpSpPr>
        <p:grpSpPr>
          <a:xfrm>
            <a:off x="9066114" y="1308527"/>
            <a:ext cx="574013" cy="694101"/>
            <a:chOff x="3498074" y="411438"/>
            <a:chExt cx="652500" cy="1285575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3082CFC-6CB4-F246-A6FF-5C75D2A87F2F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11912BDC-0306-E14C-9885-ADD93C0CDB36}"/>
                </a:ext>
              </a:extLst>
            </p:cNvPr>
            <p:cNvSpPr/>
            <p:nvPr/>
          </p:nvSpPr>
          <p:spPr>
            <a:xfrm>
              <a:off x="3498074" y="756933"/>
              <a:ext cx="652499" cy="35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DDCD1710-6C73-D844-BDB1-745972C2195C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245" name="同侧圆角矩形 244">
              <a:extLst>
                <a:ext uri="{FF2B5EF4-FFF2-40B4-BE49-F238E27FC236}">
                  <a16:creationId xmlns:a16="http://schemas.microsoft.com/office/drawing/2014/main" id="{502BF768-161E-054D-99FE-CCC90CD3FE8B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4243096-9C02-FC48-954D-C97952BDE4AC}"/>
              </a:ext>
            </a:extLst>
          </p:cNvPr>
          <p:cNvGrpSpPr/>
          <p:nvPr/>
        </p:nvGrpSpPr>
        <p:grpSpPr>
          <a:xfrm>
            <a:off x="10697911" y="1296512"/>
            <a:ext cx="574013" cy="694101"/>
            <a:chOff x="3498074" y="411438"/>
            <a:chExt cx="652500" cy="128557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0348E17-6310-D94E-9CC3-B044D83475B3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38BCDB01-73DA-454E-A983-ABB20F7716CE}"/>
                </a:ext>
              </a:extLst>
            </p:cNvPr>
            <p:cNvSpPr/>
            <p:nvPr/>
          </p:nvSpPr>
          <p:spPr>
            <a:xfrm>
              <a:off x="3498074" y="756933"/>
              <a:ext cx="652499" cy="35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8054057-BBE3-B549-B913-675DD5CA3BC2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5B77223-4D56-EC49-A6F1-915868449227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F2A13F8C-4081-894D-8BC3-BD50471BFBEF}"/>
              </a:ext>
            </a:extLst>
          </p:cNvPr>
          <p:cNvGrpSpPr/>
          <p:nvPr/>
        </p:nvGrpSpPr>
        <p:grpSpPr>
          <a:xfrm>
            <a:off x="3231028" y="3522143"/>
            <a:ext cx="1354723" cy="785269"/>
            <a:chOff x="2813139" y="1790140"/>
            <a:chExt cx="1539959" cy="1454431"/>
          </a:xfrm>
        </p:grpSpPr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61BAADB9-33DA-0D46-B425-741606752F83}"/>
                </a:ext>
              </a:extLst>
            </p:cNvPr>
            <p:cNvSpPr/>
            <p:nvPr/>
          </p:nvSpPr>
          <p:spPr>
            <a:xfrm>
              <a:off x="2814722" y="2044252"/>
              <a:ext cx="1538376" cy="1200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29F23EE8-5B1E-9648-804C-DC5D3E63399D}"/>
                </a:ext>
              </a:extLst>
            </p:cNvPr>
            <p:cNvSpPr/>
            <p:nvPr/>
          </p:nvSpPr>
          <p:spPr>
            <a:xfrm>
              <a:off x="2814722" y="1790140"/>
              <a:ext cx="1538376" cy="254113"/>
            </a:xfrm>
            <a:prstGeom prst="round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fs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350C50E-A3B4-704C-AF75-BB54863D24BA}"/>
                </a:ext>
              </a:extLst>
            </p:cNvPr>
            <p:cNvSpPr/>
            <p:nvPr/>
          </p:nvSpPr>
          <p:spPr>
            <a:xfrm>
              <a:off x="2813139" y="2235020"/>
              <a:ext cx="1538375" cy="2273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</a:p>
          </p:txBody>
        </p:sp>
      </p:grpSp>
      <p:cxnSp>
        <p:nvCxnSpPr>
          <p:cNvPr id="261" name="曲线连接符 260">
            <a:extLst>
              <a:ext uri="{FF2B5EF4-FFF2-40B4-BE49-F238E27FC236}">
                <a16:creationId xmlns:a16="http://schemas.microsoft.com/office/drawing/2014/main" id="{D556B5D0-CD4B-6A4A-BFD2-3603818BFCF1}"/>
              </a:ext>
            </a:extLst>
          </p:cNvPr>
          <p:cNvCxnSpPr>
            <a:stCxn id="232" idx="2"/>
            <a:endCxn id="258" idx="3"/>
          </p:cNvCxnSpPr>
          <p:nvPr/>
        </p:nvCxnSpPr>
        <p:spPr>
          <a:xfrm rot="5400000">
            <a:off x="4318486" y="1572224"/>
            <a:ext cx="1540520" cy="2359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曲线连接符 262">
            <a:extLst>
              <a:ext uri="{FF2B5EF4-FFF2-40B4-BE49-F238E27FC236}">
                <a16:creationId xmlns:a16="http://schemas.microsoft.com/office/drawing/2014/main" id="{B8FE37FA-DAEC-2E4F-93D3-4CBF69239C28}"/>
              </a:ext>
            </a:extLst>
          </p:cNvPr>
          <p:cNvCxnSpPr>
            <a:stCxn id="211" idx="2"/>
            <a:endCxn id="258" idx="3"/>
          </p:cNvCxnSpPr>
          <p:nvPr/>
        </p:nvCxnSpPr>
        <p:spPr>
          <a:xfrm rot="5400000">
            <a:off x="3552287" y="2377318"/>
            <a:ext cx="1501624" cy="788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3AF4D503-FDD5-C64B-BF24-80EA82C8ED65}"/>
              </a:ext>
            </a:extLst>
          </p:cNvPr>
          <p:cNvGrpSpPr/>
          <p:nvPr/>
        </p:nvGrpSpPr>
        <p:grpSpPr>
          <a:xfrm>
            <a:off x="1944409" y="3627383"/>
            <a:ext cx="1091820" cy="510731"/>
            <a:chOff x="1162289" y="4731100"/>
            <a:chExt cx="1697421" cy="1485379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F4E92611-43FA-FF40-9C5B-C92C17CBB00F}"/>
                </a:ext>
              </a:extLst>
            </p:cNvPr>
            <p:cNvSpPr/>
            <p:nvPr/>
          </p:nvSpPr>
          <p:spPr>
            <a:xfrm>
              <a:off x="1162291" y="5040243"/>
              <a:ext cx="1697419" cy="1176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B1EE72-0DF8-2D44-8B88-A1AF6DD81F74}"/>
                </a:ext>
              </a:extLst>
            </p:cNvPr>
            <p:cNvSpPr/>
            <p:nvPr/>
          </p:nvSpPr>
          <p:spPr>
            <a:xfrm>
              <a:off x="1162289" y="5177313"/>
              <a:ext cx="1697419" cy="240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sfs_super</a:t>
              </a: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57B4164F-ACDE-B747-8042-3C72F56DD6F9}"/>
                </a:ext>
              </a:extLst>
            </p:cNvPr>
            <p:cNvSpPr/>
            <p:nvPr/>
          </p:nvSpPr>
          <p:spPr>
            <a:xfrm>
              <a:off x="1162289" y="5542334"/>
              <a:ext cx="1697420" cy="240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device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C5F7CB3-B0CA-F941-B923-CB90C2232527}"/>
                </a:ext>
              </a:extLst>
            </p:cNvPr>
            <p:cNvSpPr/>
            <p:nvPr/>
          </p:nvSpPr>
          <p:spPr>
            <a:xfrm>
              <a:off x="1162289" y="5875873"/>
              <a:ext cx="1697420" cy="240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bitmap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freemap</a:t>
              </a:r>
            </a:p>
          </p:txBody>
        </p:sp>
        <p:sp>
          <p:nvSpPr>
            <p:cNvPr id="269" name="同侧圆角矩形 268">
              <a:extLst>
                <a:ext uri="{FF2B5EF4-FFF2-40B4-BE49-F238E27FC236}">
                  <a16:creationId xmlns:a16="http://schemas.microsoft.com/office/drawing/2014/main" id="{5533F440-9F1C-6C45-9815-120580355DC8}"/>
                </a:ext>
              </a:extLst>
            </p:cNvPr>
            <p:cNvSpPr/>
            <p:nvPr/>
          </p:nvSpPr>
          <p:spPr>
            <a:xfrm>
              <a:off x="1162289" y="4731100"/>
              <a:ext cx="1697419" cy="30596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xfs_fs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A3D61BAA-9558-0744-A6CE-118A8042A559}"/>
              </a:ext>
            </a:extLst>
          </p:cNvPr>
          <p:cNvCxnSpPr>
            <a:stCxn id="237" idx="2"/>
            <a:endCxn id="93" idx="3"/>
          </p:cNvCxnSpPr>
          <p:nvPr/>
        </p:nvCxnSpPr>
        <p:spPr>
          <a:xfrm rot="5400000">
            <a:off x="6017195" y="1855228"/>
            <a:ext cx="1672067" cy="19386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曲线连接符 275">
            <a:extLst>
              <a:ext uri="{FF2B5EF4-FFF2-40B4-BE49-F238E27FC236}">
                <a16:creationId xmlns:a16="http://schemas.microsoft.com/office/drawing/2014/main" id="{9FF20360-22DC-5048-8613-C49A670BE0CD}"/>
              </a:ext>
            </a:extLst>
          </p:cNvPr>
          <p:cNvCxnSpPr>
            <a:cxnSpLocks/>
            <a:stCxn id="249" idx="2"/>
            <a:endCxn id="93" idx="3"/>
          </p:cNvCxnSpPr>
          <p:nvPr/>
        </p:nvCxnSpPr>
        <p:spPr>
          <a:xfrm rot="5400000">
            <a:off x="7579040" y="254724"/>
            <a:ext cx="1710727" cy="51010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曲线连接符 276">
            <a:extLst>
              <a:ext uri="{FF2B5EF4-FFF2-40B4-BE49-F238E27FC236}">
                <a16:creationId xmlns:a16="http://schemas.microsoft.com/office/drawing/2014/main" id="{D5A2DAF3-38DF-AB48-8E91-1CADBE50AD36}"/>
              </a:ext>
            </a:extLst>
          </p:cNvPr>
          <p:cNvCxnSpPr>
            <a:cxnSpLocks/>
            <a:stCxn id="244" idx="2"/>
            <a:endCxn id="93" idx="3"/>
          </p:cNvCxnSpPr>
          <p:nvPr/>
        </p:nvCxnSpPr>
        <p:spPr>
          <a:xfrm rot="5400000">
            <a:off x="6769148" y="1076630"/>
            <a:ext cx="1698712" cy="3469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FB08B19-F451-7245-BB7E-502EB80DE3DC}"/>
              </a:ext>
            </a:extLst>
          </p:cNvPr>
          <p:cNvGrpSpPr/>
          <p:nvPr/>
        </p:nvGrpSpPr>
        <p:grpSpPr>
          <a:xfrm>
            <a:off x="6224414" y="659572"/>
            <a:ext cx="574013" cy="884312"/>
            <a:chOff x="3498074" y="411438"/>
            <a:chExt cx="652500" cy="1637873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EE19100-6B3E-F34E-A1A6-088F142F5032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A7126B2-857C-1A48-8297-36A109098AEE}"/>
                </a:ext>
              </a:extLst>
            </p:cNvPr>
            <p:cNvSpPr/>
            <p:nvPr/>
          </p:nvSpPr>
          <p:spPr>
            <a:xfrm>
              <a:off x="3498074" y="1697013"/>
              <a:ext cx="652499" cy="3522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xfs_inode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982A733-9DD4-FB45-A0E9-18E07DBFD385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11" name="同侧圆角矩形 110">
              <a:extLst>
                <a:ext uri="{FF2B5EF4-FFF2-40B4-BE49-F238E27FC236}">
                  <a16:creationId xmlns:a16="http://schemas.microsoft.com/office/drawing/2014/main" id="{7AB4F274-A690-304A-B775-09ABA1F50A7D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0A77A46-05B3-9147-A217-D7BA2A9A5B2B}"/>
              </a:ext>
            </a:extLst>
          </p:cNvPr>
          <p:cNvGrpSpPr/>
          <p:nvPr/>
        </p:nvGrpSpPr>
        <p:grpSpPr>
          <a:xfrm>
            <a:off x="7042581" y="660493"/>
            <a:ext cx="574013" cy="882470"/>
            <a:chOff x="3498074" y="411438"/>
            <a:chExt cx="652500" cy="16344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E1D6FE3-F083-DE4C-8ED1-E9CB834AB429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77199E8-1C62-C545-8DB1-A6162E3F4555}"/>
                </a:ext>
              </a:extLst>
            </p:cNvPr>
            <p:cNvSpPr/>
            <p:nvPr/>
          </p:nvSpPr>
          <p:spPr>
            <a:xfrm>
              <a:off x="3498074" y="1693601"/>
              <a:ext cx="652499" cy="3522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xfs_inode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7F6EE5A-FFB8-FA49-9F1A-959E18FF006D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16" name="同侧圆角矩形 115">
              <a:extLst>
                <a:ext uri="{FF2B5EF4-FFF2-40B4-BE49-F238E27FC236}">
                  <a16:creationId xmlns:a16="http://schemas.microsoft.com/office/drawing/2014/main" id="{569C69BD-1E47-2C43-9164-8C0AB54C332C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9BEBD01-836F-E948-8DF2-237E7FB72835}"/>
              </a:ext>
            </a:extLst>
          </p:cNvPr>
          <p:cNvGrpSpPr/>
          <p:nvPr/>
        </p:nvGrpSpPr>
        <p:grpSpPr>
          <a:xfrm>
            <a:off x="7860748" y="662575"/>
            <a:ext cx="574013" cy="878307"/>
            <a:chOff x="3498074" y="411438"/>
            <a:chExt cx="652500" cy="1626751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2C4FF401-8B16-6B4B-9D15-4FDC090F169B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6540274-796C-4C4B-96AF-D66FD7837C28}"/>
                </a:ext>
              </a:extLst>
            </p:cNvPr>
            <p:cNvSpPr/>
            <p:nvPr/>
          </p:nvSpPr>
          <p:spPr>
            <a:xfrm>
              <a:off x="3498074" y="1685891"/>
              <a:ext cx="652499" cy="35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F3B40CC-9C1B-A549-B586-5621F2A6C537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21" name="同侧圆角矩形 120">
              <a:extLst>
                <a:ext uri="{FF2B5EF4-FFF2-40B4-BE49-F238E27FC236}">
                  <a16:creationId xmlns:a16="http://schemas.microsoft.com/office/drawing/2014/main" id="{87B76D7F-C6A1-424C-A96E-2AF846F35C61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4BF7849-CCA7-4442-BDF8-2197A2A74836}"/>
              </a:ext>
            </a:extLst>
          </p:cNvPr>
          <p:cNvGrpSpPr/>
          <p:nvPr/>
        </p:nvGrpSpPr>
        <p:grpSpPr>
          <a:xfrm>
            <a:off x="8678915" y="659572"/>
            <a:ext cx="574013" cy="884312"/>
            <a:chOff x="3498074" y="411438"/>
            <a:chExt cx="652500" cy="163787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B736099-5DF1-384F-8376-F7C735CEE2E2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4A25FBAE-DEC8-B241-A689-46DA8BEBBB1C}"/>
                </a:ext>
              </a:extLst>
            </p:cNvPr>
            <p:cNvSpPr/>
            <p:nvPr/>
          </p:nvSpPr>
          <p:spPr>
            <a:xfrm>
              <a:off x="3498074" y="1697013"/>
              <a:ext cx="652499" cy="35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AFF168E-5957-0446-9CAC-E489017AE944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27" name="同侧圆角矩形 126">
              <a:extLst>
                <a:ext uri="{FF2B5EF4-FFF2-40B4-BE49-F238E27FC236}">
                  <a16:creationId xmlns:a16="http://schemas.microsoft.com/office/drawing/2014/main" id="{24E06D68-4192-FF4F-BA05-75EAADB5CAFB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B433FAC-5C1E-784F-8093-6B775578BD34}"/>
              </a:ext>
            </a:extLst>
          </p:cNvPr>
          <p:cNvGrpSpPr/>
          <p:nvPr/>
        </p:nvGrpSpPr>
        <p:grpSpPr>
          <a:xfrm>
            <a:off x="9497079" y="660611"/>
            <a:ext cx="574013" cy="882234"/>
            <a:chOff x="3498074" y="411438"/>
            <a:chExt cx="652500" cy="163402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90106DF-F2D3-6B45-9644-A50145148F1B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089CC3D-0C12-444F-B64D-DE088F120EE1}"/>
                </a:ext>
              </a:extLst>
            </p:cNvPr>
            <p:cNvSpPr/>
            <p:nvPr/>
          </p:nvSpPr>
          <p:spPr>
            <a:xfrm>
              <a:off x="3498074" y="1693164"/>
              <a:ext cx="652499" cy="35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sfs_inode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185FAE0-BF63-CF49-AB89-9A9068D0263D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32" name="同侧圆角矩形 131">
              <a:extLst>
                <a:ext uri="{FF2B5EF4-FFF2-40B4-BE49-F238E27FC236}">
                  <a16:creationId xmlns:a16="http://schemas.microsoft.com/office/drawing/2014/main" id="{7EF02794-B63F-8340-8CE1-2CF0A2BB63D4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5F6458C-5B00-B544-8431-EB49F7A1BA60}"/>
              </a:ext>
            </a:extLst>
          </p:cNvPr>
          <p:cNvGrpSpPr/>
          <p:nvPr/>
        </p:nvGrpSpPr>
        <p:grpSpPr>
          <a:xfrm>
            <a:off x="5406247" y="659572"/>
            <a:ext cx="574013" cy="884312"/>
            <a:chOff x="3498074" y="411438"/>
            <a:chExt cx="652500" cy="1637873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BDE93B13-0E3F-EB41-8E06-68BC3507BB9C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3A4023F-8D6D-6C43-A0D8-C7E000D91C76}"/>
                </a:ext>
              </a:extLst>
            </p:cNvPr>
            <p:cNvSpPr/>
            <p:nvPr/>
          </p:nvSpPr>
          <p:spPr>
            <a:xfrm>
              <a:off x="3498074" y="1697013"/>
              <a:ext cx="652499" cy="3522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device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1D8357E-9EDA-0740-BA1D-33042AB65900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37" name="同侧圆角矩形 136">
              <a:extLst>
                <a:ext uri="{FF2B5EF4-FFF2-40B4-BE49-F238E27FC236}">
                  <a16:creationId xmlns:a16="http://schemas.microsoft.com/office/drawing/2014/main" id="{757FE02D-1B99-494C-9F23-AB5209AD16B3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371BE8E6-2270-9E47-99B4-F74CB90917D3}"/>
              </a:ext>
            </a:extLst>
          </p:cNvPr>
          <p:cNvGrpSpPr/>
          <p:nvPr/>
        </p:nvGrpSpPr>
        <p:grpSpPr>
          <a:xfrm>
            <a:off x="4588080" y="659572"/>
            <a:ext cx="574013" cy="884312"/>
            <a:chOff x="3498074" y="411438"/>
            <a:chExt cx="652500" cy="1637873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617EABD-8961-5E45-9762-14C314D1B229}"/>
                </a:ext>
              </a:extLst>
            </p:cNvPr>
            <p:cNvSpPr/>
            <p:nvPr/>
          </p:nvSpPr>
          <p:spPr>
            <a:xfrm>
              <a:off x="3498075" y="606287"/>
              <a:ext cx="652499" cy="1090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053A6B59-AC78-5947-A2F4-8E4EA1E0DA2E}"/>
                </a:ext>
              </a:extLst>
            </p:cNvPr>
            <p:cNvSpPr/>
            <p:nvPr/>
          </p:nvSpPr>
          <p:spPr>
            <a:xfrm>
              <a:off x="3498074" y="1697013"/>
              <a:ext cx="652499" cy="3522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device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8FE1C6A-2A49-4C4B-B97E-836B25B8BF01}"/>
                </a:ext>
              </a:extLst>
            </p:cNvPr>
            <p:cNvSpPr/>
            <p:nvPr/>
          </p:nvSpPr>
          <p:spPr>
            <a:xfrm>
              <a:off x="3498074" y="1269262"/>
              <a:ext cx="652499" cy="352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  <a:r>
                <a:rPr lang="zh-CN" altLang="en-US" sz="600">
                  <a:solidFill>
                    <a:schemeClr val="tx1"/>
                  </a:solidFill>
                </a:rPr>
                <a:t> *</a:t>
              </a:r>
              <a:r>
                <a:rPr lang="en-US" altLang="zh-CN" sz="600">
                  <a:solidFill>
                    <a:schemeClr val="tx1"/>
                  </a:solidFill>
                </a:rPr>
                <a:t>in_fs</a:t>
              </a:r>
            </a:p>
          </p:txBody>
        </p:sp>
        <p:sp>
          <p:nvSpPr>
            <p:cNvPr id="142" name="同侧圆角矩形 141">
              <a:extLst>
                <a:ext uri="{FF2B5EF4-FFF2-40B4-BE49-F238E27FC236}">
                  <a16:creationId xmlns:a16="http://schemas.microsoft.com/office/drawing/2014/main" id="{4EF5B4BA-7422-5940-A1F5-84FCF5B51B58}"/>
                </a:ext>
              </a:extLst>
            </p:cNvPr>
            <p:cNvSpPr/>
            <p:nvPr/>
          </p:nvSpPr>
          <p:spPr>
            <a:xfrm>
              <a:off x="3498074" y="411438"/>
              <a:ext cx="652499" cy="194849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inode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E47EBA-6194-FF4A-8BD2-0E3B31B3DF8B}"/>
              </a:ext>
            </a:extLst>
          </p:cNvPr>
          <p:cNvGrpSpPr/>
          <p:nvPr/>
        </p:nvGrpSpPr>
        <p:grpSpPr>
          <a:xfrm>
            <a:off x="8717761" y="2111203"/>
            <a:ext cx="1353330" cy="1280446"/>
            <a:chOff x="2814722" y="1591950"/>
            <a:chExt cx="1538376" cy="2371569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DA91048-6D07-8C45-AE17-489045DF374D}"/>
                </a:ext>
              </a:extLst>
            </p:cNvPr>
            <p:cNvSpPr/>
            <p:nvPr/>
          </p:nvSpPr>
          <p:spPr>
            <a:xfrm>
              <a:off x="2814722" y="2044252"/>
              <a:ext cx="1538376" cy="12606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45" name="同侧圆角矩形 144">
              <a:extLst>
                <a:ext uri="{FF2B5EF4-FFF2-40B4-BE49-F238E27FC236}">
                  <a16:creationId xmlns:a16="http://schemas.microsoft.com/office/drawing/2014/main" id="{04D033DF-144D-254E-B924-025A0E2FE056}"/>
                </a:ext>
              </a:extLst>
            </p:cNvPr>
            <p:cNvSpPr/>
            <p:nvPr/>
          </p:nvSpPr>
          <p:spPr>
            <a:xfrm>
              <a:off x="2814722" y="1591950"/>
              <a:ext cx="1538376" cy="452304"/>
            </a:xfrm>
            <a:prstGeom prst="round2Same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fs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097348A-8331-564F-B069-2E72CDBEDAA1}"/>
                </a:ext>
              </a:extLst>
            </p:cNvPr>
            <p:cNvSpPr/>
            <p:nvPr/>
          </p:nvSpPr>
          <p:spPr>
            <a:xfrm>
              <a:off x="2814722" y="3304871"/>
              <a:ext cx="1538376" cy="6586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CE88348-E958-5645-99C0-EF990F9976E2}"/>
              </a:ext>
            </a:extLst>
          </p:cNvPr>
          <p:cNvGrpSpPr/>
          <p:nvPr/>
        </p:nvGrpSpPr>
        <p:grpSpPr>
          <a:xfrm>
            <a:off x="6381336" y="1989100"/>
            <a:ext cx="1353330" cy="1280403"/>
            <a:chOff x="2814722" y="1591949"/>
            <a:chExt cx="1538376" cy="2371489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65839FD-05C0-1F42-ABEC-33404C7D2814}"/>
                </a:ext>
              </a:extLst>
            </p:cNvPr>
            <p:cNvSpPr/>
            <p:nvPr/>
          </p:nvSpPr>
          <p:spPr>
            <a:xfrm>
              <a:off x="2814722" y="2044252"/>
              <a:ext cx="1538376" cy="12606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49" name="同侧圆角矩形 148">
              <a:extLst>
                <a:ext uri="{FF2B5EF4-FFF2-40B4-BE49-F238E27FC236}">
                  <a16:creationId xmlns:a16="http://schemas.microsoft.com/office/drawing/2014/main" id="{C2C3A1B3-A2A0-F543-AA85-F1B2806ACBA0}"/>
                </a:ext>
              </a:extLst>
            </p:cNvPr>
            <p:cNvSpPr/>
            <p:nvPr/>
          </p:nvSpPr>
          <p:spPr>
            <a:xfrm>
              <a:off x="2814722" y="1591949"/>
              <a:ext cx="1538376" cy="452305"/>
            </a:xfrm>
            <a:prstGeom prst="round2Same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fs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CFDC8B6-CA9C-BF48-9E52-810842C61FCC}"/>
                </a:ext>
              </a:extLst>
            </p:cNvPr>
            <p:cNvSpPr/>
            <p:nvPr/>
          </p:nvSpPr>
          <p:spPr>
            <a:xfrm>
              <a:off x="2814722" y="3304790"/>
              <a:ext cx="1538376" cy="6586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</a:t>
              </a: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49E4F43-24C3-164A-8990-F9E054FCB75D}"/>
              </a:ext>
            </a:extLst>
          </p:cNvPr>
          <p:cNvCxnSpPr>
            <a:stCxn id="131" idx="3"/>
            <a:endCxn id="145" idx="3"/>
          </p:cNvCxnSpPr>
          <p:nvPr/>
        </p:nvCxnSpPr>
        <p:spPr>
          <a:xfrm flipH="1">
            <a:off x="9394426" y="1218869"/>
            <a:ext cx="676665" cy="892334"/>
          </a:xfrm>
          <a:prstGeom prst="curvedConnector4">
            <a:avLst>
              <a:gd name="adj1" fmla="val -33783"/>
              <a:gd name="adj2" fmla="val 55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D760A1F4-70CB-984D-A5D0-A827118A13B7}"/>
              </a:ext>
            </a:extLst>
          </p:cNvPr>
          <p:cNvCxnSpPr>
            <a:stCxn id="126" idx="3"/>
            <a:endCxn id="145" idx="3"/>
          </p:cNvCxnSpPr>
          <p:nvPr/>
        </p:nvCxnSpPr>
        <p:spPr>
          <a:xfrm>
            <a:off x="9252927" y="1217830"/>
            <a:ext cx="141499" cy="893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AD3DB90A-BE23-2341-8FC3-1C6C9E1AE8C4}"/>
              </a:ext>
            </a:extLst>
          </p:cNvPr>
          <p:cNvCxnSpPr>
            <a:stCxn id="120" idx="3"/>
            <a:endCxn id="145" idx="3"/>
          </p:cNvCxnSpPr>
          <p:nvPr/>
        </p:nvCxnSpPr>
        <p:spPr>
          <a:xfrm>
            <a:off x="8434760" y="1220833"/>
            <a:ext cx="959666" cy="890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3EA9E51E-4466-7E40-BFF3-EE61754C9E4D}"/>
              </a:ext>
            </a:extLst>
          </p:cNvPr>
          <p:cNvCxnSpPr>
            <a:stCxn id="115" idx="3"/>
            <a:endCxn id="149" idx="3"/>
          </p:cNvCxnSpPr>
          <p:nvPr/>
        </p:nvCxnSpPr>
        <p:spPr>
          <a:xfrm flipH="1">
            <a:off x="7058001" y="1218751"/>
            <a:ext cx="558592" cy="770349"/>
          </a:xfrm>
          <a:prstGeom prst="curvedConnector4">
            <a:avLst>
              <a:gd name="adj1" fmla="val -40924"/>
              <a:gd name="adj2" fmla="val 56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>
            <a:extLst>
              <a:ext uri="{FF2B5EF4-FFF2-40B4-BE49-F238E27FC236}">
                <a16:creationId xmlns:a16="http://schemas.microsoft.com/office/drawing/2014/main" id="{7EC9754F-E8C0-6E40-92B6-C39EDA4C49B7}"/>
              </a:ext>
            </a:extLst>
          </p:cNvPr>
          <p:cNvCxnSpPr>
            <a:cxnSpLocks/>
            <a:stCxn id="110" idx="3"/>
            <a:endCxn id="149" idx="3"/>
          </p:cNvCxnSpPr>
          <p:nvPr/>
        </p:nvCxnSpPr>
        <p:spPr>
          <a:xfrm>
            <a:off x="6798426" y="1217830"/>
            <a:ext cx="259575" cy="7712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5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2B98494F-D8FD-DD45-B7CB-13206FF07D7B}"/>
              </a:ext>
            </a:extLst>
          </p:cNvPr>
          <p:cNvCxnSpPr>
            <a:cxnSpLocks/>
            <a:stCxn id="184" idx="3"/>
            <a:endCxn id="214" idx="3"/>
          </p:cNvCxnSpPr>
          <p:nvPr/>
        </p:nvCxnSpPr>
        <p:spPr>
          <a:xfrm rot="16200000" flipH="1">
            <a:off x="1844954" y="234447"/>
            <a:ext cx="200237" cy="1357058"/>
          </a:xfrm>
          <a:prstGeom prst="curvedConnector3">
            <a:avLst>
              <a:gd name="adj1" fmla="val -1141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F640E358-1F9D-E449-BC10-54C2F3F3412B}"/>
              </a:ext>
            </a:extLst>
          </p:cNvPr>
          <p:cNvCxnSpPr>
            <a:cxnSpLocks/>
            <a:stCxn id="214" idx="3"/>
            <a:endCxn id="220" idx="3"/>
          </p:cNvCxnSpPr>
          <p:nvPr/>
        </p:nvCxnSpPr>
        <p:spPr>
          <a:xfrm rot="16200000" flipH="1">
            <a:off x="3518909" y="117787"/>
            <a:ext cx="18953" cy="1809568"/>
          </a:xfrm>
          <a:prstGeom prst="curvedConnector3">
            <a:avLst>
              <a:gd name="adj1" fmla="val -1206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0AB2140C-A0E4-3443-A58E-86F8B521A38D}"/>
              </a:ext>
            </a:extLst>
          </p:cNvPr>
          <p:cNvCxnSpPr>
            <a:cxnSpLocks/>
            <a:stCxn id="208" idx="1"/>
            <a:endCxn id="64" idx="0"/>
          </p:cNvCxnSpPr>
          <p:nvPr/>
        </p:nvCxnSpPr>
        <p:spPr>
          <a:xfrm rot="10800000" flipH="1" flipV="1">
            <a:off x="926171" y="1277582"/>
            <a:ext cx="106488" cy="1206741"/>
          </a:xfrm>
          <a:prstGeom prst="curvedConnector4">
            <a:avLst>
              <a:gd name="adj1" fmla="val -214672"/>
              <a:gd name="adj2" fmla="val 53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>
            <a:extLst>
              <a:ext uri="{FF2B5EF4-FFF2-40B4-BE49-F238E27FC236}">
                <a16:creationId xmlns:a16="http://schemas.microsoft.com/office/drawing/2014/main" id="{B24D8CC0-899E-B345-8D0B-2D04E321075C}"/>
              </a:ext>
            </a:extLst>
          </p:cNvPr>
          <p:cNvCxnSpPr>
            <a:cxnSpLocks/>
            <a:stCxn id="215" idx="1"/>
            <a:endCxn id="167" idx="0"/>
          </p:cNvCxnSpPr>
          <p:nvPr/>
        </p:nvCxnSpPr>
        <p:spPr>
          <a:xfrm rot="10800000" flipV="1">
            <a:off x="1614364" y="1477819"/>
            <a:ext cx="693168" cy="10418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39B119F-F2C5-8642-940C-BEC1C915765C}"/>
              </a:ext>
            </a:extLst>
          </p:cNvPr>
          <p:cNvGrpSpPr/>
          <p:nvPr/>
        </p:nvGrpSpPr>
        <p:grpSpPr>
          <a:xfrm>
            <a:off x="729343" y="2484324"/>
            <a:ext cx="485305" cy="2150178"/>
            <a:chOff x="3667125" y="666751"/>
            <a:chExt cx="971551" cy="1738821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C76FB0F-DC10-5B45-86FB-0828D1FF6D6F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stdin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707A61B6-12C0-8443-9026-A9553ECC2AD7}"/>
                </a:ext>
              </a:extLst>
            </p:cNvPr>
            <p:cNvSpPr/>
            <p:nvPr/>
          </p:nvSpPr>
          <p:spPr>
            <a:xfrm>
              <a:off x="3667125" y="980578"/>
              <a:ext cx="971550" cy="107045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B93A721-DB14-724E-9901-48C42831CBC9}"/>
                </a:ext>
              </a:extLst>
            </p:cNvPr>
            <p:cNvSpPr/>
            <p:nvPr/>
          </p:nvSpPr>
          <p:spPr>
            <a:xfrm>
              <a:off x="3667125" y="666751"/>
              <a:ext cx="971551" cy="44337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EFF123B-A406-1048-81CC-0A358648C335}"/>
              </a:ext>
            </a:extLst>
          </p:cNvPr>
          <p:cNvGrpSpPr/>
          <p:nvPr/>
        </p:nvGrpSpPr>
        <p:grpSpPr>
          <a:xfrm>
            <a:off x="1311048" y="2519651"/>
            <a:ext cx="485305" cy="2150179"/>
            <a:chOff x="3667125" y="666750"/>
            <a:chExt cx="971550" cy="1738822"/>
          </a:xfrm>
        </p:grpSpPr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F3ABC315-0B6C-0149-9E93-597EAB17EC7B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stdout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A2EA6493-6E4E-1D4C-B598-13168A67E3A8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7638D7DF-4064-714D-B172-5056383F2D5E}"/>
                </a:ext>
              </a:extLst>
            </p:cNvPr>
            <p:cNvSpPr/>
            <p:nvPr/>
          </p:nvSpPr>
          <p:spPr>
            <a:xfrm>
              <a:off x="3667125" y="666750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B2474E5D-674F-FA44-819A-08C2C96B330B}"/>
              </a:ext>
            </a:extLst>
          </p:cNvPr>
          <p:cNvGrpSpPr/>
          <p:nvPr/>
        </p:nvGrpSpPr>
        <p:grpSpPr>
          <a:xfrm>
            <a:off x="2718608" y="1926730"/>
            <a:ext cx="3951089" cy="3491708"/>
            <a:chOff x="3362962" y="1427307"/>
            <a:chExt cx="3571567" cy="3491708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3034821-05A5-7848-98B5-EE09BE95BDC5}"/>
                </a:ext>
              </a:extLst>
            </p:cNvPr>
            <p:cNvGrpSpPr/>
            <p:nvPr/>
          </p:nvGrpSpPr>
          <p:grpSpPr>
            <a:xfrm>
              <a:off x="4242236" y="2266207"/>
              <a:ext cx="438689" cy="2150179"/>
              <a:chOff x="3667125" y="666751"/>
              <a:chExt cx="971550" cy="1738821"/>
            </a:xfrm>
          </p:grpSpPr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7A827F90-54FA-7646-835C-529940C79ABC}"/>
                  </a:ext>
                </a:extLst>
              </p:cNvPr>
              <p:cNvSpPr/>
              <p:nvPr/>
            </p:nvSpPr>
            <p:spPr>
              <a:xfrm>
                <a:off x="3667125" y="1884766"/>
                <a:ext cx="971550" cy="520806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8F91651F-1BE6-0544-AF41-6DF7BB48F642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A786203-9BB8-DF4B-A17E-1A346D85EF16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8749E02-7C28-2347-AEFD-F83BC1496022}"/>
                </a:ext>
              </a:extLst>
            </p:cNvPr>
            <p:cNvGrpSpPr/>
            <p:nvPr/>
          </p:nvGrpSpPr>
          <p:grpSpPr>
            <a:xfrm>
              <a:off x="5865106" y="1427308"/>
              <a:ext cx="438689" cy="2150179"/>
              <a:chOff x="3667125" y="666751"/>
              <a:chExt cx="971550" cy="1738821"/>
            </a:xfrm>
          </p:grpSpPr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8D056B8-E18C-CC4A-8AA5-47582D5E0192}"/>
                  </a:ext>
                </a:extLst>
              </p:cNvPr>
              <p:cNvSpPr/>
              <p:nvPr/>
            </p:nvSpPr>
            <p:spPr>
              <a:xfrm>
                <a:off x="3667125" y="1932751"/>
                <a:ext cx="971550" cy="472821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B42222D6-A61D-1848-809D-2056084D2AC6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6735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3D95ACC8-08C8-E442-B4AD-EA89C26ABF68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DF5F6802-872D-074D-BE4C-E2EF75C0BF21}"/>
                </a:ext>
              </a:extLst>
            </p:cNvPr>
            <p:cNvGrpSpPr/>
            <p:nvPr/>
          </p:nvGrpSpPr>
          <p:grpSpPr>
            <a:xfrm>
              <a:off x="6495840" y="2768836"/>
              <a:ext cx="438689" cy="2150179"/>
              <a:chOff x="3667125" y="666751"/>
              <a:chExt cx="971550" cy="1738821"/>
            </a:xfrm>
          </p:grpSpPr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E99D7536-AF77-F847-8313-AEDE67524DD1}"/>
                  </a:ext>
                </a:extLst>
              </p:cNvPr>
              <p:cNvSpPr/>
              <p:nvPr/>
            </p:nvSpPr>
            <p:spPr>
              <a:xfrm>
                <a:off x="3667125" y="1885950"/>
                <a:ext cx="971550" cy="51962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2C3C7314-D14F-1F44-9EB6-7025BE6FEB0F}"/>
                  </a:ext>
                </a:extLst>
              </p:cNvPr>
              <p:cNvSpPr/>
              <p:nvPr/>
            </p:nvSpPr>
            <p:spPr>
              <a:xfrm>
                <a:off x="3667125" y="980579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3E85EBDF-FC7B-C545-AD41-589D8A9C5E7F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4179755-B5A0-0B4B-92BA-CDA3486B8C22}"/>
                </a:ext>
              </a:extLst>
            </p:cNvPr>
            <p:cNvGrpSpPr/>
            <p:nvPr/>
          </p:nvGrpSpPr>
          <p:grpSpPr>
            <a:xfrm>
              <a:off x="5306996" y="2124465"/>
              <a:ext cx="438689" cy="2113075"/>
              <a:chOff x="3667125" y="666750"/>
              <a:chExt cx="971550" cy="1738821"/>
            </a:xfrm>
          </p:grpSpPr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86229AB4-5915-2F4F-B350-D6A10B256B79}"/>
                  </a:ext>
                </a:extLst>
              </p:cNvPr>
              <p:cNvSpPr/>
              <p:nvPr/>
            </p:nvSpPr>
            <p:spPr>
              <a:xfrm>
                <a:off x="3667125" y="1963384"/>
                <a:ext cx="971550" cy="44218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6DE5A277-B4AC-5B4C-B897-D7D14D498964}"/>
                  </a:ext>
                </a:extLst>
              </p:cNvPr>
              <p:cNvSpPr/>
              <p:nvPr/>
            </p:nvSpPr>
            <p:spPr>
              <a:xfrm>
                <a:off x="3667125" y="942622"/>
                <a:ext cx="971550" cy="1140443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CCBBF0E5-6DFC-CC4B-A5A6-453615DBB767}"/>
                  </a:ext>
                </a:extLst>
              </p:cNvPr>
              <p:cNvSpPr/>
              <p:nvPr/>
            </p:nvSpPr>
            <p:spPr>
              <a:xfrm>
                <a:off x="3667125" y="666750"/>
                <a:ext cx="971550" cy="44199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336F840E-8417-8D49-BC77-C165488D4D22}"/>
                </a:ext>
              </a:extLst>
            </p:cNvPr>
            <p:cNvCxnSpPr>
              <a:cxnSpLocks/>
              <a:stCxn id="192" idx="0"/>
              <a:endCxn id="200" idx="0"/>
            </p:cNvCxnSpPr>
            <p:nvPr/>
          </p:nvCxnSpPr>
          <p:spPr>
            <a:xfrm rot="16200000" flipV="1">
              <a:off x="5853414" y="1852229"/>
              <a:ext cx="644371" cy="1188844"/>
            </a:xfrm>
            <a:prstGeom prst="curvedConnector3">
              <a:avLst>
                <a:gd name="adj1" fmla="val 135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06321B78-6BCD-1F44-B5E9-0CB4DA5A8AAD}"/>
                </a:ext>
              </a:extLst>
            </p:cNvPr>
            <p:cNvCxnSpPr>
              <a:cxnSpLocks/>
              <a:stCxn id="188" idx="0"/>
              <a:endCxn id="200" idx="0"/>
            </p:cNvCxnSpPr>
            <p:nvPr/>
          </p:nvCxnSpPr>
          <p:spPr>
            <a:xfrm rot="16200000" flipH="1" flipV="1">
              <a:off x="5511653" y="1496831"/>
              <a:ext cx="697157" cy="558110"/>
            </a:xfrm>
            <a:prstGeom prst="curvedConnector3">
              <a:avLst>
                <a:gd name="adj1" fmla="val -32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曲线连接符 201">
              <a:extLst>
                <a:ext uri="{FF2B5EF4-FFF2-40B4-BE49-F238E27FC236}">
                  <a16:creationId xmlns:a16="http://schemas.microsoft.com/office/drawing/2014/main" id="{287C19C9-35EB-B648-A89C-672F05B31E4D}"/>
                </a:ext>
              </a:extLst>
            </p:cNvPr>
            <p:cNvCxnSpPr>
              <a:cxnSpLocks/>
              <a:stCxn id="180" idx="0"/>
              <a:endCxn id="200" idx="0"/>
            </p:cNvCxnSpPr>
            <p:nvPr/>
          </p:nvCxnSpPr>
          <p:spPr>
            <a:xfrm rot="5400000" flipH="1" flipV="1">
              <a:off x="4977926" y="1662956"/>
              <a:ext cx="141742" cy="1064760"/>
            </a:xfrm>
            <a:prstGeom prst="curvedConnector3">
              <a:avLst>
                <a:gd name="adj1" fmla="val 2612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>
              <a:extLst>
                <a:ext uri="{FF2B5EF4-FFF2-40B4-BE49-F238E27FC236}">
                  <a16:creationId xmlns:a16="http://schemas.microsoft.com/office/drawing/2014/main" id="{2B35DE51-E74A-8A43-A5B5-B644AA8CA31A}"/>
                </a:ext>
              </a:extLst>
            </p:cNvPr>
            <p:cNvCxnSpPr>
              <a:cxnSpLocks/>
              <a:stCxn id="198" idx="3"/>
              <a:endCxn id="186" idx="3"/>
            </p:cNvCxnSpPr>
            <p:nvPr/>
          </p:nvCxnSpPr>
          <p:spPr>
            <a:xfrm rot="5400000" flipH="1" flipV="1">
              <a:off x="5420532" y="3628459"/>
              <a:ext cx="660053" cy="558110"/>
            </a:xfrm>
            <a:prstGeom prst="curvedConnector3">
              <a:avLst>
                <a:gd name="adj1" fmla="val -34634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曲线连接符 204">
              <a:extLst>
                <a:ext uri="{FF2B5EF4-FFF2-40B4-BE49-F238E27FC236}">
                  <a16:creationId xmlns:a16="http://schemas.microsoft.com/office/drawing/2014/main" id="{EB8F8C3D-2602-614A-B4B6-1959CD43A03C}"/>
                </a:ext>
              </a:extLst>
            </p:cNvPr>
            <p:cNvCxnSpPr>
              <a:cxnSpLocks/>
              <a:stCxn id="198" idx="3"/>
              <a:endCxn id="190" idx="2"/>
            </p:cNvCxnSpPr>
            <p:nvPr/>
          </p:nvCxnSpPr>
          <p:spPr>
            <a:xfrm rot="16200000" flipH="1">
              <a:off x="5776154" y="3932890"/>
              <a:ext cx="415036" cy="1024336"/>
            </a:xfrm>
            <a:prstGeom prst="curvedConnector2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曲线连接符 205">
              <a:extLst>
                <a:ext uri="{FF2B5EF4-FFF2-40B4-BE49-F238E27FC236}">
                  <a16:creationId xmlns:a16="http://schemas.microsoft.com/office/drawing/2014/main" id="{66D7E3B5-F13C-AA49-B917-64F6AA21E0A4}"/>
                </a:ext>
              </a:extLst>
            </p:cNvPr>
            <p:cNvCxnSpPr>
              <a:cxnSpLocks/>
              <a:stCxn id="177" idx="3"/>
              <a:endCxn id="198" idx="3"/>
            </p:cNvCxnSpPr>
            <p:nvPr/>
          </p:nvCxnSpPr>
          <p:spPr>
            <a:xfrm rot="5400000" flipH="1" flipV="1">
              <a:off x="4849701" y="3794583"/>
              <a:ext cx="178846" cy="1064760"/>
            </a:xfrm>
            <a:prstGeom prst="curvedConnector3">
              <a:avLst>
                <a:gd name="adj1" fmla="val -127819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49BF615-C241-6D4D-BD14-9CC792987E87}"/>
                </a:ext>
              </a:extLst>
            </p:cNvPr>
            <p:cNvGrpSpPr/>
            <p:nvPr/>
          </p:nvGrpSpPr>
          <p:grpSpPr>
            <a:xfrm>
              <a:off x="3362962" y="2232093"/>
              <a:ext cx="438689" cy="2150178"/>
              <a:chOff x="4869570" y="635636"/>
              <a:chExt cx="971550" cy="1738821"/>
            </a:xfrm>
          </p:grpSpPr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B1B5D01A-88DB-3746-B8B8-4832360D6D27}"/>
                  </a:ext>
                </a:extLst>
              </p:cNvPr>
              <p:cNvSpPr/>
              <p:nvPr/>
            </p:nvSpPr>
            <p:spPr>
              <a:xfrm>
                <a:off x="4869570" y="1904004"/>
                <a:ext cx="971550" cy="470453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disk0</a:t>
                </a:r>
              </a:p>
              <a:p>
                <a:pPr algn="ctr"/>
                <a:r>
                  <a:rPr kumimoji="1" lang="zh-CN" altLang="en-US" sz="5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500">
                    <a:solidFill>
                      <a:schemeClr val="tx1"/>
                    </a:solidFill>
                  </a:rPr>
                  <a:t>mountable</a:t>
                </a:r>
                <a:r>
                  <a:rPr kumimoji="1" lang="zh-CN" altLang="en-US" sz="5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7E7665E-70E0-9743-80FF-CCA0A1ABBD4A}"/>
                  </a:ext>
                </a:extLst>
              </p:cNvPr>
              <p:cNvSpPr/>
              <p:nvPr/>
            </p:nvSpPr>
            <p:spPr>
              <a:xfrm>
                <a:off x="4869570" y="949463"/>
                <a:ext cx="971550" cy="1070449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EB2C34A1-E4B1-E24B-A102-8DEA9F45DEF7}"/>
                  </a:ext>
                </a:extLst>
              </p:cNvPr>
              <p:cNvSpPr/>
              <p:nvPr/>
            </p:nvSpPr>
            <p:spPr>
              <a:xfrm>
                <a:off x="4869570" y="635636"/>
                <a:ext cx="971550" cy="443373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640A3BD4-4ED2-5D4A-A93F-D6364F6A90BB}"/>
              </a:ext>
            </a:extLst>
          </p:cNvPr>
          <p:cNvCxnSpPr>
            <a:cxnSpLocks/>
            <a:stCxn id="221" idx="1"/>
            <a:endCxn id="179" idx="0"/>
          </p:cNvCxnSpPr>
          <p:nvPr/>
        </p:nvCxnSpPr>
        <p:spPr>
          <a:xfrm rot="10800000" flipV="1">
            <a:off x="3021925" y="1496772"/>
            <a:ext cx="1070873" cy="12347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0DD55D5-A224-724B-B679-23497AB2264E}"/>
              </a:ext>
            </a:extLst>
          </p:cNvPr>
          <p:cNvSpPr/>
          <p:nvPr/>
        </p:nvSpPr>
        <p:spPr>
          <a:xfrm>
            <a:off x="244134" y="189209"/>
            <a:ext cx="758180" cy="20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>
                <a:solidFill>
                  <a:schemeClr val="tx1"/>
                </a:solidFill>
              </a:rPr>
              <a:t>vdev_list</a:t>
            </a:r>
            <a:endParaRPr lang="en-US" altLang="zh-CN" sz="600">
              <a:solidFill>
                <a:schemeClr val="tx1"/>
              </a:solidFill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AD2F947-073D-084A-A37F-448D77CC9F66}"/>
              </a:ext>
            </a:extLst>
          </p:cNvPr>
          <p:cNvCxnSpPr>
            <a:cxnSpLocks/>
            <a:stCxn id="26" idx="4"/>
            <a:endCxn id="184" idx="3"/>
          </p:cNvCxnSpPr>
          <p:nvPr/>
        </p:nvCxnSpPr>
        <p:spPr>
          <a:xfrm rot="16200000" flipH="1">
            <a:off x="735965" y="282279"/>
            <a:ext cx="417838" cy="64332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A08821-64FF-A940-9C55-EEBACEF7334B}"/>
              </a:ext>
            </a:extLst>
          </p:cNvPr>
          <p:cNvGrpSpPr/>
          <p:nvPr/>
        </p:nvGrpSpPr>
        <p:grpSpPr>
          <a:xfrm>
            <a:off x="926171" y="812858"/>
            <a:ext cx="680745" cy="772754"/>
            <a:chOff x="5617428" y="544447"/>
            <a:chExt cx="1582111" cy="1678408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7E02275-C828-234B-A003-F6D8EA72C20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F100FF4-9D27-2142-8847-0AFA661E38EB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name=stdin</a:t>
              </a:r>
            </a:p>
          </p:txBody>
        </p:sp>
        <p:sp>
          <p:nvSpPr>
            <p:cNvPr id="184" name="同侧圆角矩形 183">
              <a:extLst>
                <a:ext uri="{FF2B5EF4-FFF2-40B4-BE49-F238E27FC236}">
                  <a16:creationId xmlns:a16="http://schemas.microsoft.com/office/drawing/2014/main" id="{3E8803B8-4D40-854F-ADD4-14C39414BA6C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99D4024-204D-1C48-B220-BC5205BDF535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BC32F31-A003-D641-9C3B-E2C158B0726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48FED52-D0F9-204C-B960-A2189E44023B}"/>
              </a:ext>
            </a:extLst>
          </p:cNvPr>
          <p:cNvGrpSpPr/>
          <p:nvPr/>
        </p:nvGrpSpPr>
        <p:grpSpPr>
          <a:xfrm>
            <a:off x="2307532" y="1013095"/>
            <a:ext cx="632140" cy="772754"/>
            <a:chOff x="5617428" y="544447"/>
            <a:chExt cx="1582111" cy="1678408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13264-D623-3A46-854B-240A27C460F0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6890613-1E37-C346-9F0C-78430BE16EF2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name=stdout</a:t>
              </a:r>
            </a:p>
          </p:txBody>
        </p:sp>
        <p:sp>
          <p:nvSpPr>
            <p:cNvPr id="214" name="同侧圆角矩形 213">
              <a:extLst>
                <a:ext uri="{FF2B5EF4-FFF2-40B4-BE49-F238E27FC236}">
                  <a16:creationId xmlns:a16="http://schemas.microsoft.com/office/drawing/2014/main" id="{B00A371A-B4F2-5541-9D44-B30FE187A83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D52F5E8-814A-414B-8A7F-F19830415CB6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C35517-97CE-2545-85A7-39A3686C9C7E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C34D3DC-8BE2-F342-94EA-7D347A8E60A0}"/>
              </a:ext>
            </a:extLst>
          </p:cNvPr>
          <p:cNvGrpSpPr/>
          <p:nvPr/>
        </p:nvGrpSpPr>
        <p:grpSpPr>
          <a:xfrm>
            <a:off x="4092797" y="1032048"/>
            <a:ext cx="680745" cy="772754"/>
            <a:chOff x="5617428" y="544447"/>
            <a:chExt cx="1582111" cy="1678408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C9AA3EB-67E7-B548-8504-A1DA4DB34726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74B0F8E-4023-1446-8E32-5D1B9B7F547F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72ACBC95-EA12-D445-8D9A-548109822A5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0306D23-A5E5-A943-9C28-EB3D275D7817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B9595BC-BA21-6748-903C-9AC0F9792AB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859DDE85-63B3-F549-B711-7AFFAD1D7DD9}"/>
              </a:ext>
            </a:extLst>
          </p:cNvPr>
          <p:cNvCxnSpPr>
            <a:cxnSpLocks/>
            <a:stCxn id="223" idx="3"/>
            <a:endCxn id="200" idx="0"/>
          </p:cNvCxnSpPr>
          <p:nvPr/>
        </p:nvCxnSpPr>
        <p:spPr>
          <a:xfrm>
            <a:off x="4773542" y="1649594"/>
            <a:ext cx="398993" cy="974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上箭头 244">
            <a:extLst>
              <a:ext uri="{FF2B5EF4-FFF2-40B4-BE49-F238E27FC236}">
                <a16:creationId xmlns:a16="http://schemas.microsoft.com/office/drawing/2014/main" id="{152FFE00-2927-854F-8F87-9C9D90D771A9}"/>
              </a:ext>
            </a:extLst>
          </p:cNvPr>
          <p:cNvSpPr/>
          <p:nvPr/>
        </p:nvSpPr>
        <p:spPr>
          <a:xfrm>
            <a:off x="544298" y="5602764"/>
            <a:ext cx="1491332" cy="1066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otherfs</a:t>
            </a: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0C0F60FB-F52C-D544-93A3-010F8BADE18A}"/>
              </a:ext>
            </a:extLst>
          </p:cNvPr>
          <p:cNvGrpSpPr/>
          <p:nvPr/>
        </p:nvGrpSpPr>
        <p:grpSpPr>
          <a:xfrm>
            <a:off x="8917112" y="1121554"/>
            <a:ext cx="680745" cy="772754"/>
            <a:chOff x="5617428" y="544447"/>
            <a:chExt cx="1582111" cy="1678408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3B8F392-B38A-574D-A55D-9E3219734C1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A2412FA-AF44-3948-8591-10A0B06325E8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49" name="同侧圆角矩形 248">
              <a:extLst>
                <a:ext uri="{FF2B5EF4-FFF2-40B4-BE49-F238E27FC236}">
                  <a16:creationId xmlns:a16="http://schemas.microsoft.com/office/drawing/2014/main" id="{8A901E65-070E-4648-86FA-FE263B93BEC2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451155F-5C00-2542-9D61-E762FFEA8DC9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5CC1382-B9DD-CF4B-B1D9-1C26934B6005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252" name="曲线连接符 251">
            <a:extLst>
              <a:ext uri="{FF2B5EF4-FFF2-40B4-BE49-F238E27FC236}">
                <a16:creationId xmlns:a16="http://schemas.microsoft.com/office/drawing/2014/main" id="{20921455-7B2A-B449-B695-2BDC9E7CB145}"/>
              </a:ext>
            </a:extLst>
          </p:cNvPr>
          <p:cNvCxnSpPr>
            <a:cxnSpLocks/>
            <a:stCxn id="249" idx="3"/>
            <a:endCxn id="220" idx="3"/>
          </p:cNvCxnSpPr>
          <p:nvPr/>
        </p:nvCxnSpPr>
        <p:spPr>
          <a:xfrm rot="16200000" flipV="1">
            <a:off x="6800575" y="-1335357"/>
            <a:ext cx="89506" cy="4824315"/>
          </a:xfrm>
          <a:prstGeom prst="curvedConnector3">
            <a:avLst>
              <a:gd name="adj1" fmla="val 355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88FF41C0-74FF-074B-ACB0-042ED0CC3B66}"/>
              </a:ext>
            </a:extLst>
          </p:cNvPr>
          <p:cNvCxnSpPr>
            <a:cxnSpLocks/>
            <a:stCxn id="250" idx="1"/>
            <a:endCxn id="262" idx="0"/>
          </p:cNvCxnSpPr>
          <p:nvPr/>
        </p:nvCxnSpPr>
        <p:spPr>
          <a:xfrm rot="10800000" flipV="1">
            <a:off x="7950734" y="1586278"/>
            <a:ext cx="966379" cy="997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A734AC1-E8B1-AF49-B1D4-AE7165688A32}"/>
              </a:ext>
            </a:extLst>
          </p:cNvPr>
          <p:cNvGrpSpPr/>
          <p:nvPr/>
        </p:nvGrpSpPr>
        <p:grpSpPr>
          <a:xfrm>
            <a:off x="9106189" y="2687705"/>
            <a:ext cx="485305" cy="2150179"/>
            <a:chOff x="3667125" y="666751"/>
            <a:chExt cx="971550" cy="1738821"/>
          </a:xfrm>
        </p:grpSpPr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DEBEC15B-23B9-414F-A4DF-50D3C32420E2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88BBC0B8-C4BE-E746-9307-4E9B46424EC8}"/>
                </a:ext>
              </a:extLst>
            </p:cNvPr>
            <p:cNvSpPr/>
            <p:nvPr/>
          </p:nvSpPr>
          <p:spPr>
            <a:xfrm>
              <a:off x="3667125" y="979394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88F5B56D-18CA-F54C-8D62-B9DEFCC0D1B9}"/>
                </a:ext>
              </a:extLst>
            </p:cNvPr>
            <p:cNvSpPr/>
            <p:nvPr/>
          </p:nvSpPr>
          <p:spPr>
            <a:xfrm>
              <a:off x="3667125" y="666751"/>
              <a:ext cx="971550" cy="442189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47F37BBD-B2C2-1A4E-89DD-8303BBA03CBA}"/>
              </a:ext>
            </a:extLst>
          </p:cNvPr>
          <p:cNvGrpSpPr/>
          <p:nvPr/>
        </p:nvGrpSpPr>
        <p:grpSpPr>
          <a:xfrm>
            <a:off x="11369425" y="2440639"/>
            <a:ext cx="485305" cy="2150180"/>
            <a:chOff x="3667125" y="666750"/>
            <a:chExt cx="971550" cy="173882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BE358108-C314-C24B-9285-0FE9DAEB0EE7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34820EAE-01D8-334C-B1D9-2BCBA75A0429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36A79-C13F-0F4D-8662-460F4FE6B50E}"/>
                </a:ext>
              </a:extLst>
            </p:cNvPr>
            <p:cNvSpPr/>
            <p:nvPr/>
          </p:nvSpPr>
          <p:spPr>
            <a:xfrm>
              <a:off x="3667125" y="666750"/>
              <a:ext cx="971550" cy="44219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7A66F89-4895-D14D-8971-AB5C16634244}"/>
              </a:ext>
            </a:extLst>
          </p:cNvPr>
          <p:cNvGrpSpPr/>
          <p:nvPr/>
        </p:nvGrpSpPr>
        <p:grpSpPr>
          <a:xfrm>
            <a:off x="10428628" y="2400679"/>
            <a:ext cx="485305" cy="2113075"/>
            <a:chOff x="3667125" y="666750"/>
            <a:chExt cx="971550" cy="1738821"/>
          </a:xfrm>
        </p:grpSpPr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DD97D81D-69C5-4F4B-B981-1AA40D1FF6EC}"/>
                </a:ext>
              </a:extLst>
            </p:cNvPr>
            <p:cNvSpPr/>
            <p:nvPr/>
          </p:nvSpPr>
          <p:spPr>
            <a:xfrm>
              <a:off x="3667125" y="1839126"/>
              <a:ext cx="971550" cy="566445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F95E36F7-5CC3-6440-B242-2CCEF8BA75B1}"/>
                </a:ext>
              </a:extLst>
            </p:cNvPr>
            <p:cNvSpPr/>
            <p:nvPr/>
          </p:nvSpPr>
          <p:spPr>
            <a:xfrm>
              <a:off x="3667125" y="944357"/>
              <a:ext cx="971550" cy="112044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A72F3107-53FD-264E-99AF-152EC99D8237}"/>
                </a:ext>
              </a:extLst>
            </p:cNvPr>
            <p:cNvSpPr/>
            <p:nvPr/>
          </p:nvSpPr>
          <p:spPr>
            <a:xfrm>
              <a:off x="3667125" y="666750"/>
              <a:ext cx="971550" cy="44372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曲线连接符 202">
            <a:extLst>
              <a:ext uri="{FF2B5EF4-FFF2-40B4-BE49-F238E27FC236}">
                <a16:creationId xmlns:a16="http://schemas.microsoft.com/office/drawing/2014/main" id="{42639AA0-D837-434A-B984-61F9C94AE29C}"/>
              </a:ext>
            </a:extLst>
          </p:cNvPr>
          <p:cNvCxnSpPr>
            <a:cxnSpLocks/>
            <a:stCxn id="175" idx="0"/>
            <a:endCxn id="196" idx="0"/>
          </p:cNvCxnSpPr>
          <p:nvPr/>
        </p:nvCxnSpPr>
        <p:spPr>
          <a:xfrm rot="16200000" flipV="1">
            <a:off x="11182363" y="1950260"/>
            <a:ext cx="39960" cy="940797"/>
          </a:xfrm>
          <a:prstGeom prst="curvedConnector3">
            <a:avLst>
              <a:gd name="adj1" fmla="val 67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79099CFD-6120-8041-948B-5FFCC473084C}"/>
              </a:ext>
            </a:extLst>
          </p:cNvPr>
          <p:cNvCxnSpPr>
            <a:cxnSpLocks/>
            <a:stCxn id="171" idx="0"/>
            <a:endCxn id="196" idx="0"/>
          </p:cNvCxnSpPr>
          <p:nvPr/>
        </p:nvCxnSpPr>
        <p:spPr>
          <a:xfrm rot="5400000" flipH="1" flipV="1">
            <a:off x="9927211" y="1882973"/>
            <a:ext cx="287026" cy="1322439"/>
          </a:xfrm>
          <a:prstGeom prst="curvedConnector3">
            <a:avLst>
              <a:gd name="adj1" fmla="val 17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7295E63-B0A3-524D-9F1D-890CE1173561}"/>
              </a:ext>
            </a:extLst>
          </p:cNvPr>
          <p:cNvGrpSpPr/>
          <p:nvPr/>
        </p:nvGrpSpPr>
        <p:grpSpPr>
          <a:xfrm>
            <a:off x="7647417" y="2583746"/>
            <a:ext cx="485305" cy="2150178"/>
            <a:chOff x="4869570" y="635636"/>
            <a:chExt cx="971550" cy="1738821"/>
          </a:xfrm>
        </p:grpSpPr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CA77907-81C7-7940-A767-351889E46D01}"/>
                </a:ext>
              </a:extLst>
            </p:cNvPr>
            <p:cNvSpPr/>
            <p:nvPr/>
          </p:nvSpPr>
          <p:spPr>
            <a:xfrm>
              <a:off x="4869570" y="1904004"/>
              <a:ext cx="971550" cy="470453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disk1</a:t>
              </a:r>
            </a:p>
            <a:p>
              <a:pPr algn="ctr"/>
              <a:r>
                <a:rPr kumimoji="1" lang="zh-CN" altLang="en-US" sz="5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500">
                  <a:solidFill>
                    <a:schemeClr val="tx1"/>
                  </a:solidFill>
                </a:rPr>
                <a:t>mountable</a:t>
              </a:r>
              <a:r>
                <a:rPr kumimoji="1" lang="zh-CN" altLang="en-US" sz="5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D256C1DC-ABE3-CC4B-930A-4942735CAAE8}"/>
                </a:ext>
              </a:extLst>
            </p:cNvPr>
            <p:cNvSpPr/>
            <p:nvPr/>
          </p:nvSpPr>
          <p:spPr>
            <a:xfrm>
              <a:off x="4869570" y="949463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CA988CA0-345E-5E49-A549-976046BBB4F8}"/>
                </a:ext>
              </a:extLst>
            </p:cNvPr>
            <p:cNvSpPr/>
            <p:nvPr/>
          </p:nvSpPr>
          <p:spPr>
            <a:xfrm>
              <a:off x="4869570" y="635636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曲线连接符 264">
            <a:extLst>
              <a:ext uri="{FF2B5EF4-FFF2-40B4-BE49-F238E27FC236}">
                <a16:creationId xmlns:a16="http://schemas.microsoft.com/office/drawing/2014/main" id="{7259DD55-B6FF-4249-B319-4A0A0FBC773B}"/>
              </a:ext>
            </a:extLst>
          </p:cNvPr>
          <p:cNvCxnSpPr>
            <a:cxnSpLocks/>
            <a:stCxn id="251" idx="3"/>
            <a:endCxn id="196" idx="0"/>
          </p:cNvCxnSpPr>
          <p:nvPr/>
        </p:nvCxnSpPr>
        <p:spPr>
          <a:xfrm>
            <a:off x="9597857" y="1739100"/>
            <a:ext cx="1134087" cy="66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下箭头 269">
            <a:extLst>
              <a:ext uri="{FF2B5EF4-FFF2-40B4-BE49-F238E27FC236}">
                <a16:creationId xmlns:a16="http://schemas.microsoft.com/office/drawing/2014/main" id="{853B51D9-B95A-9C49-A703-51C3B20E27D5}"/>
              </a:ext>
            </a:extLst>
          </p:cNvPr>
          <p:cNvSpPr/>
          <p:nvPr/>
        </p:nvSpPr>
        <p:spPr>
          <a:xfrm>
            <a:off x="9913927" y="189209"/>
            <a:ext cx="1654849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VFS</a:t>
            </a:r>
          </a:p>
          <a:p>
            <a:pPr algn="ctr"/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CC33DD4C-4B3D-8F41-B42F-42E2B90A5BF5}"/>
              </a:ext>
            </a:extLst>
          </p:cNvPr>
          <p:cNvCxnSpPr>
            <a:cxnSpLocks/>
            <a:stCxn id="194" idx="3"/>
            <a:endCxn id="169" idx="3"/>
          </p:cNvCxnSpPr>
          <p:nvPr/>
        </p:nvCxnSpPr>
        <p:spPr>
          <a:xfrm rot="5400000">
            <a:off x="9787333" y="4014600"/>
            <a:ext cx="324130" cy="1322439"/>
          </a:xfrm>
          <a:prstGeom prst="curvedConnector3">
            <a:avLst>
              <a:gd name="adj1" fmla="val 170527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>
            <a:extLst>
              <a:ext uri="{FF2B5EF4-FFF2-40B4-BE49-F238E27FC236}">
                <a16:creationId xmlns:a16="http://schemas.microsoft.com/office/drawing/2014/main" id="{B8E07702-45D9-124E-A806-CCDAAB0679B5}"/>
              </a:ext>
            </a:extLst>
          </p:cNvPr>
          <p:cNvCxnSpPr>
            <a:cxnSpLocks/>
            <a:stCxn id="173" idx="3"/>
            <a:endCxn id="194" idx="3"/>
          </p:cNvCxnSpPr>
          <p:nvPr/>
        </p:nvCxnSpPr>
        <p:spPr>
          <a:xfrm rot="5400000" flipH="1">
            <a:off x="11042483" y="4081889"/>
            <a:ext cx="77065" cy="940797"/>
          </a:xfrm>
          <a:prstGeom prst="curvedConnector3">
            <a:avLst>
              <a:gd name="adj1" fmla="val -296633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554</Words>
  <Application>Microsoft Macintosh PowerPoint</Application>
  <PresentationFormat>宽屏</PresentationFormat>
  <Paragraphs>234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64</cp:revision>
  <dcterms:created xsi:type="dcterms:W3CDTF">2019-09-16T15:11:05Z</dcterms:created>
  <dcterms:modified xsi:type="dcterms:W3CDTF">2019-09-19T21:57:27Z</dcterms:modified>
</cp:coreProperties>
</file>