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109" d="100"/>
          <a:sy n="109" d="100"/>
        </p:scale>
        <p:origin x="1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7322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9071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7270530" y="664586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7270530" y="140711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9765D5D-5B78-604D-A130-1BE2104B8D2D}"/>
              </a:ext>
            </a:extLst>
          </p:cNvPr>
          <p:cNvGrpSpPr/>
          <p:nvPr/>
        </p:nvGrpSpPr>
        <p:grpSpPr>
          <a:xfrm>
            <a:off x="9054154" y="836034"/>
            <a:ext cx="1344368" cy="842912"/>
            <a:chOff x="1745673" y="1446241"/>
            <a:chExt cx="1418516" cy="169557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D7208D3-A50F-114D-9921-BEC3E8681219}"/>
                </a:ext>
              </a:extLst>
            </p:cNvPr>
            <p:cNvSpPr/>
            <p:nvPr/>
          </p:nvSpPr>
          <p:spPr>
            <a:xfrm>
              <a:off x="1745673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FAF7E29-C4E7-1C47-9DC0-3726ED78697C}"/>
                </a:ext>
              </a:extLst>
            </p:cNvPr>
            <p:cNvSpPr/>
            <p:nvPr/>
          </p:nvSpPr>
          <p:spPr>
            <a:xfrm>
              <a:off x="1745673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AB120FC-8FCE-2946-9E86-E17ED84FBDA2}"/>
                </a:ext>
              </a:extLst>
            </p:cNvPr>
            <p:cNvSpPr/>
            <p:nvPr/>
          </p:nvSpPr>
          <p:spPr>
            <a:xfrm>
              <a:off x="1745673" y="244087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51A22-811F-284B-9E27-74E4965A4AFD}"/>
                </a:ext>
              </a:extLst>
            </p:cNvPr>
            <p:cNvSpPr/>
            <p:nvPr/>
          </p:nvSpPr>
          <p:spPr>
            <a:xfrm>
              <a:off x="1745673" y="279134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9EC1BC3-9CEE-0E4C-B548-C5F1E0C70381}"/>
                </a:ext>
              </a:extLst>
            </p:cNvPr>
            <p:cNvSpPr/>
            <p:nvPr/>
          </p:nvSpPr>
          <p:spPr>
            <a:xfrm>
              <a:off x="2454931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1B96E42-7F39-264E-A64B-54D155BF3D39}"/>
                </a:ext>
              </a:extLst>
            </p:cNvPr>
            <p:cNvSpPr/>
            <p:nvPr/>
          </p:nvSpPr>
          <p:spPr>
            <a:xfrm>
              <a:off x="2454931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4005086-E0F1-7B49-88FC-B9AF6EEC273F}"/>
                </a:ext>
              </a:extLst>
            </p:cNvPr>
            <p:cNvSpPr/>
            <p:nvPr/>
          </p:nvSpPr>
          <p:spPr>
            <a:xfrm>
              <a:off x="2454931" y="244087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98135-9A97-D546-9C4D-6EBFC8174EC9}"/>
                </a:ext>
              </a:extLst>
            </p:cNvPr>
            <p:cNvSpPr/>
            <p:nvPr/>
          </p:nvSpPr>
          <p:spPr>
            <a:xfrm>
              <a:off x="2454931" y="279134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8" name="同侧圆角矩形 77">
              <a:extLst>
                <a:ext uri="{FF2B5EF4-FFF2-40B4-BE49-F238E27FC236}">
                  <a16:creationId xmlns:a16="http://schemas.microsoft.com/office/drawing/2014/main" id="{AFA489BD-4C37-FC4B-B6DC-D1568F2CA8B9}"/>
                </a:ext>
              </a:extLst>
            </p:cNvPr>
            <p:cNvSpPr/>
            <p:nvPr/>
          </p:nvSpPr>
          <p:spPr>
            <a:xfrm>
              <a:off x="1745673" y="1446241"/>
              <a:ext cx="1418516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A1B5A859-65FC-374E-9D61-CE2943570A63}"/>
              </a:ext>
            </a:extLst>
          </p:cNvPr>
          <p:cNvSpPr/>
          <p:nvPr/>
        </p:nvSpPr>
        <p:spPr>
          <a:xfrm>
            <a:off x="6198919" y="316361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A63FBA2E-2D99-0B44-B15F-9518FDE16B37}"/>
              </a:ext>
            </a:extLst>
          </p:cNvPr>
          <p:cNvSpPr/>
          <p:nvPr/>
        </p:nvSpPr>
        <p:spPr>
          <a:xfrm>
            <a:off x="8138509" y="2302902"/>
            <a:ext cx="3224924" cy="399023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 flipV="1">
            <a:off x="8918338" y="845397"/>
            <a:ext cx="1246726" cy="87114"/>
          </a:xfrm>
          <a:prstGeom prst="curvedConnector4">
            <a:avLst>
              <a:gd name="adj1" fmla="val 19124"/>
              <a:gd name="adj2" fmla="val 36241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 flipV="1">
            <a:off x="8918338" y="845397"/>
            <a:ext cx="1246726" cy="261341"/>
          </a:xfrm>
          <a:prstGeom prst="curvedConnector4">
            <a:avLst>
              <a:gd name="adj1" fmla="val 19124"/>
              <a:gd name="adj2" fmla="val 187472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 flipV="1">
            <a:off x="8918338" y="845397"/>
            <a:ext cx="1246726" cy="609693"/>
          </a:xfrm>
          <a:prstGeom prst="curvedConnector4">
            <a:avLst>
              <a:gd name="adj1" fmla="val 19124"/>
              <a:gd name="adj2" fmla="val 13749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 flipV="1">
            <a:off x="8918338" y="845397"/>
            <a:ext cx="1246726" cy="435466"/>
          </a:xfrm>
          <a:prstGeom prst="curvedConnector4">
            <a:avLst>
              <a:gd name="adj1" fmla="val 19124"/>
              <a:gd name="adj2" fmla="val 15249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889852" y="745120"/>
            <a:ext cx="2684118" cy="187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889852" y="896414"/>
            <a:ext cx="2684118" cy="21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889852" y="1370503"/>
            <a:ext cx="2684118" cy="84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889852" y="1134247"/>
            <a:ext cx="2684118" cy="146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C04B2BD-3E42-BE42-9DC8-F4832C5F2218}"/>
              </a:ext>
            </a:extLst>
          </p:cNvPr>
          <p:cNvGrpSpPr/>
          <p:nvPr/>
        </p:nvGrpSpPr>
        <p:grpSpPr>
          <a:xfrm>
            <a:off x="262952" y="299241"/>
            <a:ext cx="4633303" cy="1449544"/>
            <a:chOff x="4360386" y="141241"/>
            <a:chExt cx="4532275" cy="166927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7093666" y="567594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7093666" y="741822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7093666" y="915946"/>
              <a:ext cx="1048407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7093666" y="1287776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8142072" y="567594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8142072" y="741822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8142072" y="915946"/>
              <a:ext cx="74432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8142072" y="1287775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4360386" y="141241"/>
              <a:ext cx="4532275" cy="146656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4363279" y="571838"/>
              <a:ext cx="753212" cy="1705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4363279" y="743797"/>
              <a:ext cx="753212" cy="167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4363279" y="912016"/>
              <a:ext cx="753212" cy="3778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4363279" y="1287775"/>
              <a:ext cx="753212" cy="17438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4360386" y="285244"/>
              <a:ext cx="761029" cy="28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7096903" y="287897"/>
              <a:ext cx="1042313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8142036" y="287986"/>
              <a:ext cx="74547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5116250" y="288231"/>
              <a:ext cx="113064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6249718" y="288232"/>
              <a:ext cx="845245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5113465" y="567752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5113465" y="741980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5113465" y="916104"/>
              <a:ext cx="1130648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5113465" y="1287933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6246933" y="56775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6246933" y="74198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6246933" y="916104"/>
              <a:ext cx="84524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6246933" y="1287933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7090845" y="1461900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7090845" y="1636128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8139251" y="1461900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8139251" y="1636127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4360458" y="1459340"/>
              <a:ext cx="753212" cy="17694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4360458" y="1632197"/>
              <a:ext cx="753212" cy="1783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5110644" y="1462058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5110644" y="1636285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6244112" y="146205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6244112" y="1636285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7573970" y="699293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886968" y="1521707"/>
            <a:ext cx="2690557" cy="107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886968" y="1673001"/>
            <a:ext cx="2690557" cy="13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263026" y="1671363"/>
            <a:ext cx="1031384" cy="838398"/>
          </a:xfrm>
          <a:prstGeom prst="curvedConnector5">
            <a:avLst>
              <a:gd name="adj1" fmla="val -22164"/>
              <a:gd name="adj2" fmla="val 49240"/>
              <a:gd name="adj3" fmla="val 12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41203" y="2445084"/>
            <a:ext cx="1253207" cy="236998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9395193" y="845397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 flipV="1">
            <a:off x="8921893" y="845397"/>
            <a:ext cx="1243171" cy="783681"/>
          </a:xfrm>
          <a:prstGeom prst="curvedConnector4">
            <a:avLst>
              <a:gd name="adj1" fmla="val 19036"/>
              <a:gd name="adj2" fmla="val 12917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 flipV="1">
            <a:off x="8921893" y="845397"/>
            <a:ext cx="1243171" cy="957908"/>
          </a:xfrm>
          <a:prstGeom prst="curvedConnector4">
            <a:avLst>
              <a:gd name="adj1" fmla="val 19036"/>
              <a:gd name="adj2" fmla="val 12386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2873067" y="2273000"/>
            <a:ext cx="4008410" cy="2039585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287030" y="3087917"/>
            <a:ext cx="1586037" cy="108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3823" y="3012818"/>
            <a:ext cx="1253207" cy="275190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5400000">
            <a:off x="2148696" y="2473019"/>
            <a:ext cx="2165841" cy="717097"/>
          </a:xfrm>
          <a:prstGeom prst="curvedConnector4">
            <a:avLst>
              <a:gd name="adj1" fmla="val 46997"/>
              <a:gd name="adj2" fmla="val 1318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834650C6-79CE-F944-8BC3-DD1AB5EBEEB4}"/>
              </a:ext>
            </a:extLst>
          </p:cNvPr>
          <p:cNvCxnSpPr>
            <a:cxnSpLocks/>
            <a:stCxn id="206" idx="3"/>
            <a:endCxn id="124" idx="4"/>
          </p:cNvCxnSpPr>
          <p:nvPr/>
        </p:nvCxnSpPr>
        <p:spPr>
          <a:xfrm flipV="1">
            <a:off x="6881477" y="2164997"/>
            <a:ext cx="140981" cy="17573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5D109D6F-5CC6-184C-9D8E-50D151355ACA}"/>
              </a:ext>
            </a:extLst>
          </p:cNvPr>
          <p:cNvSpPr/>
          <p:nvPr/>
        </p:nvSpPr>
        <p:spPr>
          <a:xfrm>
            <a:off x="6851404" y="470472"/>
            <a:ext cx="342107" cy="1694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554094" y="2098874"/>
            <a:ext cx="1166647" cy="1472625"/>
            <a:chOff x="7930029" y="3064062"/>
            <a:chExt cx="1166647" cy="147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3064062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ts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60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3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00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>
            <a:off x="10961291" y="1035212"/>
            <a:ext cx="427015" cy="1463502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10961291" y="1209439"/>
            <a:ext cx="427015" cy="128927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>
            <a:off x="10961291" y="1557791"/>
            <a:ext cx="427015" cy="940923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>
            <a:off x="10961291" y="1383564"/>
            <a:ext cx="427015" cy="1115150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573342" y="496832"/>
            <a:ext cx="5043581" cy="538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573342" y="639982"/>
            <a:ext cx="5043581" cy="569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573342" y="1088551"/>
            <a:ext cx="5043581" cy="469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573342" y="865013"/>
            <a:ext cx="5043581" cy="518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E8FBF3-A5CB-DE47-B00A-E18D48178E77}"/>
              </a:ext>
            </a:extLst>
          </p:cNvPr>
          <p:cNvGrpSpPr/>
          <p:nvPr/>
        </p:nvGrpSpPr>
        <p:grpSpPr>
          <a:xfrm>
            <a:off x="225946" y="74954"/>
            <a:ext cx="4354351" cy="1371517"/>
            <a:chOff x="940760" y="299241"/>
            <a:chExt cx="4354351" cy="137151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3297697" y="64954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3297697" y="79269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3297697" y="935759"/>
              <a:ext cx="116404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3297697" y="124126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4461736" y="64954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4461736" y="79269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4461736" y="935759"/>
              <a:ext cx="82642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4461736" y="1241263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947712" y="299241"/>
              <a:ext cx="4347399" cy="1160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943892" y="653031"/>
              <a:ext cx="473790" cy="1401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943892" y="794317"/>
              <a:ext cx="473790" cy="137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943892" y="932530"/>
              <a:ext cx="473790" cy="310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943892" y="1241263"/>
              <a:ext cx="473790" cy="1432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947712" y="417558"/>
              <a:ext cx="478707" cy="233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3301291" y="419737"/>
              <a:ext cx="1157274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4461696" y="419810"/>
              <a:ext cx="827700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1428573" y="420012"/>
              <a:ext cx="928962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2360667" y="420013"/>
              <a:ext cx="938471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1425481" y="64967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1425481" y="792824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1425481" y="935888"/>
              <a:ext cx="928962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1425481" y="124139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2357574" y="64967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2357574" y="792824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2357574" y="935888"/>
              <a:ext cx="938471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2357574" y="124139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3294565" y="138432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3294565" y="152747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4458604" y="1384329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4458604" y="1527478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940760" y="1382225"/>
              <a:ext cx="473790" cy="14538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940760" y="1524249"/>
              <a:ext cx="473790" cy="146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1422349" y="138445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1422349" y="152760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2354442" y="138445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2354442" y="152760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9616923" y="801994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570210" y="1231617"/>
            <a:ext cx="5050268" cy="500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570210" y="1374766"/>
            <a:ext cx="5050268" cy="531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225946" y="1373217"/>
            <a:ext cx="786406" cy="540004"/>
          </a:xfrm>
          <a:prstGeom prst="curvedConnector5">
            <a:avLst>
              <a:gd name="adj1" fmla="val -29069"/>
              <a:gd name="adj2" fmla="val 49131"/>
              <a:gd name="adj3" fmla="val 129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54938" y="1849349"/>
            <a:ext cx="957414" cy="234050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10618435" y="2498714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>
            <a:off x="10964846" y="1731779"/>
            <a:ext cx="423460" cy="76693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>
            <a:off x="10964846" y="1906006"/>
            <a:ext cx="423460" cy="592708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793146" y="2260910"/>
            <a:ext cx="3222933" cy="1298498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988206" y="3081436"/>
            <a:ext cx="2804940" cy="390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3824" y="3012818"/>
            <a:ext cx="954382" cy="251441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16200000" flipH="1">
            <a:off x="2547649" y="2060462"/>
            <a:ext cx="1859619" cy="6313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562481" y="2299444"/>
            <a:ext cx="899467" cy="1006515"/>
            <a:chOff x="7930029" y="2794062"/>
            <a:chExt cx="1166647" cy="174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2794062"/>
              <a:ext cx="1166647" cy="56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，当前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内核栈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60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3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57EDAEF3-D9EE-1A4A-80BE-7949778F69DF}"/>
              </a:ext>
            </a:extLst>
          </p:cNvPr>
          <p:cNvCxnSpPr>
            <a:stCxn id="149" idx="3"/>
            <a:endCxn id="170" idx="1"/>
          </p:cNvCxnSpPr>
          <p:nvPr/>
        </p:nvCxnSpPr>
        <p:spPr>
          <a:xfrm flipV="1">
            <a:off x="2201820" y="2974809"/>
            <a:ext cx="1591326" cy="1741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D3CCC4F-57D7-404E-BA03-0841466D5A78}"/>
              </a:ext>
            </a:extLst>
          </p:cNvPr>
          <p:cNvSpPr/>
          <p:nvPr/>
        </p:nvSpPr>
        <p:spPr>
          <a:xfrm>
            <a:off x="7555151" y="309691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1745D09-5028-7248-812D-44AAC71E2CEC}"/>
              </a:ext>
            </a:extLst>
          </p:cNvPr>
          <p:cNvSpPr/>
          <p:nvPr/>
        </p:nvSpPr>
        <p:spPr>
          <a:xfrm>
            <a:off x="7555151" y="382096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data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seg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97F986A-A547-DB4B-B89F-E5A8D73516E1}"/>
              </a:ext>
            </a:extLst>
          </p:cNvPr>
          <p:cNvCxnSpPr>
            <a:cxnSpLocks/>
            <a:stCxn id="208" idx="3"/>
            <a:endCxn id="45" idx="1"/>
          </p:cNvCxnSpPr>
          <p:nvPr/>
        </p:nvCxnSpPr>
        <p:spPr>
          <a:xfrm>
            <a:off x="7016079" y="2812243"/>
            <a:ext cx="539072" cy="589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曲线连接符 221">
            <a:extLst>
              <a:ext uri="{FF2B5EF4-FFF2-40B4-BE49-F238E27FC236}">
                <a16:creationId xmlns:a16="http://schemas.microsoft.com/office/drawing/2014/main" id="{F2FE72A2-2BC1-4745-85BF-205D4E1EECF0}"/>
              </a:ext>
            </a:extLst>
          </p:cNvPr>
          <p:cNvCxnSpPr>
            <a:cxnSpLocks/>
            <a:stCxn id="205" idx="3"/>
            <a:endCxn id="221" idx="1"/>
          </p:cNvCxnSpPr>
          <p:nvPr/>
        </p:nvCxnSpPr>
        <p:spPr>
          <a:xfrm>
            <a:off x="7016079" y="3145446"/>
            <a:ext cx="539072" cy="980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曲线连接符 222">
            <a:extLst>
              <a:ext uri="{FF2B5EF4-FFF2-40B4-BE49-F238E27FC236}">
                <a16:creationId xmlns:a16="http://schemas.microsoft.com/office/drawing/2014/main" id="{57E93DDC-8192-B243-BB0E-218A3F313EE2}"/>
              </a:ext>
            </a:extLst>
          </p:cNvPr>
          <p:cNvCxnSpPr>
            <a:cxnSpLocks/>
            <a:stCxn id="206" idx="3"/>
            <a:endCxn id="224" idx="1"/>
          </p:cNvCxnSpPr>
          <p:nvPr/>
        </p:nvCxnSpPr>
        <p:spPr>
          <a:xfrm flipV="1">
            <a:off x="7016079" y="1473991"/>
            <a:ext cx="1272850" cy="1836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4A29DEA9-6567-2E40-9D18-3BE99C0AB8E5}"/>
              </a:ext>
            </a:extLst>
          </p:cNvPr>
          <p:cNvSpPr/>
          <p:nvPr/>
        </p:nvSpPr>
        <p:spPr>
          <a:xfrm>
            <a:off x="8288929" y="801994"/>
            <a:ext cx="427015" cy="1343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6" name="曲线连接符 225">
            <a:extLst>
              <a:ext uri="{FF2B5EF4-FFF2-40B4-BE49-F238E27FC236}">
                <a16:creationId xmlns:a16="http://schemas.microsoft.com/office/drawing/2014/main" id="{12DEC241-1769-2542-A4BF-B82E9C8C7106}"/>
              </a:ext>
            </a:extLst>
          </p:cNvPr>
          <p:cNvCxnSpPr>
            <a:cxnSpLocks/>
            <a:stCxn id="209" idx="3"/>
            <a:endCxn id="136" idx="2"/>
          </p:cNvCxnSpPr>
          <p:nvPr/>
        </p:nvCxnSpPr>
        <p:spPr>
          <a:xfrm flipV="1">
            <a:off x="7016079" y="2462294"/>
            <a:ext cx="1546402" cy="1863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0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1CA44B-4642-E14C-A4E4-E3E89F26A14E}"/>
              </a:ext>
            </a:extLst>
          </p:cNvPr>
          <p:cNvGrpSpPr/>
          <p:nvPr/>
        </p:nvGrpSpPr>
        <p:grpSpPr>
          <a:xfrm>
            <a:off x="5369371" y="3355538"/>
            <a:ext cx="1633778" cy="1017034"/>
            <a:chOff x="1084197" y="892478"/>
            <a:chExt cx="1633778" cy="101703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115BCB0-76B1-4A4D-B2F6-15527C6663B4}"/>
                </a:ext>
              </a:extLst>
            </p:cNvPr>
            <p:cNvSpPr/>
            <p:nvPr/>
          </p:nvSpPr>
          <p:spPr>
            <a:xfrm>
              <a:off x="1084197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B03F331-83F5-7640-B89D-A90F1C316853}"/>
                </a:ext>
              </a:extLst>
            </p:cNvPr>
            <p:cNvSpPr/>
            <p:nvPr/>
          </p:nvSpPr>
          <p:spPr>
            <a:xfrm>
              <a:off x="1084197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A830D05-BB06-864D-BCF3-AD090A15510E}"/>
                </a:ext>
              </a:extLst>
            </p:cNvPr>
            <p:cNvSpPr/>
            <p:nvPr/>
          </p:nvSpPr>
          <p:spPr>
            <a:xfrm>
              <a:off x="1084197" y="138693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7B166CC-BCE9-414C-A1F9-0105DCC9D8C7}"/>
                </a:ext>
              </a:extLst>
            </p:cNvPr>
            <p:cNvSpPr/>
            <p:nvPr/>
          </p:nvSpPr>
          <p:spPr>
            <a:xfrm>
              <a:off x="1084197" y="156116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595AD88-EDE5-B745-ACCF-B17AA923D384}"/>
                </a:ext>
              </a:extLst>
            </p:cNvPr>
            <p:cNvSpPr/>
            <p:nvPr/>
          </p:nvSpPr>
          <p:spPr>
            <a:xfrm>
              <a:off x="1901086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T_PGFLT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93BE576-FAB1-6A4B-A09C-A2DEA4CA1471}"/>
                </a:ext>
              </a:extLst>
            </p:cNvPr>
            <p:cNvSpPr/>
            <p:nvPr/>
          </p:nvSpPr>
          <p:spPr>
            <a:xfrm>
              <a:off x="1901086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T_SYSCALL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C33D200-5AF3-2B4E-9C96-43277F1E2A0E}"/>
                </a:ext>
              </a:extLst>
            </p:cNvPr>
            <p:cNvSpPr/>
            <p:nvPr/>
          </p:nvSpPr>
          <p:spPr>
            <a:xfrm>
              <a:off x="1901086" y="138693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F547857-2C41-904C-AD43-D615CBF39162}"/>
                </a:ext>
              </a:extLst>
            </p:cNvPr>
            <p:cNvSpPr/>
            <p:nvPr/>
          </p:nvSpPr>
          <p:spPr>
            <a:xfrm>
              <a:off x="1901086" y="1561162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COM1</a:t>
              </a:r>
            </a:p>
          </p:txBody>
        </p:sp>
        <p:sp>
          <p:nvSpPr>
            <p:cNvPr id="231" name="同侧圆角矩形 230">
              <a:extLst>
                <a:ext uri="{FF2B5EF4-FFF2-40B4-BE49-F238E27FC236}">
                  <a16:creationId xmlns:a16="http://schemas.microsoft.com/office/drawing/2014/main" id="{56660104-A64C-EB47-A95E-291B41DBAE7A}"/>
                </a:ext>
              </a:extLst>
            </p:cNvPr>
            <p:cNvSpPr/>
            <p:nvPr/>
          </p:nvSpPr>
          <p:spPr>
            <a:xfrm>
              <a:off x="1084197" y="892478"/>
              <a:ext cx="1633777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trap_dispatch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E1B02D6-CD62-C643-A599-C92F7F807609}"/>
                </a:ext>
              </a:extLst>
            </p:cNvPr>
            <p:cNvSpPr/>
            <p:nvPr/>
          </p:nvSpPr>
          <p:spPr>
            <a:xfrm>
              <a:off x="1084197" y="173528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B09E139-64A0-1047-BCEB-2C67ECB9474E}"/>
                </a:ext>
              </a:extLst>
            </p:cNvPr>
            <p:cNvSpPr/>
            <p:nvPr/>
          </p:nvSpPr>
          <p:spPr>
            <a:xfrm>
              <a:off x="1901086" y="173528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KBD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DF82150-277E-A84F-AD70-4CD852A480B7}"/>
              </a:ext>
            </a:extLst>
          </p:cNvPr>
          <p:cNvSpPr/>
          <p:nvPr/>
        </p:nvSpPr>
        <p:spPr>
          <a:xfrm>
            <a:off x="4416253" y="3427808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2F682CD7-DF98-944D-AB17-48EF5FCBCE43}"/>
              </a:ext>
            </a:extLst>
          </p:cNvPr>
          <p:cNvCxnSpPr>
            <a:stCxn id="4" idx="3"/>
            <a:endCxn id="231" idx="2"/>
          </p:cNvCxnSpPr>
          <p:nvPr/>
        </p:nvCxnSpPr>
        <p:spPr>
          <a:xfrm flipV="1">
            <a:off x="5244872" y="3428590"/>
            <a:ext cx="124499" cy="73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4E81E0B3-0CBF-FC47-ACB5-486463D0C741}"/>
              </a:ext>
            </a:extLst>
          </p:cNvPr>
          <p:cNvSpPr/>
          <p:nvPr/>
        </p:nvSpPr>
        <p:spPr>
          <a:xfrm>
            <a:off x="3599363" y="3183402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__alltraps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513CFC9-195B-A74F-85F9-986E30C787D8}"/>
              </a:ext>
            </a:extLst>
          </p:cNvPr>
          <p:cNvCxnSpPr>
            <a:stCxn id="234" idx="3"/>
            <a:endCxn id="4" idx="0"/>
          </p:cNvCxnSpPr>
          <p:nvPr/>
        </p:nvCxnSpPr>
        <p:spPr>
          <a:xfrm>
            <a:off x="4427982" y="3257236"/>
            <a:ext cx="402581" cy="170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816889F-37CA-0942-8195-0103504E7F35}"/>
              </a:ext>
            </a:extLst>
          </p:cNvPr>
          <p:cNvGrpSpPr/>
          <p:nvPr/>
        </p:nvGrpSpPr>
        <p:grpSpPr>
          <a:xfrm>
            <a:off x="7361307" y="3777975"/>
            <a:ext cx="1695460" cy="842912"/>
            <a:chOff x="2993781" y="4730701"/>
            <a:chExt cx="1695460" cy="842912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4932B3A-9599-D742-93EE-4B6DE2CA16E6}"/>
                </a:ext>
              </a:extLst>
            </p:cNvPr>
            <p:cNvSpPr/>
            <p:nvPr/>
          </p:nvSpPr>
          <p:spPr>
            <a:xfrm>
              <a:off x="299378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F16A03-E3BE-7B43-8CD4-B20ABB30D417}"/>
                </a:ext>
              </a:extLst>
            </p:cNvPr>
            <p:cNvSpPr/>
            <p:nvPr/>
          </p:nvSpPr>
          <p:spPr>
            <a:xfrm>
              <a:off x="299378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5EFCD55-11C2-EC4C-B194-E1EE221C0310}"/>
                </a:ext>
              </a:extLst>
            </p:cNvPr>
            <p:cNvSpPr/>
            <p:nvPr/>
          </p:nvSpPr>
          <p:spPr>
            <a:xfrm>
              <a:off x="2993781" y="5225157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3FF796A-AA60-0846-BE7F-8A21ED1AF05E}"/>
                </a:ext>
              </a:extLst>
            </p:cNvPr>
            <p:cNvSpPr/>
            <p:nvPr/>
          </p:nvSpPr>
          <p:spPr>
            <a:xfrm>
              <a:off x="2993781" y="539938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083371B-3F9A-5D45-8907-7181D7E0E39C}"/>
                </a:ext>
              </a:extLst>
            </p:cNvPr>
            <p:cNvSpPr/>
            <p:nvPr/>
          </p:nvSpPr>
          <p:spPr>
            <a:xfrm>
              <a:off x="384151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sys_exit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C2AF1EB-B45F-A94D-BD00-79D8E9B6F422}"/>
                </a:ext>
              </a:extLst>
            </p:cNvPr>
            <p:cNvSpPr/>
            <p:nvPr/>
          </p:nvSpPr>
          <p:spPr>
            <a:xfrm>
              <a:off x="384151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sys_fork</a:t>
              </a: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E90E2699-81C3-7045-9538-FF8582B94424}"/>
                </a:ext>
              </a:extLst>
            </p:cNvPr>
            <p:cNvSpPr/>
            <p:nvPr/>
          </p:nvSpPr>
          <p:spPr>
            <a:xfrm>
              <a:off x="3841511" y="5225158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DC52671-35E9-2B45-A3A1-7443EFFECB39}"/>
                </a:ext>
              </a:extLst>
            </p:cNvPr>
            <p:cNvSpPr/>
            <p:nvPr/>
          </p:nvSpPr>
          <p:spPr>
            <a:xfrm>
              <a:off x="3841511" y="5399385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sys_dup</a:t>
              </a:r>
            </a:p>
          </p:txBody>
        </p:sp>
        <p:sp>
          <p:nvSpPr>
            <p:cNvPr id="247" name="同侧圆角矩形 246">
              <a:extLst>
                <a:ext uri="{FF2B5EF4-FFF2-40B4-BE49-F238E27FC236}">
                  <a16:creationId xmlns:a16="http://schemas.microsoft.com/office/drawing/2014/main" id="{8A8F73AB-D9FA-F744-90C9-1A0CBC7BD8CF}"/>
                </a:ext>
              </a:extLst>
            </p:cNvPr>
            <p:cNvSpPr/>
            <p:nvPr/>
          </p:nvSpPr>
          <p:spPr>
            <a:xfrm>
              <a:off x="2993781" y="4730701"/>
              <a:ext cx="1695460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*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syscalls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1C9261F-3B6F-7B4D-944F-E24F1FC4D0F1}"/>
              </a:ext>
            </a:extLst>
          </p:cNvPr>
          <p:cNvGrpSpPr/>
          <p:nvPr/>
        </p:nvGrpSpPr>
        <p:grpSpPr>
          <a:xfrm>
            <a:off x="8832708" y="4790573"/>
            <a:ext cx="2613763" cy="399023"/>
            <a:chOff x="7834394" y="3296218"/>
            <a:chExt cx="2613763" cy="5625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AB5252-6C93-2C4A-A7DD-AA75BB9D1C1F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0" name="同侧圆角矩形 249">
              <a:extLst>
                <a:ext uri="{FF2B5EF4-FFF2-40B4-BE49-F238E27FC236}">
                  <a16:creationId xmlns:a16="http://schemas.microsoft.com/office/drawing/2014/main" id="{8C957556-6A98-E145-BDFA-FE8F90889FBC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kern/syscall.c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AA26EFC2-CBB6-BE43-9113-5F9834DC7280}"/>
              </a:ext>
            </a:extLst>
          </p:cNvPr>
          <p:cNvCxnSpPr>
            <a:cxnSpLocks/>
            <a:stCxn id="247" idx="0"/>
            <a:endCxn id="250" idx="3"/>
          </p:cNvCxnSpPr>
          <p:nvPr/>
        </p:nvCxnSpPr>
        <p:spPr>
          <a:xfrm>
            <a:off x="9056767" y="3851027"/>
            <a:ext cx="1082823" cy="939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4CE8253B-3FFA-1246-A270-28437D918F56}"/>
              </a:ext>
            </a:extLst>
          </p:cNvPr>
          <p:cNvSpPr/>
          <p:nvPr/>
        </p:nvSpPr>
        <p:spPr>
          <a:xfrm>
            <a:off x="9921390" y="5560201"/>
            <a:ext cx="677619" cy="34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3C91226C-8566-2842-BDFE-574FFDC3E9E6}"/>
              </a:ext>
            </a:extLst>
          </p:cNvPr>
          <p:cNvCxnSpPr>
            <a:cxnSpLocks/>
            <a:stCxn id="32" idx="2"/>
            <a:endCxn id="255" idx="3"/>
          </p:cNvCxnSpPr>
          <p:nvPr/>
        </p:nvCxnSpPr>
        <p:spPr>
          <a:xfrm rot="5400000">
            <a:off x="9310751" y="4687493"/>
            <a:ext cx="326736" cy="1330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曲线连接符 253">
            <a:extLst>
              <a:ext uri="{FF2B5EF4-FFF2-40B4-BE49-F238E27FC236}">
                <a16:creationId xmlns:a16="http://schemas.microsoft.com/office/drawing/2014/main" id="{3DDEA183-922E-2C43-A544-2E96411106DB}"/>
              </a:ext>
            </a:extLst>
          </p:cNvPr>
          <p:cNvCxnSpPr>
            <a:cxnSpLocks/>
            <a:stCxn id="32" idx="2"/>
            <a:endCxn id="252" idx="0"/>
          </p:cNvCxnSpPr>
          <p:nvPr/>
        </p:nvCxnSpPr>
        <p:spPr>
          <a:xfrm rot="16200000" flipH="1">
            <a:off x="10014593" y="5314593"/>
            <a:ext cx="370605" cy="120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BFED249-DBC1-AC43-9D36-779DEC69DE1E}"/>
              </a:ext>
            </a:extLst>
          </p:cNvPr>
          <p:cNvGrpSpPr/>
          <p:nvPr/>
        </p:nvGrpSpPr>
        <p:grpSpPr>
          <a:xfrm>
            <a:off x="8283536" y="5516332"/>
            <a:ext cx="1050224" cy="576214"/>
            <a:chOff x="8138508" y="2302902"/>
            <a:chExt cx="3224925" cy="893479"/>
          </a:xfrm>
        </p:grpSpPr>
        <p:sp>
          <p:nvSpPr>
            <p:cNvPr id="255" name="同侧圆角矩形 254">
              <a:extLst>
                <a:ext uri="{FF2B5EF4-FFF2-40B4-BE49-F238E27FC236}">
                  <a16:creationId xmlns:a16="http://schemas.microsoft.com/office/drawing/2014/main" id="{4536BFC8-1812-D64E-A289-0F7A57B3A701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进程</a:t>
              </a: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C2AED2F1-C28D-2E49-8DF8-7BC5AE83412E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do_exit,do_kill,...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81DA883-17A2-0F4A-B012-5BED07F9EC72}"/>
              </a:ext>
            </a:extLst>
          </p:cNvPr>
          <p:cNvGrpSpPr/>
          <p:nvPr/>
        </p:nvGrpSpPr>
        <p:grpSpPr>
          <a:xfrm>
            <a:off x="11107661" y="5593921"/>
            <a:ext cx="677619" cy="576214"/>
            <a:chOff x="8138508" y="2302902"/>
            <a:chExt cx="3224925" cy="893479"/>
          </a:xfrm>
        </p:grpSpPr>
        <p:sp>
          <p:nvSpPr>
            <p:cNvPr id="258" name="同侧圆角矩形 257">
              <a:extLst>
                <a:ext uri="{FF2B5EF4-FFF2-40B4-BE49-F238E27FC236}">
                  <a16:creationId xmlns:a16="http://schemas.microsoft.com/office/drawing/2014/main" id="{BFF6D7AB-6640-A148-AFAE-8458D8F4AFA5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7E3CC73-7EE2-AE4A-8373-8B89F1872515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tx1"/>
                  </a:solidFill>
                </a:rPr>
                <a:t>do_read...</a:t>
              </a:r>
            </a:p>
          </p:txBody>
        </p:sp>
      </p:grp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A2C4FFBE-0BC6-AC47-9370-27883C8C86E1}"/>
              </a:ext>
            </a:extLst>
          </p:cNvPr>
          <p:cNvCxnSpPr>
            <a:cxnSpLocks/>
            <a:stCxn id="32" idx="2"/>
            <a:endCxn id="258" idx="3"/>
          </p:cNvCxnSpPr>
          <p:nvPr/>
        </p:nvCxnSpPr>
        <p:spPr>
          <a:xfrm rot="16200000" flipH="1">
            <a:off x="10590868" y="4738317"/>
            <a:ext cx="404325" cy="1306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E4B53E1-8D1A-6043-9C73-8757E93F5055}"/>
              </a:ext>
            </a:extLst>
          </p:cNvPr>
          <p:cNvCxnSpPr>
            <a:stCxn id="228" idx="3"/>
            <a:endCxn id="247" idx="2"/>
          </p:cNvCxnSpPr>
          <p:nvPr/>
        </p:nvCxnSpPr>
        <p:spPr>
          <a:xfrm>
            <a:off x="7003149" y="3762984"/>
            <a:ext cx="358158" cy="880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396A2F-04B1-0C4D-BE3A-4D992D1B7815}"/>
              </a:ext>
            </a:extLst>
          </p:cNvPr>
          <p:cNvSpPr/>
          <p:nvPr/>
        </p:nvSpPr>
        <p:spPr>
          <a:xfrm>
            <a:off x="3325091" y="2598800"/>
            <a:ext cx="8692444" cy="39756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46DB2F-EC45-BB47-94E5-E2C23780CEDF}"/>
              </a:ext>
            </a:extLst>
          </p:cNvPr>
          <p:cNvSpPr txBox="1"/>
          <p:nvPr/>
        </p:nvSpPr>
        <p:spPr>
          <a:xfrm>
            <a:off x="6544649" y="2828670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DAF0DA-3C79-3141-8D77-33892219352F}"/>
              </a:ext>
            </a:extLst>
          </p:cNvPr>
          <p:cNvSpPr/>
          <p:nvPr/>
        </p:nvSpPr>
        <p:spPr>
          <a:xfrm>
            <a:off x="3394686" y="1608030"/>
            <a:ext cx="1376214" cy="441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syscall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int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0x80,args...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210D7BF-BAF0-3547-AD50-1046849826DD}"/>
              </a:ext>
            </a:extLst>
          </p:cNvPr>
          <p:cNvGrpSpPr/>
          <p:nvPr/>
        </p:nvGrpSpPr>
        <p:grpSpPr>
          <a:xfrm>
            <a:off x="2330407" y="858908"/>
            <a:ext cx="3504772" cy="399023"/>
            <a:chOff x="7834394" y="3296218"/>
            <a:chExt cx="2613763" cy="562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38E7C6B-844D-B04F-990E-72504D4706AA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6" name="同侧圆角矩形 265">
              <a:extLst>
                <a:ext uri="{FF2B5EF4-FFF2-40B4-BE49-F238E27FC236}">
                  <a16:creationId xmlns:a16="http://schemas.microsoft.com/office/drawing/2014/main" id="{8CE7DCAB-E78F-E24D-960B-81C9C62F4AD1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userlib/syscall.c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776B4966-A9C7-E046-835F-92EA0E90D6E5}"/>
              </a:ext>
            </a:extLst>
          </p:cNvPr>
          <p:cNvCxnSpPr>
            <a:stCxn id="265" idx="2"/>
            <a:endCxn id="71" idx="0"/>
          </p:cNvCxnSpPr>
          <p:nvPr/>
        </p:nvCxnSpPr>
        <p:spPr>
          <a:xfrm rot="5400000">
            <a:off x="3907745" y="1432980"/>
            <a:ext cx="3500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>
            <a:extLst>
              <a:ext uri="{FF2B5EF4-FFF2-40B4-BE49-F238E27FC236}">
                <a16:creationId xmlns:a16="http://schemas.microsoft.com/office/drawing/2014/main" id="{AADA77B4-984C-8E49-856E-EE9014B3E087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rot="5400000">
            <a:off x="2925476" y="1492812"/>
            <a:ext cx="601065" cy="1713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756A808-3B73-0242-85D4-163EE4D9FFB7}"/>
              </a:ext>
            </a:extLst>
          </p:cNvPr>
          <p:cNvSpPr/>
          <p:nvPr/>
        </p:nvSpPr>
        <p:spPr>
          <a:xfrm>
            <a:off x="1716428" y="2650130"/>
            <a:ext cx="1305587" cy="124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IDT,GDT,TSS...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8" name="曲线连接符 267">
            <a:extLst>
              <a:ext uri="{FF2B5EF4-FFF2-40B4-BE49-F238E27FC236}">
                <a16:creationId xmlns:a16="http://schemas.microsoft.com/office/drawing/2014/main" id="{2BF18FA3-4018-9D4C-8D9D-FF3F1C4ECDA1}"/>
              </a:ext>
            </a:extLst>
          </p:cNvPr>
          <p:cNvCxnSpPr>
            <a:cxnSpLocks/>
            <a:stCxn id="80" idx="6"/>
            <a:endCxn id="234" idx="1"/>
          </p:cNvCxnSpPr>
          <p:nvPr/>
        </p:nvCxnSpPr>
        <p:spPr>
          <a:xfrm flipV="1">
            <a:off x="3022015" y="3257236"/>
            <a:ext cx="577348" cy="17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1D6F2AE-46B9-3145-8AC3-0A6B9EB4BC59}"/>
              </a:ext>
            </a:extLst>
          </p:cNvPr>
          <p:cNvSpPr/>
          <p:nvPr/>
        </p:nvSpPr>
        <p:spPr>
          <a:xfrm>
            <a:off x="1906292" y="619932"/>
            <a:ext cx="4638357" cy="1729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911BD2A7-FA36-CA49-B70E-BF27934146C5}"/>
              </a:ext>
            </a:extLst>
          </p:cNvPr>
          <p:cNvSpPr txBox="1"/>
          <p:nvPr/>
        </p:nvSpPr>
        <p:spPr>
          <a:xfrm>
            <a:off x="3599363" y="12911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用户态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F296BFF9-B110-9445-A6EE-E72962CFB076}"/>
              </a:ext>
            </a:extLst>
          </p:cNvPr>
          <p:cNvSpPr/>
          <p:nvPr/>
        </p:nvSpPr>
        <p:spPr>
          <a:xfrm>
            <a:off x="3657541" y="3992664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C63AD3A1-2D69-D245-BE15-DE76FDD5B440}"/>
              </a:ext>
            </a:extLst>
          </p:cNvPr>
          <p:cNvCxnSpPr>
            <a:cxnSpLocks/>
            <a:stCxn id="234" idx="2"/>
            <a:endCxn id="91" idx="2"/>
          </p:cNvCxnSpPr>
          <p:nvPr/>
        </p:nvCxnSpPr>
        <p:spPr>
          <a:xfrm rot="5400000">
            <a:off x="3383025" y="3605585"/>
            <a:ext cx="905164" cy="356132"/>
          </a:xfrm>
          <a:prstGeom prst="curvedConnector4">
            <a:avLst>
              <a:gd name="adj1" fmla="val 36546"/>
              <a:gd name="adj2" fmla="val 16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>
            <a:extLst>
              <a:ext uri="{FF2B5EF4-FFF2-40B4-BE49-F238E27FC236}">
                <a16:creationId xmlns:a16="http://schemas.microsoft.com/office/drawing/2014/main" id="{FF34E30F-F270-FA4C-AB62-EC2145BB6F5F}"/>
              </a:ext>
            </a:extLst>
          </p:cNvPr>
          <p:cNvCxnSpPr>
            <a:cxnSpLocks/>
            <a:stCxn id="273" idx="4"/>
            <a:endCxn id="234" idx="2"/>
          </p:cNvCxnSpPr>
          <p:nvPr/>
        </p:nvCxnSpPr>
        <p:spPr>
          <a:xfrm flipH="1" flipV="1">
            <a:off x="4013673" y="3331069"/>
            <a:ext cx="328889" cy="1902110"/>
          </a:xfrm>
          <a:prstGeom prst="curvedConnector4">
            <a:avLst>
              <a:gd name="adj1" fmla="val -69507"/>
              <a:gd name="adj2" fmla="val 75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圆柱体 272">
            <a:extLst>
              <a:ext uri="{FF2B5EF4-FFF2-40B4-BE49-F238E27FC236}">
                <a16:creationId xmlns:a16="http://schemas.microsoft.com/office/drawing/2014/main" id="{E184A2E3-39E5-724D-82B7-3F2142FF9936}"/>
              </a:ext>
            </a:extLst>
          </p:cNvPr>
          <p:cNvSpPr/>
          <p:nvPr/>
        </p:nvSpPr>
        <p:spPr>
          <a:xfrm>
            <a:off x="3657541" y="4989610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79" name="下箭头 278">
            <a:extLst>
              <a:ext uri="{FF2B5EF4-FFF2-40B4-BE49-F238E27FC236}">
                <a16:creationId xmlns:a16="http://schemas.microsoft.com/office/drawing/2014/main" id="{A52B37E0-F317-5C45-8C92-E5753DED791E}"/>
              </a:ext>
            </a:extLst>
          </p:cNvPr>
          <p:cNvSpPr/>
          <p:nvPr/>
        </p:nvSpPr>
        <p:spPr>
          <a:xfrm>
            <a:off x="3835607" y="4586626"/>
            <a:ext cx="342510" cy="303424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8AF74CA-6828-7542-B05F-EBD277FE92A2}"/>
              </a:ext>
            </a:extLst>
          </p:cNvPr>
          <p:cNvSpPr txBox="1"/>
          <p:nvPr/>
        </p:nvSpPr>
        <p:spPr>
          <a:xfrm>
            <a:off x="3579049" y="5593921"/>
            <a:ext cx="1050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经过系统调用，</a:t>
            </a:r>
            <a:r>
              <a:rPr kumimoji="1" lang="en-US" altLang="zh-CN" sz="900"/>
              <a:t>trapframe </a:t>
            </a:r>
            <a:r>
              <a:rPr kumimoji="1" lang="zh-CN" altLang="en-US" sz="900"/>
              <a:t>可能被故意改变</a:t>
            </a:r>
          </a:p>
        </p:txBody>
      </p:sp>
    </p:spTree>
    <p:extLst>
      <p:ext uri="{BB962C8B-B14F-4D97-AF65-F5344CB8AC3E}">
        <p14:creationId xmlns:p14="http://schemas.microsoft.com/office/powerpoint/2010/main" val="11857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9550</TotalTime>
  <Words>501</Words>
  <Application>Microsoft Macintosh PowerPoint</Application>
  <PresentationFormat>宽屏</PresentationFormat>
  <Paragraphs>252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139</cp:revision>
  <dcterms:created xsi:type="dcterms:W3CDTF">2019-09-16T15:11:05Z</dcterms:created>
  <dcterms:modified xsi:type="dcterms:W3CDTF">2019-10-02T07:08:21Z</dcterms:modified>
</cp:coreProperties>
</file>