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227" d="100"/>
          <a:sy n="227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436D38-85AF-4843-9566-24B1B619504B}"/>
              </a:ext>
            </a:extLst>
          </p:cNvPr>
          <p:cNvGrpSpPr/>
          <p:nvPr/>
        </p:nvGrpSpPr>
        <p:grpSpPr>
          <a:xfrm>
            <a:off x="1347950" y="3034550"/>
            <a:ext cx="2517226" cy="1488564"/>
            <a:chOff x="1347950" y="3034550"/>
            <a:chExt cx="2517226" cy="14885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6BF93E-C1FF-734B-805C-F3F02E5C888B}"/>
                </a:ext>
              </a:extLst>
            </p:cNvPr>
            <p:cNvSpPr/>
            <p:nvPr/>
          </p:nvSpPr>
          <p:spPr>
            <a:xfrm>
              <a:off x="1347950" y="3034550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AB2059-D036-A449-B09A-1788A8C9002D}"/>
                </a:ext>
              </a:extLst>
            </p:cNvPr>
            <p:cNvSpPr/>
            <p:nvPr/>
          </p:nvSpPr>
          <p:spPr>
            <a:xfrm>
              <a:off x="1347950" y="3406299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071C54-BC7E-2C4E-BEFF-57D0D7FA0768}"/>
                </a:ext>
              </a:extLst>
            </p:cNvPr>
            <p:cNvSpPr/>
            <p:nvPr/>
          </p:nvSpPr>
          <p:spPr>
            <a:xfrm>
              <a:off x="1347950" y="3779616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8C5D2-E4E6-5848-A037-8BA0153DFFBF}"/>
                </a:ext>
              </a:extLst>
            </p:cNvPr>
            <p:cNvSpPr/>
            <p:nvPr/>
          </p:nvSpPr>
          <p:spPr>
            <a:xfrm>
              <a:off x="1347950" y="4151365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4D2B519-CD13-1D44-BF1D-7EE458659FC2}"/>
              </a:ext>
            </a:extLst>
          </p:cNvPr>
          <p:cNvGrpSpPr/>
          <p:nvPr/>
        </p:nvGrpSpPr>
        <p:grpSpPr>
          <a:xfrm>
            <a:off x="1575869" y="2415147"/>
            <a:ext cx="1166647" cy="1031668"/>
            <a:chOff x="1730248" y="2055916"/>
            <a:chExt cx="1166647" cy="173231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5600C0D-9AB1-9B45-90B1-BEB39E897951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AB08614-22A9-794D-B6BE-A8E4E971A489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62" name="同侧圆角矩形 61">
              <a:extLst>
                <a:ext uri="{FF2B5EF4-FFF2-40B4-BE49-F238E27FC236}">
                  <a16:creationId xmlns:a16="http://schemas.microsoft.com/office/drawing/2014/main" id="{3B64FC37-7921-4540-B903-72B97E5DA5E4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502E86A-5616-6241-98B2-075708D55454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FACF1E1-2AC5-C946-8B81-88B86E831072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9CBB77D-B17A-6E4A-ABFE-86E15124C040}"/>
              </a:ext>
            </a:extLst>
          </p:cNvPr>
          <p:cNvGrpSpPr/>
          <p:nvPr/>
        </p:nvGrpSpPr>
        <p:grpSpPr>
          <a:xfrm>
            <a:off x="1575185" y="3621843"/>
            <a:ext cx="1166647" cy="1031668"/>
            <a:chOff x="1730248" y="2055916"/>
            <a:chExt cx="1166647" cy="173231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016761F-C3E4-FC49-81D0-64AFE3652CCC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2A8C269-C3D0-AC4D-8041-8C255077E583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77" name="同侧圆角矩形 76">
              <a:extLst>
                <a:ext uri="{FF2B5EF4-FFF2-40B4-BE49-F238E27FC236}">
                  <a16:creationId xmlns:a16="http://schemas.microsoft.com/office/drawing/2014/main" id="{32A70EBC-D97C-634A-8BA9-61D16FCC74C7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D2EE37A-D29C-AD4C-9B83-E7F882273CA8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486EE80-7068-244B-85F7-630C6CB330FF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3161282-59B8-5449-9315-4AD8A740DA8D}"/>
              </a:ext>
            </a:extLst>
          </p:cNvPr>
          <p:cNvGrpSpPr/>
          <p:nvPr/>
        </p:nvGrpSpPr>
        <p:grpSpPr>
          <a:xfrm>
            <a:off x="1575185" y="4834212"/>
            <a:ext cx="1166647" cy="1031668"/>
            <a:chOff x="1730248" y="2055916"/>
            <a:chExt cx="1166647" cy="1732313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3F7CE51-7300-E04B-874B-46CDD419EAC1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3537DB9-618F-6F43-BD8E-62F2E96A44BA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83" name="同侧圆角矩形 82">
              <a:extLst>
                <a:ext uri="{FF2B5EF4-FFF2-40B4-BE49-F238E27FC236}">
                  <a16:creationId xmlns:a16="http://schemas.microsoft.com/office/drawing/2014/main" id="{678A6EFC-BCC9-0140-A4C8-5A8B220364DF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8E637B1-542B-9845-940C-43F1CA27A677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5D99F71-4287-3A49-BBB9-DB5AD4343589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F2514B57-36CF-1842-89D2-20D4290FDFBC}"/>
              </a:ext>
            </a:extLst>
          </p:cNvPr>
          <p:cNvSpPr/>
          <p:nvPr/>
        </p:nvSpPr>
        <p:spPr>
          <a:xfrm>
            <a:off x="4317770" y="1391349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7E0EF47-DC71-284E-91E9-E5BD7EB8E0A4}"/>
              </a:ext>
            </a:extLst>
          </p:cNvPr>
          <p:cNvSpPr/>
          <p:nvPr/>
        </p:nvSpPr>
        <p:spPr>
          <a:xfrm>
            <a:off x="4317770" y="647851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FCC3743-F7AC-7745-9A2D-8FF90F9087B2}"/>
              </a:ext>
            </a:extLst>
          </p:cNvPr>
          <p:cNvSpPr/>
          <p:nvPr/>
        </p:nvSpPr>
        <p:spPr>
          <a:xfrm>
            <a:off x="4317770" y="1019600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50B8AE1-A5F3-9A4A-A04E-EA371CAA8270}"/>
              </a:ext>
            </a:extLst>
          </p:cNvPr>
          <p:cNvSpPr/>
          <p:nvPr/>
        </p:nvSpPr>
        <p:spPr>
          <a:xfrm>
            <a:off x="4317770" y="2506596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4FA5063-78A0-7849-9856-57001C0FB5DE}"/>
              </a:ext>
            </a:extLst>
          </p:cNvPr>
          <p:cNvSpPr/>
          <p:nvPr/>
        </p:nvSpPr>
        <p:spPr>
          <a:xfrm>
            <a:off x="4317770" y="1763098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1690D4-D041-7447-A8FD-90FA841D0402}"/>
              </a:ext>
            </a:extLst>
          </p:cNvPr>
          <p:cNvSpPr/>
          <p:nvPr/>
        </p:nvSpPr>
        <p:spPr>
          <a:xfrm>
            <a:off x="4317770" y="2134847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9224569-69AD-104A-A87B-734A8DB24F6F}"/>
              </a:ext>
            </a:extLst>
          </p:cNvPr>
          <p:cNvSpPr/>
          <p:nvPr/>
        </p:nvSpPr>
        <p:spPr>
          <a:xfrm>
            <a:off x="4317770" y="3621843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07CA70A-C858-024C-9557-D5C791C3003B}"/>
              </a:ext>
            </a:extLst>
          </p:cNvPr>
          <p:cNvSpPr/>
          <p:nvPr/>
        </p:nvSpPr>
        <p:spPr>
          <a:xfrm>
            <a:off x="4317770" y="2878345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5F7063C-E337-4D4B-8169-93CE636C60C8}"/>
              </a:ext>
            </a:extLst>
          </p:cNvPr>
          <p:cNvSpPr/>
          <p:nvPr/>
        </p:nvSpPr>
        <p:spPr>
          <a:xfrm>
            <a:off x="4317770" y="3250094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12F5721-325B-0747-BA68-9AEBEBEBE8DA}"/>
              </a:ext>
            </a:extLst>
          </p:cNvPr>
          <p:cNvGrpSpPr/>
          <p:nvPr/>
        </p:nvGrpSpPr>
        <p:grpSpPr>
          <a:xfrm>
            <a:off x="1575185" y="555494"/>
            <a:ext cx="1166647" cy="1297712"/>
            <a:chOff x="1730248" y="2055916"/>
            <a:chExt cx="1166647" cy="1433575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4A431DFE-90FB-954B-9BBB-417331033495}"/>
                </a:ext>
              </a:extLst>
            </p:cNvPr>
            <p:cNvSpPr/>
            <p:nvPr/>
          </p:nvSpPr>
          <p:spPr>
            <a:xfrm>
              <a:off x="1730248" y="2349812"/>
              <a:ext cx="1166647" cy="1139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2DA124-E6AD-2246-B90F-212ADF5C26C5}"/>
                </a:ext>
              </a:extLst>
            </p:cNvPr>
            <p:cNvSpPr/>
            <p:nvPr/>
          </p:nvSpPr>
          <p:spPr>
            <a:xfrm>
              <a:off x="1730248" y="2425157"/>
              <a:ext cx="1166647" cy="234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mmap_list</a:t>
              </a:r>
            </a:p>
          </p:txBody>
        </p:sp>
        <p:sp>
          <p:nvSpPr>
            <p:cNvPr id="107" name="同侧圆角矩形 106">
              <a:extLst>
                <a:ext uri="{FF2B5EF4-FFF2-40B4-BE49-F238E27FC236}">
                  <a16:creationId xmlns:a16="http://schemas.microsoft.com/office/drawing/2014/main" id="{0D619D1B-9F0C-B14A-9AEA-8F1B0C8A800F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mm_struct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27C1870-6D0A-FB49-895B-28FC1056F758}"/>
                </a:ext>
              </a:extLst>
            </p:cNvPr>
            <p:cNvSpPr/>
            <p:nvPr/>
          </p:nvSpPr>
          <p:spPr>
            <a:xfrm>
              <a:off x="1730248" y="2704679"/>
              <a:ext cx="1166647" cy="192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pgdir</a:t>
              </a:r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8F2EE868-1A90-4F42-8AB2-B7BEE8387D76}"/>
              </a:ext>
            </a:extLst>
          </p:cNvPr>
          <p:cNvSpPr/>
          <p:nvPr/>
        </p:nvSpPr>
        <p:spPr>
          <a:xfrm>
            <a:off x="1575185" y="1345121"/>
            <a:ext cx="1166647" cy="238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sm_priv</a:t>
            </a: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D13C2DE9-F555-D242-8A28-BC4633F0C22D}"/>
              </a:ext>
            </a:extLst>
          </p:cNvPr>
          <p:cNvCxnSpPr>
            <a:stCxn id="106" idx="1"/>
            <a:endCxn id="62" idx="2"/>
          </p:cNvCxnSpPr>
          <p:nvPr/>
        </p:nvCxnSpPr>
        <p:spPr>
          <a:xfrm rot="10800000" flipH="1" flipV="1">
            <a:off x="1575185" y="995685"/>
            <a:ext cx="684" cy="1506976"/>
          </a:xfrm>
          <a:prstGeom prst="curvedConnector3">
            <a:avLst>
              <a:gd name="adj1" fmla="val -334210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曲线连接符 111">
            <a:extLst>
              <a:ext uri="{FF2B5EF4-FFF2-40B4-BE49-F238E27FC236}">
                <a16:creationId xmlns:a16="http://schemas.microsoft.com/office/drawing/2014/main" id="{512FD8E9-F933-AC4E-818A-3775BA8BA9B4}"/>
              </a:ext>
            </a:extLst>
          </p:cNvPr>
          <p:cNvCxnSpPr>
            <a:cxnSpLocks/>
            <a:stCxn id="62" idx="2"/>
            <a:endCxn id="77" idx="2"/>
          </p:cNvCxnSpPr>
          <p:nvPr/>
        </p:nvCxnSpPr>
        <p:spPr>
          <a:xfrm rot="10800000" flipV="1">
            <a:off x="1575185" y="2502661"/>
            <a:ext cx="684" cy="1206696"/>
          </a:xfrm>
          <a:prstGeom prst="curvedConnector3">
            <a:avLst>
              <a:gd name="adj1" fmla="val 335210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112">
            <a:extLst>
              <a:ext uri="{FF2B5EF4-FFF2-40B4-BE49-F238E27FC236}">
                <a16:creationId xmlns:a16="http://schemas.microsoft.com/office/drawing/2014/main" id="{16A8A816-CC8C-3243-82D7-9A0F9A943480}"/>
              </a:ext>
            </a:extLst>
          </p:cNvPr>
          <p:cNvCxnSpPr>
            <a:cxnSpLocks/>
            <a:stCxn id="77" idx="2"/>
            <a:endCxn id="83" idx="2"/>
          </p:cNvCxnSpPr>
          <p:nvPr/>
        </p:nvCxnSpPr>
        <p:spPr>
          <a:xfrm rot="10800000" flipV="1">
            <a:off x="1575185" y="3709356"/>
            <a:ext cx="12700" cy="1212369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FC554A5F-63A7-844C-A55E-741FA50C9979}"/>
              </a:ext>
            </a:extLst>
          </p:cNvPr>
          <p:cNvSpPr/>
          <p:nvPr/>
        </p:nvSpPr>
        <p:spPr>
          <a:xfrm>
            <a:off x="4317770" y="3996485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85416B2-6836-3B47-A446-78D9B7C85F25}"/>
              </a:ext>
            </a:extLst>
          </p:cNvPr>
          <p:cNvSpPr/>
          <p:nvPr/>
        </p:nvSpPr>
        <p:spPr>
          <a:xfrm>
            <a:off x="4317770" y="5111732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0245C8C-3F6C-F846-96F3-C01A8A3B4114}"/>
              </a:ext>
            </a:extLst>
          </p:cNvPr>
          <p:cNvSpPr/>
          <p:nvPr/>
        </p:nvSpPr>
        <p:spPr>
          <a:xfrm>
            <a:off x="4317770" y="4368234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85302F7-349D-6740-AC51-BB1C86B7BABF}"/>
              </a:ext>
            </a:extLst>
          </p:cNvPr>
          <p:cNvSpPr/>
          <p:nvPr/>
        </p:nvSpPr>
        <p:spPr>
          <a:xfrm>
            <a:off x="4317770" y="4739983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4556A01-0EDD-8E4D-B67A-0AFF775E86A2}"/>
              </a:ext>
            </a:extLst>
          </p:cNvPr>
          <p:cNvCxnSpPr>
            <a:stCxn id="61" idx="3"/>
            <a:endCxn id="93" idx="1"/>
          </p:cNvCxnSpPr>
          <p:nvPr/>
        </p:nvCxnSpPr>
        <p:spPr>
          <a:xfrm flipV="1">
            <a:off x="2742516" y="1948973"/>
            <a:ext cx="1575254" cy="8578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182B68EE-C5EF-FA4C-92D2-6E9D590547C2}"/>
              </a:ext>
            </a:extLst>
          </p:cNvPr>
          <p:cNvCxnSpPr>
            <a:cxnSpLocks/>
            <a:stCxn id="69" idx="3"/>
            <a:endCxn id="96" idx="1"/>
          </p:cNvCxnSpPr>
          <p:nvPr/>
        </p:nvCxnSpPr>
        <p:spPr>
          <a:xfrm flipV="1">
            <a:off x="2742516" y="3064220"/>
            <a:ext cx="1575254" cy="21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FAD44171-E41C-AD47-BA7B-7AE748F42D93}"/>
              </a:ext>
            </a:extLst>
          </p:cNvPr>
          <p:cNvCxnSpPr>
            <a:cxnSpLocks/>
            <a:stCxn id="76" idx="3"/>
            <a:endCxn id="96" idx="1"/>
          </p:cNvCxnSpPr>
          <p:nvPr/>
        </p:nvCxnSpPr>
        <p:spPr>
          <a:xfrm flipV="1">
            <a:off x="2741832" y="3064220"/>
            <a:ext cx="1575938" cy="949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936E7E99-3B2E-114B-96E3-EBD050782640}"/>
              </a:ext>
            </a:extLst>
          </p:cNvPr>
          <p:cNvCxnSpPr>
            <a:cxnSpLocks/>
            <a:stCxn id="78" idx="3"/>
            <a:endCxn id="116" idx="1"/>
          </p:cNvCxnSpPr>
          <p:nvPr/>
        </p:nvCxnSpPr>
        <p:spPr>
          <a:xfrm>
            <a:off x="2741832" y="4273077"/>
            <a:ext cx="1575938" cy="281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66B7AA29-09A9-9044-9099-D908B9E7960E}"/>
              </a:ext>
            </a:extLst>
          </p:cNvPr>
          <p:cNvCxnSpPr>
            <a:cxnSpLocks/>
            <a:stCxn id="82" idx="3"/>
            <a:endCxn id="116" idx="1"/>
          </p:cNvCxnSpPr>
          <p:nvPr/>
        </p:nvCxnSpPr>
        <p:spPr>
          <a:xfrm flipV="1">
            <a:off x="2741832" y="4554109"/>
            <a:ext cx="1575938" cy="6717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5E1492C1-3E7B-474D-8DF3-A491C6AE4746}"/>
              </a:ext>
            </a:extLst>
          </p:cNvPr>
          <p:cNvSpPr/>
          <p:nvPr/>
        </p:nvSpPr>
        <p:spPr>
          <a:xfrm>
            <a:off x="4317770" y="6226702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D881CDE-B6FD-434A-A69B-98C4E5C8E4CA}"/>
              </a:ext>
            </a:extLst>
          </p:cNvPr>
          <p:cNvSpPr/>
          <p:nvPr/>
        </p:nvSpPr>
        <p:spPr>
          <a:xfrm>
            <a:off x="4317770" y="5483204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0494824-8570-A54B-8668-FDF66EB30F29}"/>
              </a:ext>
            </a:extLst>
          </p:cNvPr>
          <p:cNvSpPr/>
          <p:nvPr/>
        </p:nvSpPr>
        <p:spPr>
          <a:xfrm>
            <a:off x="4317770" y="5854953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2309A6F5-BD9A-8D40-BB2E-81E4E88570A4}"/>
              </a:ext>
            </a:extLst>
          </p:cNvPr>
          <p:cNvCxnSpPr>
            <a:cxnSpLocks/>
            <a:stCxn id="84" idx="3"/>
            <a:endCxn id="122" idx="1"/>
          </p:cNvCxnSpPr>
          <p:nvPr/>
        </p:nvCxnSpPr>
        <p:spPr>
          <a:xfrm>
            <a:off x="2741832" y="5485446"/>
            <a:ext cx="1575938" cy="92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3D0E25-F57B-444E-9C64-280CCC52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8" y="860062"/>
            <a:ext cx="1328077" cy="62422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D4AC54D-9EA9-124F-A91D-0D4D54F5EC78}"/>
              </a:ext>
            </a:extLst>
          </p:cNvPr>
          <p:cNvGrpSpPr/>
          <p:nvPr/>
        </p:nvGrpSpPr>
        <p:grpSpPr>
          <a:xfrm>
            <a:off x="2066502" y="889814"/>
            <a:ext cx="1385210" cy="941695"/>
            <a:chOff x="2066502" y="889814"/>
            <a:chExt cx="1385210" cy="9416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9EC8009-7ABC-5D47-A00A-033EE9F0F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3984" y="889814"/>
              <a:ext cx="1147728" cy="659333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A65DDF99-9F0F-E941-A5A5-A119AB6C7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5243" y="1030995"/>
              <a:ext cx="1147728" cy="659333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8A60C924-D1CF-C54B-83CD-291BC196E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6502" y="1172176"/>
              <a:ext cx="1147728" cy="659333"/>
            </a:xfrm>
            <a:prstGeom prst="rect">
              <a:avLst/>
            </a:prstGeom>
          </p:spPr>
        </p:pic>
      </p:grp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36354305-DAC9-4C45-AEAA-AE7A9A7C2947}"/>
              </a:ext>
            </a:extLst>
          </p:cNvPr>
          <p:cNvCxnSpPr>
            <a:stCxn id="6" idx="3"/>
            <a:endCxn id="72" idx="1"/>
          </p:cNvCxnSpPr>
          <p:nvPr/>
        </p:nvCxnSpPr>
        <p:spPr>
          <a:xfrm>
            <a:off x="1580575" y="1172176"/>
            <a:ext cx="485927" cy="3296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8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12388</TotalTime>
  <Words>45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101</cp:revision>
  <dcterms:created xsi:type="dcterms:W3CDTF">2019-09-16T15:11:05Z</dcterms:created>
  <dcterms:modified xsi:type="dcterms:W3CDTF">2019-10-02T07:08:25Z</dcterms:modified>
</cp:coreProperties>
</file>