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>
        <p:scale>
          <a:sx n="146" d="100"/>
          <a:sy n="14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1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5512676" y="153137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7ACC6D-914B-A747-8767-812D2DD1C18B}"/>
              </a:ext>
            </a:extLst>
          </p:cNvPr>
          <p:cNvGrpSpPr/>
          <p:nvPr/>
        </p:nvGrpSpPr>
        <p:grpSpPr>
          <a:xfrm>
            <a:off x="320572" y="361462"/>
            <a:ext cx="1213943" cy="2028498"/>
            <a:chOff x="1135116" y="220716"/>
            <a:chExt cx="1008994" cy="202849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402AB2F-1F71-084A-BBF1-33028C35D489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1692166"/>
              <a:chOff x="1135117" y="557048"/>
              <a:chExt cx="1008993" cy="169216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F1919-773F-5446-ACDB-F922F4027B3B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1692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DE1312-1BB7-5948-9E5A-01E1599F96DC}"/>
                  </a:ext>
                </a:extLst>
              </p:cNvPr>
              <p:cNvSpPr/>
              <p:nvPr/>
            </p:nvSpPr>
            <p:spPr>
              <a:xfrm>
                <a:off x="1135117" y="1234965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 *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proc_struct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1534515" y="1162374"/>
            <a:ext cx="1066541" cy="3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5244412" y="2063813"/>
            <a:ext cx="711054" cy="3276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ADFF687-F89E-7542-8E48-F0317EC2CF31}"/>
              </a:ext>
            </a:extLst>
          </p:cNvPr>
          <p:cNvGrpSpPr/>
          <p:nvPr/>
        </p:nvGrpSpPr>
        <p:grpSpPr>
          <a:xfrm>
            <a:off x="5955459" y="529627"/>
            <a:ext cx="1660637" cy="2631980"/>
            <a:chOff x="6442339" y="1712042"/>
            <a:chExt cx="1660637" cy="263198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E804905-5DF5-094B-B868-6E20C1563CFA}"/>
                </a:ext>
              </a:extLst>
            </p:cNvPr>
            <p:cNvGrpSpPr/>
            <p:nvPr/>
          </p:nvGrpSpPr>
          <p:grpSpPr>
            <a:xfrm>
              <a:off x="6442339" y="1712042"/>
              <a:ext cx="1660637" cy="2631980"/>
              <a:chOff x="1135113" y="220716"/>
              <a:chExt cx="1008997" cy="202849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343CD45-F124-8640-A88E-B6A440A021A5}"/>
                  </a:ext>
                </a:extLst>
              </p:cNvPr>
              <p:cNvGrpSpPr/>
              <p:nvPr/>
            </p:nvGrpSpPr>
            <p:grpSpPr>
              <a:xfrm>
                <a:off x="1135113" y="557048"/>
                <a:ext cx="1008997" cy="1692166"/>
                <a:chOff x="1135113" y="557048"/>
                <a:chExt cx="1008997" cy="1692166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DC58383-E47E-9E46-B150-C00466B865A0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558548E-CA90-984D-9122-633BC8292A3A}"/>
                    </a:ext>
                  </a:extLst>
                </p:cNvPr>
                <p:cNvSpPr/>
                <p:nvPr/>
              </p:nvSpPr>
              <p:spPr>
                <a:xfrm>
                  <a:off x="1135113" y="1910924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inode</a:t>
                  </a:r>
                  <a:r>
                    <a:rPr lang="zh-CN" altLang="en-US" sz="1400">
                      <a:solidFill>
                        <a:schemeClr val="tx1"/>
                      </a:solidFill>
                    </a:rPr>
                    <a:t> *</a:t>
                  </a:r>
                  <a:r>
                    <a:rPr lang="en-US" altLang="zh-CN" sz="1400">
                      <a:solidFill>
                        <a:schemeClr val="tx1"/>
                      </a:solidFill>
                    </a:rPr>
                    <a:t>node</a:t>
                  </a: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2593B9-2391-504F-A49D-73A18F4F84A6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file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442342" y="257305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1645110" y="29124"/>
            <a:ext cx="3751701" cy="3477234"/>
            <a:chOff x="2496694" y="583529"/>
            <a:chExt cx="3751701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>
                  <a:solidFill>
                    <a:schemeClr val="tx1"/>
                  </a:solidFill>
                </a:rPr>
                <a:t>mem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496694" y="3014997"/>
              <a:ext cx="74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filemap</a:t>
              </a:r>
              <a:endParaRPr kumimoji="1" lang="zh-CN" altLang="en-US" sz="1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stCxn id="43" idx="3"/>
              <a:endCxn id="23" idx="1"/>
            </p:cNvCxnSpPr>
            <p:nvPr/>
          </p:nvCxnSpPr>
          <p:spPr>
            <a:xfrm flipV="1">
              <a:off x="3245554" y="2499978"/>
              <a:ext cx="207089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stCxn id="43" idx="3"/>
              <a:endCxn id="31" idx="1"/>
            </p:cNvCxnSpPr>
            <p:nvPr/>
          </p:nvCxnSpPr>
          <p:spPr>
            <a:xfrm>
              <a:off x="3245554" y="3168886"/>
              <a:ext cx="207086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6205DB5A-51FE-954C-82F8-3CC641FECD64}"/>
              </a:ext>
            </a:extLst>
          </p:cNvPr>
          <p:cNvSpPr/>
          <p:nvPr/>
        </p:nvSpPr>
        <p:spPr>
          <a:xfrm>
            <a:off x="5955462" y="1724939"/>
            <a:ext cx="1660633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B7273FF-9537-1E44-8B17-6CF40B7E7EA2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 flipV="1">
            <a:off x="5303416" y="960984"/>
            <a:ext cx="324971" cy="733375"/>
          </a:xfrm>
          <a:prstGeom prst="straightConnector1">
            <a:avLst/>
          </a:prstGeom>
          <a:ln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4E7A69C-42D4-504A-A077-736611A39013}"/>
              </a:ext>
            </a:extLst>
          </p:cNvPr>
          <p:cNvCxnSpPr>
            <a:cxnSpLocks/>
            <a:stCxn id="46" idx="3"/>
            <a:endCxn id="75" idx="1"/>
          </p:cNvCxnSpPr>
          <p:nvPr/>
        </p:nvCxnSpPr>
        <p:spPr>
          <a:xfrm>
            <a:off x="5303416" y="1694359"/>
            <a:ext cx="429883" cy="855466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56CD19A-D407-2249-A95C-6FF70F01833A}"/>
              </a:ext>
            </a:extLst>
          </p:cNvPr>
          <p:cNvGrpSpPr/>
          <p:nvPr/>
        </p:nvGrpSpPr>
        <p:grpSpPr>
          <a:xfrm>
            <a:off x="4236365" y="889871"/>
            <a:ext cx="1067053" cy="2004055"/>
            <a:chOff x="5095899" y="4036557"/>
            <a:chExt cx="1660637" cy="200405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2547FED-5078-744A-8047-DFB5EB577112}"/>
                </a:ext>
              </a:extLst>
            </p:cNvPr>
            <p:cNvGrpSpPr/>
            <p:nvPr/>
          </p:nvGrpSpPr>
          <p:grpSpPr>
            <a:xfrm>
              <a:off x="5095899" y="4036557"/>
              <a:ext cx="1660637" cy="2004055"/>
              <a:chOff x="1135115" y="351526"/>
              <a:chExt cx="1008995" cy="141374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FD59222-4C77-3746-B6A6-D6868D7086F0}"/>
                  </a:ext>
                </a:extLst>
              </p:cNvPr>
              <p:cNvGrpSpPr/>
              <p:nvPr/>
            </p:nvGrpSpPr>
            <p:grpSpPr>
              <a:xfrm>
                <a:off x="1135115" y="557048"/>
                <a:ext cx="1008995" cy="1208225"/>
                <a:chOff x="1135115" y="557048"/>
                <a:chExt cx="1008995" cy="1208225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33F710A-A6C6-F247-B93C-26D29530CEDC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208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5BAD5C7-9908-F44D-9270-A01068412750}"/>
                    </a:ext>
                  </a:extLst>
                </p:cNvPr>
                <p:cNvSpPr/>
                <p:nvPr/>
              </p:nvSpPr>
              <p:spPr>
                <a:xfrm>
                  <a:off x="1135115" y="723922"/>
                  <a:ext cx="1008993" cy="390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device/</a:t>
                  </a:r>
                </a:p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sfs_inode</a:t>
                  </a: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49D5A00-6CB7-F944-8D67-5C9D1306CD13}"/>
                  </a:ext>
                </a:extLst>
              </p:cNvPr>
              <p:cNvSpPr/>
              <p:nvPr/>
            </p:nvSpPr>
            <p:spPr>
              <a:xfrm>
                <a:off x="1135116" y="351526"/>
                <a:ext cx="1008993" cy="205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0D9246-DDF1-5742-94CA-DDEA33677C8F}"/>
                </a:ext>
              </a:extLst>
            </p:cNvPr>
            <p:cNvSpPr/>
            <p:nvPr/>
          </p:nvSpPr>
          <p:spPr>
            <a:xfrm>
              <a:off x="5095899" y="5368934"/>
              <a:ext cx="1660634" cy="553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fs</a:t>
              </a:r>
              <a:r>
                <a:rPr lang="zh-CN" altLang="en-US" sz="1400">
                  <a:solidFill>
                    <a:schemeClr val="tx1"/>
                  </a:solidFill>
                </a:rPr>
                <a:t> *</a:t>
              </a:r>
              <a:r>
                <a:rPr lang="en-US" altLang="zh-CN" sz="1400">
                  <a:solidFill>
                    <a:schemeClr val="tx1"/>
                  </a:solidFill>
                </a:rPr>
                <a:t>in_fs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B43919-619B-914B-B380-AF3E0A960B6F}"/>
              </a:ext>
            </a:extLst>
          </p:cNvPr>
          <p:cNvGrpSpPr/>
          <p:nvPr/>
        </p:nvGrpSpPr>
        <p:grpSpPr>
          <a:xfrm>
            <a:off x="5628385" y="301082"/>
            <a:ext cx="1660635" cy="1053223"/>
            <a:chOff x="1135116" y="220716"/>
            <a:chExt cx="1008994" cy="1053223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DC87416-582C-744D-993D-C2121DCA7635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716891"/>
              <a:chOff x="1135117" y="557048"/>
              <a:chExt cx="1008993" cy="71689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7B317A-5853-0E47-B798-228D45C90938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7168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9C49C32-3DEF-E544-9558-5D780C5E605C}"/>
                  </a:ext>
                </a:extLst>
              </p:cNvPr>
              <p:cNvSpPr/>
              <p:nvPr/>
            </p:nvSpPr>
            <p:spPr>
              <a:xfrm>
                <a:off x="1135117" y="712452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sfs_disk_inode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din</a:t>
                </a: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D6697CC-2B32-9840-9762-B376DB866750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sfs_inode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7AE7780D-0818-C84C-A18F-5726BD74FDC1}"/>
              </a:ext>
            </a:extLst>
          </p:cNvPr>
          <p:cNvCxnSpPr>
            <a:stCxn id="53" idx="3"/>
            <a:endCxn id="62" idx="1"/>
          </p:cNvCxnSpPr>
          <p:nvPr/>
        </p:nvCxnSpPr>
        <p:spPr>
          <a:xfrm>
            <a:off x="7289020" y="960984"/>
            <a:ext cx="1952416" cy="43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562DBBA-1800-8241-B2CA-FEA3129B49AD}"/>
              </a:ext>
            </a:extLst>
          </p:cNvPr>
          <p:cNvGrpSpPr/>
          <p:nvPr/>
        </p:nvGrpSpPr>
        <p:grpSpPr>
          <a:xfrm>
            <a:off x="5733297" y="1627762"/>
            <a:ext cx="1660635" cy="1581851"/>
            <a:chOff x="3365887" y="5244691"/>
            <a:chExt cx="1660635" cy="158185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ACC8ABD-F9D5-1744-8C00-1246B01DFF68}"/>
                </a:ext>
              </a:extLst>
            </p:cNvPr>
            <p:cNvGrpSpPr/>
            <p:nvPr/>
          </p:nvGrpSpPr>
          <p:grpSpPr>
            <a:xfrm>
              <a:off x="3365887" y="5244691"/>
              <a:ext cx="1660635" cy="1581851"/>
              <a:chOff x="1135116" y="220716"/>
              <a:chExt cx="1008994" cy="2028498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3F67EEE3-8C7F-1F46-BFDB-78AC6F114DA2}"/>
                  </a:ext>
                </a:extLst>
              </p:cNvPr>
              <p:cNvGrpSpPr/>
              <p:nvPr/>
            </p:nvGrpSpPr>
            <p:grpSpPr>
              <a:xfrm>
                <a:off x="1135117" y="557048"/>
                <a:ext cx="1008993" cy="1692166"/>
                <a:chOff x="1135117" y="557048"/>
                <a:chExt cx="1008993" cy="1692166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DD88DFC-F7C8-EF42-A461-355B38BBE2ED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6904D94C-960A-1E43-B717-D14BB88E81AB}"/>
                    </a:ext>
                  </a:extLst>
                </p:cNvPr>
                <p:cNvSpPr/>
                <p:nvPr/>
              </p:nvSpPr>
              <p:spPr>
                <a:xfrm>
                  <a:off x="1135117" y="1234965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</a:rPr>
                    <a:t>d_blocks</a:t>
                  </a: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75264B5-A160-1C41-A6F7-A1B2DC8EA9D1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device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FBD6CE5-02E6-DF42-BACD-7EF0A3E88006}"/>
                </a:ext>
              </a:extLst>
            </p:cNvPr>
            <p:cNvSpPr/>
            <p:nvPr/>
          </p:nvSpPr>
          <p:spPr>
            <a:xfrm>
              <a:off x="3365887" y="6441122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d_blocksize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8FF4E0-EDFE-A04C-B106-F95C5DE5413F}"/>
              </a:ext>
            </a:extLst>
          </p:cNvPr>
          <p:cNvGrpSpPr/>
          <p:nvPr/>
        </p:nvGrpSpPr>
        <p:grpSpPr>
          <a:xfrm>
            <a:off x="9238084" y="455885"/>
            <a:ext cx="1663985" cy="1417542"/>
            <a:chOff x="5290479" y="734186"/>
            <a:chExt cx="1663985" cy="141754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8F9C084-3AC3-054A-AC06-47C2EE63511B}"/>
                </a:ext>
              </a:extLst>
            </p:cNvPr>
            <p:cNvGrpSpPr/>
            <p:nvPr/>
          </p:nvGrpSpPr>
          <p:grpSpPr>
            <a:xfrm>
              <a:off x="5293829" y="734186"/>
              <a:ext cx="1660635" cy="1417542"/>
              <a:chOff x="1135116" y="369309"/>
              <a:chExt cx="1008994" cy="58741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AB559AC-3E88-B24C-9146-D82C875A417E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3996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DE74836-565F-D541-A37A-A91676E0D0E3}"/>
                  </a:ext>
                </a:extLst>
              </p:cNvPr>
              <p:cNvSpPr/>
              <p:nvPr/>
            </p:nvSpPr>
            <p:spPr>
              <a:xfrm>
                <a:off x="1135116" y="369309"/>
                <a:ext cx="1008993" cy="1877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sfs_disk_inode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5DCF58D-32A3-B84B-83B8-C3B1C8EFA17B}"/>
                </a:ext>
              </a:extLst>
            </p:cNvPr>
            <p:cNvSpPr/>
            <p:nvPr/>
          </p:nvSpPr>
          <p:spPr>
            <a:xfrm>
              <a:off x="5293828" y="1366390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size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67534EA-3600-CE44-B769-51CF3D0F45A4}"/>
                </a:ext>
              </a:extLst>
            </p:cNvPr>
            <p:cNvSpPr/>
            <p:nvPr/>
          </p:nvSpPr>
          <p:spPr>
            <a:xfrm>
              <a:off x="5290479" y="1738178"/>
              <a:ext cx="1660633" cy="26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blocks</a:t>
              </a:r>
            </a:p>
          </p:txBody>
        </p:sp>
      </p:grp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1D58EA1-5A63-E24D-B0E7-B9EF120B3B81}"/>
              </a:ext>
            </a:extLst>
          </p:cNvPr>
          <p:cNvCxnSpPr>
            <a:cxnSpLocks/>
            <a:stCxn id="42" idx="1"/>
            <a:endCxn id="93" idx="3"/>
          </p:cNvCxnSpPr>
          <p:nvPr/>
        </p:nvCxnSpPr>
        <p:spPr>
          <a:xfrm flipH="1">
            <a:off x="1572432" y="2498847"/>
            <a:ext cx="2663933" cy="90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A03F4A-ED3E-3D45-85BB-FAEF17F305C9}"/>
              </a:ext>
            </a:extLst>
          </p:cNvPr>
          <p:cNvGrpSpPr/>
          <p:nvPr/>
        </p:nvGrpSpPr>
        <p:grpSpPr>
          <a:xfrm>
            <a:off x="569132" y="3400362"/>
            <a:ext cx="2006599" cy="2982817"/>
            <a:chOff x="4905673" y="3708587"/>
            <a:chExt cx="1985832" cy="2982817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55FB214-1047-6149-BB8B-323310817439}"/>
                </a:ext>
              </a:extLst>
            </p:cNvPr>
            <p:cNvGrpSpPr/>
            <p:nvPr/>
          </p:nvGrpSpPr>
          <p:grpSpPr>
            <a:xfrm>
              <a:off x="4905673" y="3708587"/>
              <a:ext cx="1985832" cy="2982817"/>
              <a:chOff x="5934811" y="1531377"/>
              <a:chExt cx="1985832" cy="2982817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B07CFC5-9CBA-CF47-B7E7-6516CD2316B1}"/>
                  </a:ext>
                </a:extLst>
              </p:cNvPr>
              <p:cNvSpPr/>
              <p:nvPr/>
            </p:nvSpPr>
            <p:spPr>
              <a:xfrm>
                <a:off x="5934811" y="1930400"/>
                <a:ext cx="1985832" cy="2583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同侧圆角矩形 92">
                <a:extLst>
                  <a:ext uri="{FF2B5EF4-FFF2-40B4-BE49-F238E27FC236}">
                    <a16:creationId xmlns:a16="http://schemas.microsoft.com/office/drawing/2014/main" id="{F0871FD9-C90E-0F4C-B1AC-9C0E6727887E}"/>
                  </a:ext>
                </a:extLst>
              </p:cNvPr>
              <p:cNvSpPr/>
              <p:nvPr/>
            </p:nvSpPr>
            <p:spPr>
              <a:xfrm>
                <a:off x="5934811" y="1531377"/>
                <a:ext cx="1985832" cy="399023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fs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A07D4D1-E048-574F-885E-EF97FC328D92}"/>
                </a:ext>
              </a:extLst>
            </p:cNvPr>
            <p:cNvGrpSpPr/>
            <p:nvPr/>
          </p:nvGrpSpPr>
          <p:grpSpPr>
            <a:xfrm>
              <a:off x="5143540" y="4265343"/>
              <a:ext cx="1518651" cy="2008436"/>
              <a:chOff x="1747063" y="3849752"/>
              <a:chExt cx="1167647" cy="2008436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A5CC28BC-41FC-B743-B089-33B94D56D958}"/>
                  </a:ext>
                </a:extLst>
              </p:cNvPr>
              <p:cNvGrpSpPr/>
              <p:nvPr/>
            </p:nvGrpSpPr>
            <p:grpSpPr>
              <a:xfrm>
                <a:off x="1747063" y="3849752"/>
                <a:ext cx="1167647" cy="2008436"/>
                <a:chOff x="1135116" y="220716"/>
                <a:chExt cx="1008994" cy="2806819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EA73BB88-DC98-DD41-9E25-54C4F6B6C44F}"/>
                    </a:ext>
                  </a:extLst>
                </p:cNvPr>
                <p:cNvGrpSpPr/>
                <p:nvPr/>
              </p:nvGrpSpPr>
              <p:grpSpPr>
                <a:xfrm>
                  <a:off x="1135116" y="557047"/>
                  <a:ext cx="1008994" cy="2470488"/>
                  <a:chOff x="1135116" y="557047"/>
                  <a:chExt cx="1008994" cy="2470488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1362A8F6-8B4A-454A-8761-8835E0A0831E}"/>
                      </a:ext>
                    </a:extLst>
                  </p:cNvPr>
                  <p:cNvSpPr/>
                  <p:nvPr/>
                </p:nvSpPr>
                <p:spPr>
                  <a:xfrm>
                    <a:off x="1135117" y="557047"/>
                    <a:ext cx="1008993" cy="247048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14C82794-8916-4A41-838C-47AE9180F350}"/>
                      </a:ext>
                    </a:extLst>
                  </p:cNvPr>
                  <p:cNvSpPr/>
                  <p:nvPr/>
                </p:nvSpPr>
                <p:spPr>
                  <a:xfrm>
                    <a:off x="1135116" y="748605"/>
                    <a:ext cx="1008993" cy="33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sfs_super</a:t>
                    </a:r>
                  </a:p>
                </p:txBody>
              </p:sp>
            </p:grp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9AA39146-C784-3B42-9E0A-AD1B470A1698}"/>
                    </a:ext>
                  </a:extLst>
                </p:cNvPr>
                <p:cNvSpPr/>
                <p:nvPr/>
              </p:nvSpPr>
              <p:spPr>
                <a:xfrm>
                  <a:off x="1135116" y="220716"/>
                  <a:ext cx="1008993" cy="33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>
                      <a:solidFill>
                        <a:schemeClr val="tx1"/>
                      </a:solidFill>
                    </a:rPr>
                    <a:t>sfs_fs</a:t>
                  </a:r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160F046-4F06-B54A-AA3A-BA301E71CCBC}"/>
                  </a:ext>
                </a:extLst>
              </p:cNvPr>
              <p:cNvSpPr/>
              <p:nvPr/>
            </p:nvSpPr>
            <p:spPr>
              <a:xfrm>
                <a:off x="1747063" y="4592507"/>
                <a:ext cx="1167646" cy="240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device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0671C1D-71B7-0840-A40A-535BD49EC56E}"/>
                  </a:ext>
                </a:extLst>
              </p:cNvPr>
              <p:cNvSpPr/>
              <p:nvPr/>
            </p:nvSpPr>
            <p:spPr>
              <a:xfrm>
                <a:off x="1747063" y="4926046"/>
                <a:ext cx="1167646" cy="240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bitmap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 *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freemap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72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A963FC6-5C3C-D346-B1DD-BA87AA4490C9}"/>
              </a:ext>
            </a:extLst>
          </p:cNvPr>
          <p:cNvGrpSpPr/>
          <p:nvPr/>
        </p:nvGrpSpPr>
        <p:grpSpPr>
          <a:xfrm>
            <a:off x="1513490" y="2180538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6C413C-751A-BD44-825A-BCB6EEE7F041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7C4116-1647-4340-AF69-2CC2FA178F39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inode</a:t>
              </a:r>
              <a:r>
                <a:rPr lang="zh-CN" altLang="en-US" sz="1400">
                  <a:solidFill>
                    <a:schemeClr val="tx1"/>
                  </a:solidFill>
                </a:rPr>
                <a:t> *</a:t>
              </a:r>
              <a:r>
                <a:rPr lang="en-US" altLang="zh-CN" sz="140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6" name="同侧圆角矩形 5">
              <a:extLst>
                <a:ext uri="{FF2B5EF4-FFF2-40B4-BE49-F238E27FC236}">
                  <a16:creationId xmlns:a16="http://schemas.microsoft.com/office/drawing/2014/main" id="{01EB9A88-F0DA-4B42-BB88-044D8FFD1B1F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file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91D6EB7-B5E7-8B45-A67F-3899AFD1B685}"/>
              </a:ext>
            </a:extLst>
          </p:cNvPr>
          <p:cNvGrpSpPr/>
          <p:nvPr/>
        </p:nvGrpSpPr>
        <p:grpSpPr>
          <a:xfrm>
            <a:off x="5286703" y="5991357"/>
            <a:ext cx="4884282" cy="875570"/>
            <a:chOff x="633649" y="5956154"/>
            <a:chExt cx="2285048" cy="5715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DDB1C5-23AE-1340-825C-423CA7D32785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689CDF-E043-AC48-A2F6-EDC92449DFEC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5BFB1A-3FD5-EE41-8E06-B0BDEFAEE5C9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442B166-3A91-AF48-9D43-C50B42A17B48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75A27C-E481-1D42-A81C-953329289F32}"/>
              </a:ext>
            </a:extLst>
          </p:cNvPr>
          <p:cNvGrpSpPr/>
          <p:nvPr/>
        </p:nvGrpSpPr>
        <p:grpSpPr>
          <a:xfrm>
            <a:off x="3665884" y="977104"/>
            <a:ext cx="5283522" cy="3775200"/>
            <a:chOff x="1124607" y="488373"/>
            <a:chExt cx="1166647" cy="113533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7DE2AAE-A50A-9244-84E7-75A429DC0AAE}"/>
                </a:ext>
              </a:extLst>
            </p:cNvPr>
            <p:cNvSpPr/>
            <p:nvPr/>
          </p:nvSpPr>
          <p:spPr>
            <a:xfrm>
              <a:off x="1124607" y="634542"/>
              <a:ext cx="1166647" cy="9891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EC6C45-91A3-1645-A3B2-13AFC330AF2B}"/>
                </a:ext>
              </a:extLst>
            </p:cNvPr>
            <p:cNvSpPr/>
            <p:nvPr/>
          </p:nvSpPr>
          <p:spPr>
            <a:xfrm>
              <a:off x="1124607" y="740558"/>
              <a:ext cx="1166647" cy="173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9" name="同侧圆角矩形 18">
              <a:extLst>
                <a:ext uri="{FF2B5EF4-FFF2-40B4-BE49-F238E27FC236}">
                  <a16:creationId xmlns:a16="http://schemas.microsoft.com/office/drawing/2014/main" id="{50B70546-919D-9446-BFA2-F2C0C96BAE30}"/>
                </a:ext>
              </a:extLst>
            </p:cNvPr>
            <p:cNvSpPr/>
            <p:nvPr/>
          </p:nvSpPr>
          <p:spPr>
            <a:xfrm>
              <a:off x="1124607" y="488373"/>
              <a:ext cx="1166647" cy="146169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DIR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2E19D5-F626-C44F-B379-E89AC9F03CEA}"/>
              </a:ext>
            </a:extLst>
          </p:cNvPr>
          <p:cNvGrpSpPr/>
          <p:nvPr/>
        </p:nvGrpSpPr>
        <p:grpSpPr>
          <a:xfrm>
            <a:off x="3877788" y="2605567"/>
            <a:ext cx="1166649" cy="966559"/>
            <a:chOff x="1686909" y="3881729"/>
            <a:chExt cx="1166649" cy="96655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4BFB725-1A09-9347-8470-44B876959EB5}"/>
                </a:ext>
              </a:extLst>
            </p:cNvPr>
            <p:cNvGrpSpPr/>
            <p:nvPr/>
          </p:nvGrpSpPr>
          <p:grpSpPr>
            <a:xfrm>
              <a:off x="1686910" y="3881729"/>
              <a:ext cx="1166648" cy="966559"/>
              <a:chOff x="1124606" y="488373"/>
              <a:chExt cx="1166648" cy="966559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D30AA89-041B-3B47-967F-67A41A281965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67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E2A668F-9165-D04E-B26E-539F908A020E}"/>
                  </a:ext>
                </a:extLst>
              </p:cNvPr>
              <p:cNvSpPr/>
              <p:nvPr/>
            </p:nvSpPr>
            <p:spPr>
              <a:xfrm>
                <a:off x="1124606" y="782270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offset</a:t>
                </a:r>
              </a:p>
            </p:txBody>
          </p:sp>
          <p:sp>
            <p:nvSpPr>
              <p:cNvPr id="24" name="同侧圆角矩形 23">
                <a:extLst>
                  <a:ext uri="{FF2B5EF4-FFF2-40B4-BE49-F238E27FC236}">
                    <a16:creationId xmlns:a16="http://schemas.microsoft.com/office/drawing/2014/main" id="{C008F1DD-8FFD-1F4F-8000-9B6A24D27348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dirent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2D38D9B-3CF5-3B42-A108-E996176A5A1E}"/>
                </a:ext>
              </a:extLst>
            </p:cNvPr>
            <p:cNvSpPr/>
            <p:nvPr/>
          </p:nvSpPr>
          <p:spPr>
            <a:xfrm>
              <a:off x="1686909" y="451195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name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B6AAC1B-A074-D042-8BB1-CA5535A5E710}"/>
              </a:ext>
            </a:extLst>
          </p:cNvPr>
          <p:cNvGrpSpPr/>
          <p:nvPr/>
        </p:nvGrpSpPr>
        <p:grpSpPr>
          <a:xfrm>
            <a:off x="5046194" y="2605567"/>
            <a:ext cx="1166649" cy="966559"/>
            <a:chOff x="1686909" y="3881729"/>
            <a:chExt cx="1166649" cy="96655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BB90CAD-EDBA-FF44-B5CB-8599DD703FA3}"/>
                </a:ext>
              </a:extLst>
            </p:cNvPr>
            <p:cNvGrpSpPr/>
            <p:nvPr/>
          </p:nvGrpSpPr>
          <p:grpSpPr>
            <a:xfrm>
              <a:off x="1686910" y="3881729"/>
              <a:ext cx="1166648" cy="966559"/>
              <a:chOff x="1124606" y="488373"/>
              <a:chExt cx="1166648" cy="966559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836B14-52C4-7F40-9344-AB27721C71BC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67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C332DA6-DBB4-5F4E-BA32-739EDAA2A41C}"/>
                  </a:ext>
                </a:extLst>
              </p:cNvPr>
              <p:cNvSpPr/>
              <p:nvPr/>
            </p:nvSpPr>
            <p:spPr>
              <a:xfrm>
                <a:off x="1124606" y="782270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offset</a:t>
                </a:r>
              </a:p>
            </p:txBody>
          </p:sp>
          <p:sp>
            <p:nvSpPr>
              <p:cNvPr id="32" name="同侧圆角矩形 31">
                <a:extLst>
                  <a:ext uri="{FF2B5EF4-FFF2-40B4-BE49-F238E27FC236}">
                    <a16:creationId xmlns:a16="http://schemas.microsoft.com/office/drawing/2014/main" id="{A2982D86-DA9A-F445-8205-C470EF762BE0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dirent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124AABE-30F1-814E-87BC-A168ABFDFBF9}"/>
                </a:ext>
              </a:extLst>
            </p:cNvPr>
            <p:cNvSpPr/>
            <p:nvPr/>
          </p:nvSpPr>
          <p:spPr>
            <a:xfrm>
              <a:off x="1686909" y="451195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97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211566" y="218879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520426" y="4003443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258</Words>
  <Application>Microsoft Macintosh PowerPoint</Application>
  <PresentationFormat>宽屏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34</cp:revision>
  <dcterms:created xsi:type="dcterms:W3CDTF">2019-09-16T15:11:05Z</dcterms:created>
  <dcterms:modified xsi:type="dcterms:W3CDTF">2019-09-18T13:16:36Z</dcterms:modified>
</cp:coreProperties>
</file>