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1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5512676" y="153137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7ACC6D-914B-A747-8767-812D2DD1C18B}"/>
              </a:ext>
            </a:extLst>
          </p:cNvPr>
          <p:cNvGrpSpPr/>
          <p:nvPr/>
        </p:nvGrpSpPr>
        <p:grpSpPr>
          <a:xfrm>
            <a:off x="320572" y="361462"/>
            <a:ext cx="1213943" cy="2028498"/>
            <a:chOff x="1135116" y="220716"/>
            <a:chExt cx="1008994" cy="202849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402AB2F-1F71-084A-BBF1-33028C35D489}"/>
                </a:ext>
              </a:extLst>
            </p:cNvPr>
            <p:cNvGrpSpPr/>
            <p:nvPr/>
          </p:nvGrpSpPr>
          <p:grpSpPr>
            <a:xfrm>
              <a:off x="1135117" y="557048"/>
              <a:ext cx="1008993" cy="1692166"/>
              <a:chOff x="1135117" y="557048"/>
              <a:chExt cx="1008993" cy="1692166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F1919-773F-5446-ACDB-F922F4027B3B}"/>
                  </a:ext>
                </a:extLst>
              </p:cNvPr>
              <p:cNvSpPr/>
              <p:nvPr/>
            </p:nvSpPr>
            <p:spPr>
              <a:xfrm>
                <a:off x="1135117" y="557048"/>
                <a:ext cx="1008993" cy="16921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DE1312-1BB7-5948-9E5A-01E1599F96DC}"/>
                  </a:ext>
                </a:extLst>
              </p:cNvPr>
              <p:cNvSpPr/>
              <p:nvPr/>
            </p:nvSpPr>
            <p:spPr>
              <a:xfrm>
                <a:off x="1135117" y="1234965"/>
                <a:ext cx="1008993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files_struct *</a:t>
                </a: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D9614F-9F64-734F-B294-42BB31812767}"/>
                </a:ext>
              </a:extLst>
            </p:cNvPr>
            <p:cNvSpPr/>
            <p:nvPr/>
          </p:nvSpPr>
          <p:spPr>
            <a:xfrm>
              <a:off x="1135116" y="220716"/>
              <a:ext cx="1008993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proc_struct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1534515" y="1162374"/>
            <a:ext cx="1066541" cy="38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 flipV="1">
            <a:off x="5244412" y="2063813"/>
            <a:ext cx="711054" cy="3276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ADFF687-F89E-7542-8E48-F0317EC2CF31}"/>
              </a:ext>
            </a:extLst>
          </p:cNvPr>
          <p:cNvGrpSpPr/>
          <p:nvPr/>
        </p:nvGrpSpPr>
        <p:grpSpPr>
          <a:xfrm>
            <a:off x="5955459" y="529627"/>
            <a:ext cx="1660637" cy="2631980"/>
            <a:chOff x="6442339" y="1712042"/>
            <a:chExt cx="1660637" cy="263198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E804905-5DF5-094B-B868-6E20C1563CFA}"/>
                </a:ext>
              </a:extLst>
            </p:cNvPr>
            <p:cNvGrpSpPr/>
            <p:nvPr/>
          </p:nvGrpSpPr>
          <p:grpSpPr>
            <a:xfrm>
              <a:off x="6442339" y="1712042"/>
              <a:ext cx="1660637" cy="2631980"/>
              <a:chOff x="1135113" y="220716"/>
              <a:chExt cx="1008997" cy="202849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C343CD45-F124-8640-A88E-B6A440A021A5}"/>
                  </a:ext>
                </a:extLst>
              </p:cNvPr>
              <p:cNvGrpSpPr/>
              <p:nvPr/>
            </p:nvGrpSpPr>
            <p:grpSpPr>
              <a:xfrm>
                <a:off x="1135113" y="557048"/>
                <a:ext cx="1008997" cy="1692166"/>
                <a:chOff x="1135113" y="557048"/>
                <a:chExt cx="1008997" cy="1692166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CDC58383-E47E-9E46-B150-C00466B865A0}"/>
                    </a:ext>
                  </a:extLst>
                </p:cNvPr>
                <p:cNvSpPr/>
                <p:nvPr/>
              </p:nvSpPr>
              <p:spPr>
                <a:xfrm>
                  <a:off x="1135117" y="557048"/>
                  <a:ext cx="1008993" cy="16921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558548E-CA90-984D-9122-633BC8292A3A}"/>
                    </a:ext>
                  </a:extLst>
                </p:cNvPr>
                <p:cNvSpPr/>
                <p:nvPr/>
              </p:nvSpPr>
              <p:spPr>
                <a:xfrm>
                  <a:off x="1135113" y="1910924"/>
                  <a:ext cx="1008993" cy="33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inode</a:t>
                  </a:r>
                  <a:r>
                    <a:rPr lang="zh-CN" altLang="en-US" sz="1400">
                      <a:solidFill>
                        <a:schemeClr val="tx1"/>
                      </a:solidFill>
                    </a:rPr>
                    <a:t> *</a:t>
                  </a:r>
                  <a:r>
                    <a:rPr lang="en-US" altLang="zh-CN" sz="1400">
                      <a:solidFill>
                        <a:schemeClr val="tx1"/>
                      </a:solidFill>
                    </a:rPr>
                    <a:t>node</a:t>
                  </a:r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22593B9-2391-504F-A49D-73A18F4F84A6}"/>
                  </a:ext>
                </a:extLst>
              </p:cNvPr>
              <p:cNvSpPr/>
              <p:nvPr/>
            </p:nvSpPr>
            <p:spPr>
              <a:xfrm>
                <a:off x="1135116" y="220716"/>
                <a:ext cx="1008993" cy="33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file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6442342" y="257305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fd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E11718-F873-3446-B82B-D3CE554E6752}"/>
              </a:ext>
            </a:extLst>
          </p:cNvPr>
          <p:cNvGrpSpPr/>
          <p:nvPr/>
        </p:nvGrpSpPr>
        <p:grpSpPr>
          <a:xfrm>
            <a:off x="1645110" y="29124"/>
            <a:ext cx="3751701" cy="3477234"/>
            <a:chOff x="2496694" y="583529"/>
            <a:chExt cx="3751701" cy="347723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3452643" y="583529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>
                  <a:solidFill>
                    <a:schemeClr val="tx1"/>
                  </a:solidFill>
                </a:rPr>
                <a:t>mem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2496694" y="3014997"/>
              <a:ext cx="748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filemap</a:t>
              </a:r>
              <a:endParaRPr kumimoji="1" lang="zh-CN" altLang="en-US" sz="14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111C0A-6566-EB45-AFF9-07C63CDAB64C}"/>
                </a:ext>
              </a:extLst>
            </p:cNvPr>
            <p:cNvGrpSpPr/>
            <p:nvPr/>
          </p:nvGrpSpPr>
          <p:grpSpPr>
            <a:xfrm>
              <a:off x="3452640" y="1154297"/>
              <a:ext cx="2643360" cy="2906466"/>
              <a:chOff x="3452640" y="1154297"/>
              <a:chExt cx="2795755" cy="290646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06B5FE-AC8B-EA4F-A9AF-63EFCEB61605}"/>
                  </a:ext>
                </a:extLst>
              </p:cNvPr>
              <p:cNvSpPr/>
              <p:nvPr/>
            </p:nvSpPr>
            <p:spPr>
              <a:xfrm>
                <a:off x="4671846" y="1158602"/>
                <a:ext cx="1576549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A090C8D-BF5A-EF4D-8ADE-45345990319E}"/>
                  </a:ext>
                </a:extLst>
              </p:cNvPr>
              <p:cNvSpPr/>
              <p:nvPr/>
            </p:nvSpPr>
            <p:spPr>
              <a:xfrm>
                <a:off x="4671846" y="115429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inode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* 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pwd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D8DE0C-8C1E-8142-828B-CC94649B0F12}"/>
                  </a:ext>
                </a:extLst>
              </p:cNvPr>
              <p:cNvSpPr/>
              <p:nvPr/>
            </p:nvSpPr>
            <p:spPr>
              <a:xfrm>
                <a:off x="4671843" y="1429614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 *fd_array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27CA6F-6006-E74C-AE40-205E87410F54}"/>
                  </a:ext>
                </a:extLst>
              </p:cNvPr>
              <p:cNvSpPr/>
              <p:nvPr/>
            </p:nvSpPr>
            <p:spPr>
              <a:xfrm>
                <a:off x="4671842" y="169872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files_count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4BA86B-E750-DC4D-A8B5-5F3B4F75973C}"/>
                  </a:ext>
                </a:extLst>
              </p:cNvPr>
              <p:cNvSpPr/>
              <p:nvPr/>
            </p:nvSpPr>
            <p:spPr>
              <a:xfrm>
                <a:off x="4671842" y="1978350"/>
                <a:ext cx="1576549" cy="2986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files_se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DAF9210-6823-624A-B771-1C23580E756F}"/>
                  </a:ext>
                </a:extLst>
              </p:cNvPr>
              <p:cNvSpPr/>
              <p:nvPr/>
            </p:nvSpPr>
            <p:spPr>
              <a:xfrm>
                <a:off x="3452643" y="2277008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1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C47AE9-9F0F-4742-824E-676DD62A3C96}"/>
                  </a:ext>
                </a:extLst>
              </p:cNvPr>
              <p:cNvSpPr/>
              <p:nvPr/>
            </p:nvSpPr>
            <p:spPr>
              <a:xfrm>
                <a:off x="3452643" y="2722947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2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DF3490-5F6E-AA4E-9D39-DE8B6946D8EF}"/>
                  </a:ext>
                </a:extLst>
              </p:cNvPr>
              <p:cNvSpPr/>
              <p:nvPr/>
            </p:nvSpPr>
            <p:spPr>
              <a:xfrm>
                <a:off x="3452643" y="3169842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86043EC-460B-5C4E-9274-FB434F022ACE}"/>
                  </a:ext>
                </a:extLst>
              </p:cNvPr>
              <p:cNvSpPr/>
              <p:nvPr/>
            </p:nvSpPr>
            <p:spPr>
              <a:xfrm>
                <a:off x="3452640" y="3614824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…</a:t>
                </a:r>
              </a:p>
            </p:txBody>
          </p:sp>
          <p:cxnSp>
            <p:nvCxnSpPr>
              <p:cNvPr id="37" name="曲线连接符 36">
                <a:extLst>
                  <a:ext uri="{FF2B5EF4-FFF2-40B4-BE49-F238E27FC236}">
                    <a16:creationId xmlns:a16="http://schemas.microsoft.com/office/drawing/2014/main" id="{F55A7BDE-5F2D-D445-B1BB-F83C98340D08}"/>
                  </a:ext>
                </a:extLst>
              </p:cNvPr>
              <p:cNvCxnSpPr>
                <a:cxnSpLocks/>
                <a:stCxn id="28" idx="3"/>
                <a:endCxn id="23" idx="3"/>
              </p:cNvCxnSpPr>
              <p:nvPr/>
            </p:nvCxnSpPr>
            <p:spPr>
              <a:xfrm flipH="1">
                <a:off x="6248391" y="1567273"/>
                <a:ext cx="1" cy="932705"/>
              </a:xfrm>
              <a:prstGeom prst="curved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DDE171-186A-A54E-8A72-03FBB251E517}"/>
                  </a:ext>
                </a:extLst>
              </p:cNvPr>
              <p:cNvSpPr/>
              <p:nvPr/>
            </p:nvSpPr>
            <p:spPr>
              <a:xfrm>
                <a:off x="3452640" y="1157575"/>
                <a:ext cx="1213942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files_struct</a:t>
                </a:r>
              </a:p>
            </p:txBody>
          </p:sp>
        </p:grp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stCxn id="43" idx="3"/>
              <a:endCxn id="23" idx="1"/>
            </p:cNvCxnSpPr>
            <p:nvPr/>
          </p:nvCxnSpPr>
          <p:spPr>
            <a:xfrm flipV="1">
              <a:off x="3245554" y="2499978"/>
              <a:ext cx="207089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stCxn id="43" idx="3"/>
              <a:endCxn id="31" idx="1"/>
            </p:cNvCxnSpPr>
            <p:nvPr/>
          </p:nvCxnSpPr>
          <p:spPr>
            <a:xfrm>
              <a:off x="3245554" y="3168886"/>
              <a:ext cx="207086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6205DB5A-51FE-954C-82F8-3CC641FECD64}"/>
              </a:ext>
            </a:extLst>
          </p:cNvPr>
          <p:cNvSpPr/>
          <p:nvPr/>
        </p:nvSpPr>
        <p:spPr>
          <a:xfrm>
            <a:off x="5955462" y="1724939"/>
            <a:ext cx="1660633" cy="33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4B7273FF-9537-1E44-8B17-6CF40B7E7EA2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5303416" y="960984"/>
            <a:ext cx="324971" cy="733375"/>
          </a:xfrm>
          <a:prstGeom prst="straightConnector1">
            <a:avLst/>
          </a:prstGeom>
          <a:ln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4E7A69C-42D4-504A-A077-736611A39013}"/>
              </a:ext>
            </a:extLst>
          </p:cNvPr>
          <p:cNvCxnSpPr>
            <a:cxnSpLocks/>
            <a:stCxn id="46" idx="3"/>
            <a:endCxn id="75" idx="1"/>
          </p:cNvCxnSpPr>
          <p:nvPr/>
        </p:nvCxnSpPr>
        <p:spPr>
          <a:xfrm>
            <a:off x="5303416" y="1694359"/>
            <a:ext cx="429883" cy="855466"/>
          </a:xfrm>
          <a:prstGeom prst="straightConnector1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56CD19A-D407-2249-A95C-6FF70F01833A}"/>
              </a:ext>
            </a:extLst>
          </p:cNvPr>
          <p:cNvGrpSpPr/>
          <p:nvPr/>
        </p:nvGrpSpPr>
        <p:grpSpPr>
          <a:xfrm>
            <a:off x="4236365" y="889871"/>
            <a:ext cx="1067053" cy="2004055"/>
            <a:chOff x="5095899" y="4036557"/>
            <a:chExt cx="1660637" cy="200405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2547FED-5078-744A-8047-DFB5EB577112}"/>
                </a:ext>
              </a:extLst>
            </p:cNvPr>
            <p:cNvGrpSpPr/>
            <p:nvPr/>
          </p:nvGrpSpPr>
          <p:grpSpPr>
            <a:xfrm>
              <a:off x="5095899" y="4036557"/>
              <a:ext cx="1660637" cy="2004055"/>
              <a:chOff x="1135115" y="351526"/>
              <a:chExt cx="1008995" cy="141374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FD59222-4C77-3746-B6A6-D6868D7086F0}"/>
                  </a:ext>
                </a:extLst>
              </p:cNvPr>
              <p:cNvGrpSpPr/>
              <p:nvPr/>
            </p:nvGrpSpPr>
            <p:grpSpPr>
              <a:xfrm>
                <a:off x="1135115" y="557048"/>
                <a:ext cx="1008995" cy="1208225"/>
                <a:chOff x="1135115" y="557048"/>
                <a:chExt cx="1008995" cy="1208225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B33F710A-A6C6-F247-B93C-26D29530CEDC}"/>
                    </a:ext>
                  </a:extLst>
                </p:cNvPr>
                <p:cNvSpPr/>
                <p:nvPr/>
              </p:nvSpPr>
              <p:spPr>
                <a:xfrm>
                  <a:off x="1135117" y="557048"/>
                  <a:ext cx="1008993" cy="12082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5BAD5C7-9908-F44D-9270-A01068412750}"/>
                    </a:ext>
                  </a:extLst>
                </p:cNvPr>
                <p:cNvSpPr/>
                <p:nvPr/>
              </p:nvSpPr>
              <p:spPr>
                <a:xfrm>
                  <a:off x="1135115" y="723922"/>
                  <a:ext cx="1008993" cy="3902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device/</a:t>
                  </a:r>
                </a:p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sfs_inode</a:t>
                  </a: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49D5A00-6CB7-F944-8D67-5C9D1306CD13}"/>
                  </a:ext>
                </a:extLst>
              </p:cNvPr>
              <p:cNvSpPr/>
              <p:nvPr/>
            </p:nvSpPr>
            <p:spPr>
              <a:xfrm>
                <a:off x="1135116" y="351526"/>
                <a:ext cx="1008993" cy="20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20D9246-DDF1-5742-94CA-DDEA33677C8F}"/>
                </a:ext>
              </a:extLst>
            </p:cNvPr>
            <p:cNvSpPr/>
            <p:nvPr/>
          </p:nvSpPr>
          <p:spPr>
            <a:xfrm>
              <a:off x="5095899" y="5368934"/>
              <a:ext cx="1660634" cy="553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fs</a:t>
              </a:r>
              <a:r>
                <a:rPr lang="zh-CN" altLang="en-US" sz="1400">
                  <a:solidFill>
                    <a:schemeClr val="tx1"/>
                  </a:solidFill>
                </a:rPr>
                <a:t> *</a:t>
              </a:r>
              <a:r>
                <a:rPr lang="en-US" altLang="zh-CN" sz="1400">
                  <a:solidFill>
                    <a:schemeClr val="tx1"/>
                  </a:solidFill>
                </a:rPr>
                <a:t>in_fs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CB43919-619B-914B-B380-AF3E0A960B6F}"/>
              </a:ext>
            </a:extLst>
          </p:cNvPr>
          <p:cNvGrpSpPr/>
          <p:nvPr/>
        </p:nvGrpSpPr>
        <p:grpSpPr>
          <a:xfrm>
            <a:off x="5628385" y="301082"/>
            <a:ext cx="1660635" cy="1053223"/>
            <a:chOff x="1135116" y="220716"/>
            <a:chExt cx="1008994" cy="1053223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DC87416-582C-744D-993D-C2121DCA7635}"/>
                </a:ext>
              </a:extLst>
            </p:cNvPr>
            <p:cNvGrpSpPr/>
            <p:nvPr/>
          </p:nvGrpSpPr>
          <p:grpSpPr>
            <a:xfrm>
              <a:off x="1135117" y="557048"/>
              <a:ext cx="1008993" cy="716891"/>
              <a:chOff x="1135117" y="557048"/>
              <a:chExt cx="1008993" cy="716891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7B317A-5853-0E47-B798-228D45C90938}"/>
                  </a:ext>
                </a:extLst>
              </p:cNvPr>
              <p:cNvSpPr/>
              <p:nvPr/>
            </p:nvSpPr>
            <p:spPr>
              <a:xfrm>
                <a:off x="1135117" y="557048"/>
                <a:ext cx="1008993" cy="7168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9C49C32-3DEF-E544-9558-5D780C5E605C}"/>
                  </a:ext>
                </a:extLst>
              </p:cNvPr>
              <p:cNvSpPr/>
              <p:nvPr/>
            </p:nvSpPr>
            <p:spPr>
              <a:xfrm>
                <a:off x="1135117" y="712452"/>
                <a:ext cx="1008993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sfs_disk_inode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 *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din</a:t>
                </a: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D6697CC-2B32-9840-9762-B376DB866750}"/>
                </a:ext>
              </a:extLst>
            </p:cNvPr>
            <p:cNvSpPr/>
            <p:nvPr/>
          </p:nvSpPr>
          <p:spPr>
            <a:xfrm>
              <a:off x="1135116" y="220716"/>
              <a:ext cx="1008993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sfs_inode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7AE7780D-0818-C84C-A18F-5726BD74FDC1}"/>
              </a:ext>
            </a:extLst>
          </p:cNvPr>
          <p:cNvCxnSpPr>
            <a:stCxn id="53" idx="3"/>
            <a:endCxn id="62" idx="1"/>
          </p:cNvCxnSpPr>
          <p:nvPr/>
        </p:nvCxnSpPr>
        <p:spPr>
          <a:xfrm>
            <a:off x="7289020" y="960984"/>
            <a:ext cx="1952416" cy="43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562DBBA-1800-8241-B2CA-FEA3129B49AD}"/>
              </a:ext>
            </a:extLst>
          </p:cNvPr>
          <p:cNvGrpSpPr/>
          <p:nvPr/>
        </p:nvGrpSpPr>
        <p:grpSpPr>
          <a:xfrm>
            <a:off x="5733297" y="1627762"/>
            <a:ext cx="1660635" cy="1581851"/>
            <a:chOff x="3365887" y="5244691"/>
            <a:chExt cx="1660635" cy="158185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ACC8ABD-F9D5-1744-8C00-1246B01DFF68}"/>
                </a:ext>
              </a:extLst>
            </p:cNvPr>
            <p:cNvGrpSpPr/>
            <p:nvPr/>
          </p:nvGrpSpPr>
          <p:grpSpPr>
            <a:xfrm>
              <a:off x="3365887" y="5244691"/>
              <a:ext cx="1660635" cy="1581851"/>
              <a:chOff x="1135116" y="220716"/>
              <a:chExt cx="1008994" cy="2028498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3F67EEE3-8C7F-1F46-BFDB-78AC6F114DA2}"/>
                  </a:ext>
                </a:extLst>
              </p:cNvPr>
              <p:cNvGrpSpPr/>
              <p:nvPr/>
            </p:nvGrpSpPr>
            <p:grpSpPr>
              <a:xfrm>
                <a:off x="1135117" y="557048"/>
                <a:ext cx="1008993" cy="1692166"/>
                <a:chOff x="1135117" y="557048"/>
                <a:chExt cx="1008993" cy="1692166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DD88DFC-F7C8-EF42-A461-355B38BBE2ED}"/>
                    </a:ext>
                  </a:extLst>
                </p:cNvPr>
                <p:cNvSpPr/>
                <p:nvPr/>
              </p:nvSpPr>
              <p:spPr>
                <a:xfrm>
                  <a:off x="1135117" y="557048"/>
                  <a:ext cx="1008993" cy="16921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6904D94C-960A-1E43-B717-D14BB88E81AB}"/>
                    </a:ext>
                  </a:extLst>
                </p:cNvPr>
                <p:cNvSpPr/>
                <p:nvPr/>
              </p:nvSpPr>
              <p:spPr>
                <a:xfrm>
                  <a:off x="1135117" y="1234965"/>
                  <a:ext cx="1008993" cy="33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d_blocks</a:t>
                  </a:r>
                </a:p>
              </p:txBody>
            </p: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75264B5-A160-1C41-A6F7-A1B2DC8EA9D1}"/>
                  </a:ext>
                </a:extLst>
              </p:cNvPr>
              <p:cNvSpPr/>
              <p:nvPr/>
            </p:nvSpPr>
            <p:spPr>
              <a:xfrm>
                <a:off x="1135116" y="220716"/>
                <a:ext cx="1008993" cy="33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device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FBD6CE5-02E6-DF42-BACD-7EF0A3E88006}"/>
                </a:ext>
              </a:extLst>
            </p:cNvPr>
            <p:cNvSpPr/>
            <p:nvPr/>
          </p:nvSpPr>
          <p:spPr>
            <a:xfrm>
              <a:off x="3365887" y="6441122"/>
              <a:ext cx="1660633" cy="262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d_blocksize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D8FF4E0-EDFE-A04C-B106-F95C5DE5413F}"/>
              </a:ext>
            </a:extLst>
          </p:cNvPr>
          <p:cNvGrpSpPr/>
          <p:nvPr/>
        </p:nvGrpSpPr>
        <p:grpSpPr>
          <a:xfrm>
            <a:off x="9238084" y="455885"/>
            <a:ext cx="1663985" cy="1417542"/>
            <a:chOff x="5290479" y="734186"/>
            <a:chExt cx="1663985" cy="1417542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8F9C084-3AC3-054A-AC06-47C2EE63511B}"/>
                </a:ext>
              </a:extLst>
            </p:cNvPr>
            <p:cNvGrpSpPr/>
            <p:nvPr/>
          </p:nvGrpSpPr>
          <p:grpSpPr>
            <a:xfrm>
              <a:off x="5293829" y="734186"/>
              <a:ext cx="1660635" cy="1417542"/>
              <a:chOff x="1135116" y="369309"/>
              <a:chExt cx="1008994" cy="587417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AB559AC-3E88-B24C-9146-D82C875A417E}"/>
                  </a:ext>
                </a:extLst>
              </p:cNvPr>
              <p:cNvSpPr/>
              <p:nvPr/>
            </p:nvSpPr>
            <p:spPr>
              <a:xfrm>
                <a:off x="1135117" y="557048"/>
                <a:ext cx="1008993" cy="3996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8DE74836-565F-D541-A37A-A91676E0D0E3}"/>
                  </a:ext>
                </a:extLst>
              </p:cNvPr>
              <p:cNvSpPr/>
              <p:nvPr/>
            </p:nvSpPr>
            <p:spPr>
              <a:xfrm>
                <a:off x="1135116" y="369309"/>
                <a:ext cx="1008993" cy="1877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sfs_disk_inode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5DCF58D-32A3-B84B-83B8-C3B1C8EFA17B}"/>
                </a:ext>
              </a:extLst>
            </p:cNvPr>
            <p:cNvSpPr/>
            <p:nvPr/>
          </p:nvSpPr>
          <p:spPr>
            <a:xfrm>
              <a:off x="5293828" y="1366390"/>
              <a:ext cx="1660633" cy="262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67534EA-3600-CE44-B769-51CF3D0F45A4}"/>
                </a:ext>
              </a:extLst>
            </p:cNvPr>
            <p:cNvSpPr/>
            <p:nvPr/>
          </p:nvSpPr>
          <p:spPr>
            <a:xfrm>
              <a:off x="5290479" y="1738178"/>
              <a:ext cx="1660633" cy="262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blocks</a:t>
              </a:r>
            </a:p>
          </p:txBody>
        </p:sp>
      </p:grp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1D58EA1-5A63-E24D-B0E7-B9EF120B3B81}"/>
              </a:ext>
            </a:extLst>
          </p:cNvPr>
          <p:cNvCxnSpPr>
            <a:cxnSpLocks/>
            <a:stCxn id="42" idx="1"/>
            <a:endCxn id="93" idx="3"/>
          </p:cNvCxnSpPr>
          <p:nvPr/>
        </p:nvCxnSpPr>
        <p:spPr>
          <a:xfrm flipH="1">
            <a:off x="1572432" y="2498847"/>
            <a:ext cx="2663933" cy="90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4A03F4A-ED3E-3D45-85BB-FAEF17F305C9}"/>
              </a:ext>
            </a:extLst>
          </p:cNvPr>
          <p:cNvGrpSpPr/>
          <p:nvPr/>
        </p:nvGrpSpPr>
        <p:grpSpPr>
          <a:xfrm>
            <a:off x="569132" y="3400362"/>
            <a:ext cx="2006599" cy="2982817"/>
            <a:chOff x="4905673" y="3708587"/>
            <a:chExt cx="1985832" cy="2982817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455FB214-1047-6149-BB8B-323310817439}"/>
                </a:ext>
              </a:extLst>
            </p:cNvPr>
            <p:cNvGrpSpPr/>
            <p:nvPr/>
          </p:nvGrpSpPr>
          <p:grpSpPr>
            <a:xfrm>
              <a:off x="4905673" y="3708587"/>
              <a:ext cx="1985832" cy="2982817"/>
              <a:chOff x="5934811" y="1531377"/>
              <a:chExt cx="1985832" cy="2982817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1B07CFC5-9CBA-CF47-B7E7-6516CD2316B1}"/>
                  </a:ext>
                </a:extLst>
              </p:cNvPr>
              <p:cNvSpPr/>
              <p:nvPr/>
            </p:nvSpPr>
            <p:spPr>
              <a:xfrm>
                <a:off x="5934811" y="1930400"/>
                <a:ext cx="1985832" cy="2583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同侧圆角矩形 92">
                <a:extLst>
                  <a:ext uri="{FF2B5EF4-FFF2-40B4-BE49-F238E27FC236}">
                    <a16:creationId xmlns:a16="http://schemas.microsoft.com/office/drawing/2014/main" id="{F0871FD9-C90E-0F4C-B1AC-9C0E6727887E}"/>
                  </a:ext>
                </a:extLst>
              </p:cNvPr>
              <p:cNvSpPr/>
              <p:nvPr/>
            </p:nvSpPr>
            <p:spPr>
              <a:xfrm>
                <a:off x="5934811" y="1531377"/>
                <a:ext cx="1985832" cy="399023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fs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1A07D4D1-E048-574F-885E-EF97FC328D92}"/>
                </a:ext>
              </a:extLst>
            </p:cNvPr>
            <p:cNvGrpSpPr/>
            <p:nvPr/>
          </p:nvGrpSpPr>
          <p:grpSpPr>
            <a:xfrm>
              <a:off x="5143540" y="4265343"/>
              <a:ext cx="1518651" cy="2008436"/>
              <a:chOff x="1747063" y="3849752"/>
              <a:chExt cx="1167647" cy="2008436"/>
            </a:xfrm>
          </p:grpSpPr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A5CC28BC-41FC-B743-B089-33B94D56D958}"/>
                  </a:ext>
                </a:extLst>
              </p:cNvPr>
              <p:cNvGrpSpPr/>
              <p:nvPr/>
            </p:nvGrpSpPr>
            <p:grpSpPr>
              <a:xfrm>
                <a:off x="1747063" y="3849752"/>
                <a:ext cx="1167647" cy="2008436"/>
                <a:chOff x="1135116" y="220716"/>
                <a:chExt cx="1008994" cy="2806819"/>
              </a:xfrm>
            </p:grpSpPr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EA73BB88-DC98-DD41-9E25-54C4F6B6C44F}"/>
                    </a:ext>
                  </a:extLst>
                </p:cNvPr>
                <p:cNvGrpSpPr/>
                <p:nvPr/>
              </p:nvGrpSpPr>
              <p:grpSpPr>
                <a:xfrm>
                  <a:off x="1135116" y="557047"/>
                  <a:ext cx="1008994" cy="2470488"/>
                  <a:chOff x="1135116" y="557047"/>
                  <a:chExt cx="1008994" cy="2470488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1362A8F6-8B4A-454A-8761-8835E0A0831E}"/>
                      </a:ext>
                    </a:extLst>
                  </p:cNvPr>
                  <p:cNvSpPr/>
                  <p:nvPr/>
                </p:nvSpPr>
                <p:spPr>
                  <a:xfrm>
                    <a:off x="1135117" y="557047"/>
                    <a:ext cx="1008993" cy="247048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14C82794-8916-4A41-838C-47AE9180F350}"/>
                      </a:ext>
                    </a:extLst>
                  </p:cNvPr>
                  <p:cNvSpPr/>
                  <p:nvPr/>
                </p:nvSpPr>
                <p:spPr>
                  <a:xfrm>
                    <a:off x="1135116" y="748605"/>
                    <a:ext cx="1008993" cy="33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sfs_super</a:t>
                    </a:r>
                  </a:p>
                </p:txBody>
              </p:sp>
            </p:grp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9AA39146-C784-3B42-9E0A-AD1B470A1698}"/>
                    </a:ext>
                  </a:extLst>
                </p:cNvPr>
                <p:cNvSpPr/>
                <p:nvPr/>
              </p:nvSpPr>
              <p:spPr>
                <a:xfrm>
                  <a:off x="1135116" y="220716"/>
                  <a:ext cx="1008993" cy="33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>
                      <a:solidFill>
                        <a:schemeClr val="tx1"/>
                      </a:solidFill>
                    </a:rPr>
                    <a:t>sfs_fs</a:t>
                  </a:r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160F046-4F06-B54A-AA3A-BA301E71CCBC}"/>
                  </a:ext>
                </a:extLst>
              </p:cNvPr>
              <p:cNvSpPr/>
              <p:nvPr/>
            </p:nvSpPr>
            <p:spPr>
              <a:xfrm>
                <a:off x="1747063" y="4592507"/>
                <a:ext cx="1167646" cy="240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device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 *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0671C1D-71B7-0840-A40A-535BD49EC56E}"/>
                  </a:ext>
                </a:extLst>
              </p:cNvPr>
              <p:cNvSpPr/>
              <p:nvPr/>
            </p:nvSpPr>
            <p:spPr>
              <a:xfrm>
                <a:off x="1747063" y="4926046"/>
                <a:ext cx="1167646" cy="240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bitmap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 *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freemap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72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A963FC6-5C3C-D346-B1DD-BA87AA4490C9}"/>
              </a:ext>
            </a:extLst>
          </p:cNvPr>
          <p:cNvGrpSpPr/>
          <p:nvPr/>
        </p:nvGrpSpPr>
        <p:grpSpPr>
          <a:xfrm>
            <a:off x="1513490" y="2180538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66C413C-751A-BD44-825A-BCB6EEE7F041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7C4116-1647-4340-AF69-2CC2FA178F39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inode</a:t>
              </a:r>
              <a:r>
                <a:rPr lang="zh-CN" altLang="en-US" sz="1400">
                  <a:solidFill>
                    <a:schemeClr val="tx1"/>
                  </a:solidFill>
                </a:rPr>
                <a:t> *</a:t>
              </a:r>
              <a:r>
                <a:rPr lang="en-US" altLang="zh-CN" sz="140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6" name="同侧圆角矩形 5">
              <a:extLst>
                <a:ext uri="{FF2B5EF4-FFF2-40B4-BE49-F238E27FC236}">
                  <a16:creationId xmlns:a16="http://schemas.microsoft.com/office/drawing/2014/main" id="{01EB9A88-F0DA-4B42-BB88-044D8FFD1B1F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file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91D6EB7-B5E7-8B45-A67F-3899AFD1B685}"/>
              </a:ext>
            </a:extLst>
          </p:cNvPr>
          <p:cNvGrpSpPr/>
          <p:nvPr/>
        </p:nvGrpSpPr>
        <p:grpSpPr>
          <a:xfrm>
            <a:off x="5286703" y="5991357"/>
            <a:ext cx="4884282" cy="875570"/>
            <a:chOff x="633649" y="5956154"/>
            <a:chExt cx="2285048" cy="5715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DDB1C5-23AE-1340-825C-423CA7D32785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689CDF-E043-AC48-A2F6-EDC92449DFEC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5BFB1A-3FD5-EE41-8E06-B0BDEFAEE5C9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42B166-3A91-AF48-9D43-C50B42A17B48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A75A27C-E481-1D42-A81C-953329289F32}"/>
              </a:ext>
            </a:extLst>
          </p:cNvPr>
          <p:cNvGrpSpPr/>
          <p:nvPr/>
        </p:nvGrpSpPr>
        <p:grpSpPr>
          <a:xfrm>
            <a:off x="3665884" y="977104"/>
            <a:ext cx="5283522" cy="3775200"/>
            <a:chOff x="1124607" y="488373"/>
            <a:chExt cx="1166647" cy="11353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DE2AAE-A50A-9244-84E7-75A429DC0AAE}"/>
                </a:ext>
              </a:extLst>
            </p:cNvPr>
            <p:cNvSpPr/>
            <p:nvPr/>
          </p:nvSpPr>
          <p:spPr>
            <a:xfrm>
              <a:off x="1124607" y="634542"/>
              <a:ext cx="1166647" cy="9891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0EC6C45-91A3-1645-A3B2-13AFC330AF2B}"/>
                </a:ext>
              </a:extLst>
            </p:cNvPr>
            <p:cNvSpPr/>
            <p:nvPr/>
          </p:nvSpPr>
          <p:spPr>
            <a:xfrm>
              <a:off x="1124607" y="740558"/>
              <a:ext cx="1166647" cy="173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9" name="同侧圆角矩形 18">
              <a:extLst>
                <a:ext uri="{FF2B5EF4-FFF2-40B4-BE49-F238E27FC236}">
                  <a16:creationId xmlns:a16="http://schemas.microsoft.com/office/drawing/2014/main" id="{50B70546-919D-9446-BFA2-F2C0C96BAE30}"/>
                </a:ext>
              </a:extLst>
            </p:cNvPr>
            <p:cNvSpPr/>
            <p:nvPr/>
          </p:nvSpPr>
          <p:spPr>
            <a:xfrm>
              <a:off x="1124607" y="488373"/>
              <a:ext cx="1166647" cy="146169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DIR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2E19D5-F626-C44F-B379-E89AC9F03CEA}"/>
              </a:ext>
            </a:extLst>
          </p:cNvPr>
          <p:cNvGrpSpPr/>
          <p:nvPr/>
        </p:nvGrpSpPr>
        <p:grpSpPr>
          <a:xfrm>
            <a:off x="3877788" y="2605567"/>
            <a:ext cx="1166649" cy="966559"/>
            <a:chOff x="1686909" y="3881729"/>
            <a:chExt cx="1166649" cy="96655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4BFB725-1A09-9347-8470-44B876959EB5}"/>
                </a:ext>
              </a:extLst>
            </p:cNvPr>
            <p:cNvGrpSpPr/>
            <p:nvPr/>
          </p:nvGrpSpPr>
          <p:grpSpPr>
            <a:xfrm>
              <a:off x="1686910" y="3881729"/>
              <a:ext cx="1166648" cy="966559"/>
              <a:chOff x="1124606" y="488373"/>
              <a:chExt cx="1166648" cy="966559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D30AA89-041B-3B47-967F-67A41A281965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672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E2A668F-9165-D04E-B26E-539F908A020E}"/>
                  </a:ext>
                </a:extLst>
              </p:cNvPr>
              <p:cNvSpPr/>
              <p:nvPr/>
            </p:nvSpPr>
            <p:spPr>
              <a:xfrm>
                <a:off x="1124606" y="782270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offset</a:t>
                </a:r>
              </a:p>
            </p:txBody>
          </p:sp>
          <p:sp>
            <p:nvSpPr>
              <p:cNvPr id="24" name="同侧圆角矩形 23">
                <a:extLst>
                  <a:ext uri="{FF2B5EF4-FFF2-40B4-BE49-F238E27FC236}">
                    <a16:creationId xmlns:a16="http://schemas.microsoft.com/office/drawing/2014/main" id="{C008F1DD-8FFD-1F4F-8000-9B6A24D27348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dirent</a:t>
                </a: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2D38D9B-3CF5-3B42-A108-E996176A5A1E}"/>
                </a:ext>
              </a:extLst>
            </p:cNvPr>
            <p:cNvSpPr/>
            <p:nvPr/>
          </p:nvSpPr>
          <p:spPr>
            <a:xfrm>
              <a:off x="1686909" y="451195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name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B6AAC1B-A074-D042-8BB1-CA5535A5E710}"/>
              </a:ext>
            </a:extLst>
          </p:cNvPr>
          <p:cNvGrpSpPr/>
          <p:nvPr/>
        </p:nvGrpSpPr>
        <p:grpSpPr>
          <a:xfrm>
            <a:off x="5046194" y="2605567"/>
            <a:ext cx="1166649" cy="966559"/>
            <a:chOff x="1686909" y="3881729"/>
            <a:chExt cx="1166649" cy="96655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BB90CAD-EDBA-FF44-B5CB-8599DD703FA3}"/>
                </a:ext>
              </a:extLst>
            </p:cNvPr>
            <p:cNvGrpSpPr/>
            <p:nvPr/>
          </p:nvGrpSpPr>
          <p:grpSpPr>
            <a:xfrm>
              <a:off x="1686910" y="3881729"/>
              <a:ext cx="1166648" cy="966559"/>
              <a:chOff x="1124606" y="488373"/>
              <a:chExt cx="1166648" cy="966559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4836B14-52C4-7F40-9344-AB27721C71BC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672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C332DA6-DBB4-5F4E-BA32-739EDAA2A41C}"/>
                  </a:ext>
                </a:extLst>
              </p:cNvPr>
              <p:cNvSpPr/>
              <p:nvPr/>
            </p:nvSpPr>
            <p:spPr>
              <a:xfrm>
                <a:off x="1124606" y="782270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offset</a:t>
                </a:r>
              </a:p>
            </p:txBody>
          </p:sp>
          <p:sp>
            <p:nvSpPr>
              <p:cNvPr id="32" name="同侧圆角矩形 31">
                <a:extLst>
                  <a:ext uri="{FF2B5EF4-FFF2-40B4-BE49-F238E27FC236}">
                    <a16:creationId xmlns:a16="http://schemas.microsoft.com/office/drawing/2014/main" id="{A2982D86-DA9A-F445-8205-C470EF762BE0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dirent</a:t>
                </a: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124AABE-30F1-814E-87BC-A168ABFDFBF9}"/>
                </a:ext>
              </a:extLst>
            </p:cNvPr>
            <p:cNvSpPr/>
            <p:nvPr/>
          </p:nvSpPr>
          <p:spPr>
            <a:xfrm>
              <a:off x="1686909" y="451195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97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0ECB58-C4C4-474D-A65D-F07B45AC5196}"/>
              </a:ext>
            </a:extLst>
          </p:cNvPr>
          <p:cNvSpPr txBox="1"/>
          <p:nvPr/>
        </p:nvSpPr>
        <p:spPr>
          <a:xfrm>
            <a:off x="334977" y="289711"/>
            <a:ext cx="2661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目录关系的持久化表示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0A22F9-C739-8144-990F-42AD516AAF3C}"/>
              </a:ext>
            </a:extLst>
          </p:cNvPr>
          <p:cNvSpPr txBox="1"/>
          <p:nvPr/>
        </p:nvSpPr>
        <p:spPr>
          <a:xfrm>
            <a:off x="117934" y="734396"/>
            <a:ext cx="1821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/</a:t>
            </a:r>
          </a:p>
          <a:p>
            <a:r>
              <a:rPr kumimoji="1" lang="en-US" altLang="zh-CN" sz="1200"/>
              <a:t>├── dir1</a:t>
            </a:r>
          </a:p>
          <a:p>
            <a:r>
              <a:rPr kumimoji="1" lang="en-US" altLang="zh-CN" sz="1200"/>
              <a:t>│   </a:t>
            </a:r>
            <a:r>
              <a:rPr kumimoji="1" lang="zh-CN" altLang="en-US" sz="1200"/>
              <a:t>      </a:t>
            </a:r>
            <a:r>
              <a:rPr kumimoji="1" lang="en-US" altLang="zh-CN" sz="1200"/>
              <a:t>└── file2</a:t>
            </a:r>
          </a:p>
          <a:p>
            <a:r>
              <a:rPr kumimoji="1" lang="en-US" altLang="zh-CN" sz="1200"/>
              <a:t>└── file1</a:t>
            </a:r>
            <a:endParaRPr kumimoji="1" lang="zh-CN" altLang="en-US" sz="12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5518480-3B05-2446-BD68-6C2D5FD2E5D2}"/>
              </a:ext>
            </a:extLst>
          </p:cNvPr>
          <p:cNvGrpSpPr/>
          <p:nvPr/>
        </p:nvGrpSpPr>
        <p:grpSpPr>
          <a:xfrm>
            <a:off x="1893725" y="225187"/>
            <a:ext cx="7333868" cy="3429000"/>
            <a:chOff x="599641" y="0"/>
            <a:chExt cx="6581118" cy="541687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FA588D8-BD7A-2949-BEE0-A18061BFBD26}"/>
                </a:ext>
              </a:extLst>
            </p:cNvPr>
            <p:cNvGrpSpPr/>
            <p:nvPr/>
          </p:nvGrpSpPr>
          <p:grpSpPr>
            <a:xfrm>
              <a:off x="3098408" y="1309966"/>
              <a:ext cx="1907764" cy="724531"/>
              <a:chOff x="785916" y="3337224"/>
              <a:chExt cx="1907764" cy="724531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34D1939-2CA0-9844-9A76-2862632D2253}"/>
                  </a:ext>
                </a:extLst>
              </p:cNvPr>
              <p:cNvSpPr/>
              <p:nvPr/>
            </p:nvSpPr>
            <p:spPr>
              <a:xfrm>
                <a:off x="785916" y="3337224"/>
                <a:ext cx="1015738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&lt;inode[2],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name=dir1&gt;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0F22A16-A5ED-634F-80C3-EF8BCD097A23}"/>
                  </a:ext>
                </a:extLst>
              </p:cNvPr>
              <p:cNvSpPr/>
              <p:nvPr/>
            </p:nvSpPr>
            <p:spPr>
              <a:xfrm>
                <a:off x="1801654" y="3344278"/>
                <a:ext cx="892026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&lt;inode[3],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name=file1&gt;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15AB5513-206A-AF43-8979-BAC80E74D743}"/>
                </a:ext>
              </a:extLst>
            </p:cNvPr>
            <p:cNvCxnSpPr>
              <a:cxnSpLocks/>
              <a:stCxn id="12" idx="2"/>
              <a:endCxn id="47" idx="0"/>
            </p:cNvCxnSpPr>
            <p:nvPr/>
          </p:nvCxnSpPr>
          <p:spPr>
            <a:xfrm rot="5400000">
              <a:off x="3630985" y="858907"/>
              <a:ext cx="426351" cy="47576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9A0D3B2-C5EF-2C4C-B9EF-F51F371631D4}"/>
                </a:ext>
              </a:extLst>
            </p:cNvPr>
            <p:cNvGrpSpPr/>
            <p:nvPr/>
          </p:nvGrpSpPr>
          <p:grpSpPr>
            <a:xfrm>
              <a:off x="3733293" y="0"/>
              <a:ext cx="697499" cy="883615"/>
              <a:chOff x="117934" y="1984068"/>
              <a:chExt cx="697499" cy="88361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DDDB1C5-23AE-1340-825C-423CA7D32785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同侧圆角矩形 106">
                <a:extLst>
                  <a:ext uri="{FF2B5EF4-FFF2-40B4-BE49-F238E27FC236}">
                    <a16:creationId xmlns:a16="http://schemas.microsoft.com/office/drawing/2014/main" id="{0581E2C2-6066-2140-B9FD-BC8FFA579FF8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00021D0-EE5B-3A47-AC02-51B132DF66BB}"/>
                </a:ext>
              </a:extLst>
            </p:cNvPr>
            <p:cNvGrpSpPr/>
            <p:nvPr/>
          </p:nvGrpSpPr>
          <p:grpSpPr>
            <a:xfrm>
              <a:off x="2748563" y="2417355"/>
              <a:ext cx="699689" cy="883617"/>
              <a:chOff x="814269" y="1984068"/>
              <a:chExt cx="699689" cy="88361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57F1D1-E1F6-1447-AEA8-E429B1F90B1F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同侧圆角矩形 108">
                <a:extLst>
                  <a:ext uri="{FF2B5EF4-FFF2-40B4-BE49-F238E27FC236}">
                    <a16:creationId xmlns:a16="http://schemas.microsoft.com/office/drawing/2014/main" id="{9EDEA6F8-4BAE-BA43-A5DA-21736597E777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11510A4-A909-A048-BEF2-0E065D996FF0}"/>
                </a:ext>
              </a:extLst>
            </p:cNvPr>
            <p:cNvGrpSpPr/>
            <p:nvPr/>
          </p:nvGrpSpPr>
          <p:grpSpPr>
            <a:xfrm>
              <a:off x="4652098" y="2647362"/>
              <a:ext cx="697499" cy="883617"/>
              <a:chOff x="1527664" y="1984068"/>
              <a:chExt cx="697499" cy="883617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6154032-BDCA-0845-B618-DCD819F35A0C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11" name="同侧圆角矩形 110">
                <a:extLst>
                  <a:ext uri="{FF2B5EF4-FFF2-40B4-BE49-F238E27FC236}">
                    <a16:creationId xmlns:a16="http://schemas.microsoft.com/office/drawing/2014/main" id="{8F68ED2D-DEB9-8A42-A7F2-6B669E304952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1CC6926-9F20-5544-940A-41AE8F223EDC}"/>
                </a:ext>
              </a:extLst>
            </p:cNvPr>
            <p:cNvGrpSpPr/>
            <p:nvPr/>
          </p:nvGrpSpPr>
          <p:grpSpPr>
            <a:xfrm>
              <a:off x="1590748" y="4318623"/>
              <a:ext cx="697499" cy="883615"/>
              <a:chOff x="2223998" y="1984068"/>
              <a:chExt cx="697499" cy="88361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C9A340-FD6E-0742-9471-278D0BD64CEB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同侧圆角矩形 111">
                <a:extLst>
                  <a:ext uri="{FF2B5EF4-FFF2-40B4-BE49-F238E27FC236}">
                    <a16:creationId xmlns:a16="http://schemas.microsoft.com/office/drawing/2014/main" id="{C1A5E24C-3205-E64A-877B-22E153C899B8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7" name="曲线连接符 116">
              <a:extLst>
                <a:ext uri="{FF2B5EF4-FFF2-40B4-BE49-F238E27FC236}">
                  <a16:creationId xmlns:a16="http://schemas.microsoft.com/office/drawing/2014/main" id="{56B988F5-90B1-A047-879C-43B5F7182D89}"/>
                </a:ext>
              </a:extLst>
            </p:cNvPr>
            <p:cNvCxnSpPr>
              <a:cxnSpLocks/>
              <a:stCxn id="47" idx="2"/>
              <a:endCxn id="109" idx="3"/>
            </p:cNvCxnSpPr>
            <p:nvPr/>
          </p:nvCxnSpPr>
          <p:spPr>
            <a:xfrm rot="5400000">
              <a:off x="3159763" y="1970841"/>
              <a:ext cx="389912" cy="50311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7118F71-3FE9-6F46-93EA-2974A2728173}"/>
                </a:ext>
              </a:extLst>
            </p:cNvPr>
            <p:cNvSpPr/>
            <p:nvPr/>
          </p:nvSpPr>
          <p:spPr>
            <a:xfrm>
              <a:off x="1817001" y="2929660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24" name="曲线连接符 123">
              <a:extLst>
                <a:ext uri="{FF2B5EF4-FFF2-40B4-BE49-F238E27FC236}">
                  <a16:creationId xmlns:a16="http://schemas.microsoft.com/office/drawing/2014/main" id="{162CC223-3D7F-9A41-A4E2-8F941EFC2F4C}"/>
                </a:ext>
              </a:extLst>
            </p:cNvPr>
            <p:cNvCxnSpPr>
              <a:cxnSpLocks/>
              <a:stCxn id="26" idx="1"/>
              <a:endCxn id="120" idx="0"/>
            </p:cNvCxnSpPr>
            <p:nvPr/>
          </p:nvCxnSpPr>
          <p:spPr>
            <a:xfrm rot="10800000">
              <a:off x="2221823" y="2929661"/>
              <a:ext cx="526740" cy="12573"/>
            </a:xfrm>
            <a:prstGeom prst="curvedConnector4">
              <a:avLst>
                <a:gd name="adj1" fmla="val 11573"/>
                <a:gd name="adj2" fmla="val 19181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曲线连接符 126">
              <a:extLst>
                <a:ext uri="{FF2B5EF4-FFF2-40B4-BE49-F238E27FC236}">
                  <a16:creationId xmlns:a16="http://schemas.microsoft.com/office/drawing/2014/main" id="{8F496621-9EC2-BE42-8928-0978304AD69C}"/>
                </a:ext>
              </a:extLst>
            </p:cNvPr>
            <p:cNvCxnSpPr>
              <a:cxnSpLocks/>
              <a:stCxn id="120" idx="2"/>
              <a:endCxn id="112" idx="3"/>
            </p:cNvCxnSpPr>
            <p:nvPr/>
          </p:nvCxnSpPr>
          <p:spPr>
            <a:xfrm rot="5400000">
              <a:off x="1743248" y="3840048"/>
              <a:ext cx="671486" cy="2856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曲线连接符 130">
              <a:extLst>
                <a:ext uri="{FF2B5EF4-FFF2-40B4-BE49-F238E27FC236}">
                  <a16:creationId xmlns:a16="http://schemas.microsoft.com/office/drawing/2014/main" id="{7F58D867-ED13-A941-810A-FE15F9A65B7C}"/>
                </a:ext>
              </a:extLst>
            </p:cNvPr>
            <p:cNvCxnSpPr>
              <a:cxnSpLocks/>
              <a:stCxn id="28" idx="3"/>
              <a:endCxn id="121" idx="0"/>
            </p:cNvCxnSpPr>
            <p:nvPr/>
          </p:nvCxnSpPr>
          <p:spPr>
            <a:xfrm flipV="1">
              <a:off x="5349597" y="2942233"/>
              <a:ext cx="640668" cy="230007"/>
            </a:xfrm>
            <a:prstGeom prst="curvedConnector4">
              <a:avLst>
                <a:gd name="adj1" fmla="val 19030"/>
                <a:gd name="adj2" fmla="val 2553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曲线连接符 140">
              <a:extLst>
                <a:ext uri="{FF2B5EF4-FFF2-40B4-BE49-F238E27FC236}">
                  <a16:creationId xmlns:a16="http://schemas.microsoft.com/office/drawing/2014/main" id="{18713ADA-752B-4E4B-A02E-4F467146B7D7}"/>
                </a:ext>
              </a:extLst>
            </p:cNvPr>
            <p:cNvCxnSpPr>
              <a:cxnSpLocks/>
              <a:stCxn id="56" idx="2"/>
              <a:endCxn id="111" idx="3"/>
            </p:cNvCxnSpPr>
            <p:nvPr/>
          </p:nvCxnSpPr>
          <p:spPr>
            <a:xfrm rot="16200000" flipH="1">
              <a:off x="4472481" y="2122175"/>
              <a:ext cx="612865" cy="4375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F41C42-4F50-F342-9D4C-1EDA05F00084}"/>
                </a:ext>
              </a:extLst>
            </p:cNvPr>
            <p:cNvGrpSpPr/>
            <p:nvPr/>
          </p:nvGrpSpPr>
          <p:grpSpPr>
            <a:xfrm>
              <a:off x="5593433" y="2942233"/>
              <a:ext cx="1587326" cy="717477"/>
              <a:chOff x="6757341" y="2156556"/>
              <a:chExt cx="1587326" cy="717477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4253B8F-9445-174E-8469-D64D7AF4D20D}"/>
                  </a:ext>
                </a:extLst>
              </p:cNvPr>
              <p:cNvSpPr/>
              <p:nvPr/>
            </p:nvSpPr>
            <p:spPr>
              <a:xfrm>
                <a:off x="6757341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1CDD5248-146B-3D4B-922E-6A38BBA9B255}"/>
                  </a:ext>
                </a:extLst>
              </p:cNvPr>
              <p:cNvSpPr/>
              <p:nvPr/>
            </p:nvSpPr>
            <p:spPr>
              <a:xfrm>
                <a:off x="7551004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4AF0826-0A93-7748-A786-EA3E105A8235}"/>
                </a:ext>
              </a:extLst>
            </p:cNvPr>
            <p:cNvSpPr/>
            <p:nvPr/>
          </p:nvSpPr>
          <p:spPr>
            <a:xfrm>
              <a:off x="599641" y="4699399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53" name="曲线连接符 152">
              <a:extLst>
                <a:ext uri="{FF2B5EF4-FFF2-40B4-BE49-F238E27FC236}">
                  <a16:creationId xmlns:a16="http://schemas.microsoft.com/office/drawing/2014/main" id="{084272C3-D216-1E48-BA29-11F64B4BD7FA}"/>
                </a:ext>
              </a:extLst>
            </p:cNvPr>
            <p:cNvCxnSpPr>
              <a:cxnSpLocks/>
              <a:stCxn id="29" idx="1"/>
              <a:endCxn id="144" idx="0"/>
            </p:cNvCxnSpPr>
            <p:nvPr/>
          </p:nvCxnSpPr>
          <p:spPr>
            <a:xfrm rot="10800000">
              <a:off x="996474" y="4699399"/>
              <a:ext cx="594275" cy="144100"/>
            </a:xfrm>
            <a:prstGeom prst="curvedConnector4">
              <a:avLst>
                <a:gd name="adj1" fmla="val 16612"/>
                <a:gd name="adj2" fmla="val 258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15EC3D5-6A0A-C147-B8DC-7FC79ABA3679}"/>
              </a:ext>
            </a:extLst>
          </p:cNvPr>
          <p:cNvGrpSpPr/>
          <p:nvPr/>
        </p:nvGrpSpPr>
        <p:grpSpPr>
          <a:xfrm>
            <a:off x="1029896" y="4536640"/>
            <a:ext cx="9190385" cy="889965"/>
            <a:chOff x="687248" y="3863827"/>
            <a:chExt cx="9190385" cy="889965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54C16E0-DC6A-7146-A26E-9DE916AE4625}"/>
                </a:ext>
              </a:extLst>
            </p:cNvPr>
            <p:cNvSpPr/>
            <p:nvPr/>
          </p:nvSpPr>
          <p:spPr>
            <a:xfrm>
              <a:off x="4202206" y="4029965"/>
              <a:ext cx="1015738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&lt;inode[2],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name=dir1&gt;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C5FD8A8-9AEB-6340-803A-C6FD18CBB88D}"/>
                </a:ext>
              </a:extLst>
            </p:cNvPr>
            <p:cNvSpPr/>
            <p:nvPr/>
          </p:nvSpPr>
          <p:spPr>
            <a:xfrm>
              <a:off x="5217944" y="4033140"/>
              <a:ext cx="892026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&lt;inode[3],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14" name="曲线连接符 113">
              <a:extLst>
                <a:ext uri="{FF2B5EF4-FFF2-40B4-BE49-F238E27FC236}">
                  <a16:creationId xmlns:a16="http://schemas.microsoft.com/office/drawing/2014/main" id="{016F2BF3-14F5-264E-9AD5-DFA28DF50441}"/>
                </a:ext>
              </a:extLst>
            </p:cNvPr>
            <p:cNvCxnSpPr>
              <a:cxnSpLocks/>
              <a:stCxn id="118" idx="2"/>
              <a:endCxn id="110" idx="2"/>
            </p:cNvCxnSpPr>
            <p:nvPr/>
          </p:nvCxnSpPr>
          <p:spPr>
            <a:xfrm rot="16200000" flipH="1">
              <a:off x="2873036" y="2910403"/>
              <a:ext cx="12700" cy="367407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1B1311F6-1645-934A-A7F0-36C554DAA0A6}"/>
                </a:ext>
              </a:extLst>
            </p:cNvPr>
            <p:cNvGrpSpPr/>
            <p:nvPr/>
          </p:nvGrpSpPr>
          <p:grpSpPr>
            <a:xfrm>
              <a:off x="687248" y="3863827"/>
              <a:ext cx="2803563" cy="883617"/>
              <a:chOff x="117934" y="1984068"/>
              <a:chExt cx="2803563" cy="883617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AE067442-F07A-B941-BFE6-C90A38B3577D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F56BF4F0-E738-EB47-96AD-4783517FCD97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1C34BA78-3940-6244-9C1C-8BDE6ED15FF8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AC084A2-A0D4-AD45-BE9D-6E7404B6B899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同侧圆角矩形 124">
                <a:extLst>
                  <a:ext uri="{FF2B5EF4-FFF2-40B4-BE49-F238E27FC236}">
                    <a16:creationId xmlns:a16="http://schemas.microsoft.com/office/drawing/2014/main" id="{ABF9811E-FF70-D846-9380-140E2A171467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同侧圆角矩形 125">
                <a:extLst>
                  <a:ext uri="{FF2B5EF4-FFF2-40B4-BE49-F238E27FC236}">
                    <a16:creationId xmlns:a16="http://schemas.microsoft.com/office/drawing/2014/main" id="{CC904106-C456-5C48-B66A-BA8A7A8378CD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同侧圆角矩形 127">
                <a:extLst>
                  <a:ext uri="{FF2B5EF4-FFF2-40B4-BE49-F238E27FC236}">
                    <a16:creationId xmlns:a16="http://schemas.microsoft.com/office/drawing/2014/main" id="{2734C593-0BCE-3F40-B539-C3FC9E33816A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同侧圆角矩形 128">
                <a:extLst>
                  <a:ext uri="{FF2B5EF4-FFF2-40B4-BE49-F238E27FC236}">
                    <a16:creationId xmlns:a16="http://schemas.microsoft.com/office/drawing/2014/main" id="{6A66B640-BAC9-3147-A4FD-ABA8E37B934F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0" name="曲线连接符 129">
              <a:extLst>
                <a:ext uri="{FF2B5EF4-FFF2-40B4-BE49-F238E27FC236}">
                  <a16:creationId xmlns:a16="http://schemas.microsoft.com/office/drawing/2014/main" id="{EEFCB5C2-0176-6143-81B5-641A5E084365}"/>
                </a:ext>
              </a:extLst>
            </p:cNvPr>
            <p:cNvCxnSpPr>
              <a:cxnSpLocks/>
              <a:stCxn id="110" idx="0"/>
              <a:endCxn id="126" idx="3"/>
            </p:cNvCxnSpPr>
            <p:nvPr/>
          </p:nvCxnSpPr>
          <p:spPr>
            <a:xfrm rot="16200000" flipV="1">
              <a:off x="3141059" y="2460948"/>
              <a:ext cx="166138" cy="2971895"/>
            </a:xfrm>
            <a:prstGeom prst="curvedConnector3">
              <a:avLst>
                <a:gd name="adj1" fmla="val 2375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1629A44B-936D-D54F-9075-5AD4329181DE}"/>
                </a:ext>
              </a:extLst>
            </p:cNvPr>
            <p:cNvSpPr/>
            <p:nvPr/>
          </p:nvSpPr>
          <p:spPr>
            <a:xfrm>
              <a:off x="6253019" y="4036315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58BA006-C8A2-6648-ACDE-06E06E9AF634}"/>
                </a:ext>
              </a:extLst>
            </p:cNvPr>
            <p:cNvSpPr/>
            <p:nvPr/>
          </p:nvSpPr>
          <p:spPr>
            <a:xfrm>
              <a:off x="7326655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34" name="曲线连接符 133">
              <a:extLst>
                <a:ext uri="{FF2B5EF4-FFF2-40B4-BE49-F238E27FC236}">
                  <a16:creationId xmlns:a16="http://schemas.microsoft.com/office/drawing/2014/main" id="{14E85667-7E0C-0549-9084-71A32935DB63}"/>
                </a:ext>
              </a:extLst>
            </p:cNvPr>
            <p:cNvCxnSpPr>
              <a:cxnSpLocks/>
              <a:stCxn id="119" idx="2"/>
              <a:endCxn id="132" idx="2"/>
            </p:cNvCxnSpPr>
            <p:nvPr/>
          </p:nvCxnSpPr>
          <p:spPr>
            <a:xfrm rot="16200000" flipH="1">
              <a:off x="4191913" y="2287864"/>
              <a:ext cx="6348" cy="4925508"/>
            </a:xfrm>
            <a:prstGeom prst="curvedConnector3">
              <a:avLst>
                <a:gd name="adj1" fmla="val 83654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曲线连接符 134">
              <a:extLst>
                <a:ext uri="{FF2B5EF4-FFF2-40B4-BE49-F238E27FC236}">
                  <a16:creationId xmlns:a16="http://schemas.microsoft.com/office/drawing/2014/main" id="{E56B0382-9331-434C-B20B-340E60D2E65A}"/>
                </a:ext>
              </a:extLst>
            </p:cNvPr>
            <p:cNvCxnSpPr>
              <a:cxnSpLocks/>
              <a:stCxn id="132" idx="0"/>
              <a:endCxn id="129" idx="3"/>
            </p:cNvCxnSpPr>
            <p:nvPr/>
          </p:nvCxnSpPr>
          <p:spPr>
            <a:xfrm rot="16200000" flipV="1">
              <a:off x="4812038" y="2190511"/>
              <a:ext cx="172488" cy="3519119"/>
            </a:xfrm>
            <a:prstGeom prst="curvedConnector3">
              <a:avLst>
                <a:gd name="adj1" fmla="val 2325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曲线连接符 135">
              <a:extLst>
                <a:ext uri="{FF2B5EF4-FFF2-40B4-BE49-F238E27FC236}">
                  <a16:creationId xmlns:a16="http://schemas.microsoft.com/office/drawing/2014/main" id="{2DC3896E-A9CF-CA46-B155-DB2140D3F1A7}"/>
                </a:ext>
              </a:extLst>
            </p:cNvPr>
            <p:cNvCxnSpPr>
              <a:cxnSpLocks/>
              <a:stCxn id="122" idx="2"/>
              <a:endCxn id="133" idx="2"/>
            </p:cNvCxnSpPr>
            <p:nvPr/>
          </p:nvCxnSpPr>
          <p:spPr>
            <a:xfrm rot="16200000" flipH="1">
              <a:off x="5081433" y="2111738"/>
              <a:ext cx="6348" cy="5277759"/>
            </a:xfrm>
            <a:prstGeom prst="curvedConnector3">
              <a:avLst>
                <a:gd name="adj1" fmla="val 120694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曲线连接符 136">
              <a:extLst>
                <a:ext uri="{FF2B5EF4-FFF2-40B4-BE49-F238E27FC236}">
                  <a16:creationId xmlns:a16="http://schemas.microsoft.com/office/drawing/2014/main" id="{062BFACF-0A7F-5D42-A6CC-CB242E5F1FB5}"/>
                </a:ext>
              </a:extLst>
            </p:cNvPr>
            <p:cNvCxnSpPr>
              <a:cxnSpLocks/>
              <a:stCxn id="113" idx="0"/>
              <a:endCxn id="128" idx="3"/>
            </p:cNvCxnSpPr>
            <p:nvPr/>
          </p:nvCxnSpPr>
          <p:spPr>
            <a:xfrm rot="16200000" flipV="1">
              <a:off x="3968596" y="2337779"/>
              <a:ext cx="169313" cy="3221410"/>
            </a:xfrm>
            <a:prstGeom prst="curvedConnector3">
              <a:avLst>
                <a:gd name="adj1" fmla="val 2350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A0704B8-FAC6-2D4B-89E6-BD36AD57D3CF}"/>
                </a:ext>
              </a:extLst>
            </p:cNvPr>
            <p:cNvSpPr/>
            <p:nvPr/>
          </p:nvSpPr>
          <p:spPr>
            <a:xfrm>
              <a:off x="8120318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574544C-8081-B442-8D00-237A8EC9EBAB}"/>
                </a:ext>
              </a:extLst>
            </p:cNvPr>
            <p:cNvSpPr/>
            <p:nvPr/>
          </p:nvSpPr>
          <p:spPr>
            <a:xfrm>
              <a:off x="9083970" y="4036315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40" name="曲线连接符 139">
              <a:extLst>
                <a:ext uri="{FF2B5EF4-FFF2-40B4-BE49-F238E27FC236}">
                  <a16:creationId xmlns:a16="http://schemas.microsoft.com/office/drawing/2014/main" id="{EA2B2C8C-44FD-854D-B6FC-46F51790DF0C}"/>
                </a:ext>
              </a:extLst>
            </p:cNvPr>
            <p:cNvCxnSpPr>
              <a:stCxn id="123" idx="2"/>
              <a:endCxn id="139" idx="2"/>
            </p:cNvCxnSpPr>
            <p:nvPr/>
          </p:nvCxnSpPr>
          <p:spPr>
            <a:xfrm rot="16200000" flipH="1">
              <a:off x="6308257" y="1581247"/>
              <a:ext cx="6350" cy="6338740"/>
            </a:xfrm>
            <a:prstGeom prst="curvedConnector3">
              <a:avLst>
                <a:gd name="adj1" fmla="val 14122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4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258</Words>
  <Application>Microsoft Macintosh PowerPoint</Application>
  <PresentationFormat>宽屏</PresentationFormat>
  <Paragraphs>110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35</cp:revision>
  <dcterms:created xsi:type="dcterms:W3CDTF">2019-09-16T15:11:05Z</dcterms:created>
  <dcterms:modified xsi:type="dcterms:W3CDTF">2019-09-18T13:44:26Z</dcterms:modified>
</cp:coreProperties>
</file>