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7322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9071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7270530" y="664586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7270530" y="140711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765D5D-5B78-604D-A130-1BE2104B8D2D}"/>
              </a:ext>
            </a:extLst>
          </p:cNvPr>
          <p:cNvGrpSpPr/>
          <p:nvPr/>
        </p:nvGrpSpPr>
        <p:grpSpPr>
          <a:xfrm>
            <a:off x="9054154" y="836034"/>
            <a:ext cx="1344368" cy="842912"/>
            <a:chOff x="1745673" y="1446241"/>
            <a:chExt cx="1418516" cy="169557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D7208D3-A50F-114D-9921-BEC3E8681219}"/>
                </a:ext>
              </a:extLst>
            </p:cNvPr>
            <p:cNvSpPr/>
            <p:nvPr/>
          </p:nvSpPr>
          <p:spPr>
            <a:xfrm>
              <a:off x="1745673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FAF7E29-C4E7-1C47-9DC0-3726ED78697C}"/>
                </a:ext>
              </a:extLst>
            </p:cNvPr>
            <p:cNvSpPr/>
            <p:nvPr/>
          </p:nvSpPr>
          <p:spPr>
            <a:xfrm>
              <a:off x="1745673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AB120FC-8FCE-2946-9E86-E17ED84FBDA2}"/>
                </a:ext>
              </a:extLst>
            </p:cNvPr>
            <p:cNvSpPr/>
            <p:nvPr/>
          </p:nvSpPr>
          <p:spPr>
            <a:xfrm>
              <a:off x="1745673" y="244087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C551A22-811F-284B-9E27-74E4965A4AFD}"/>
                </a:ext>
              </a:extLst>
            </p:cNvPr>
            <p:cNvSpPr/>
            <p:nvPr/>
          </p:nvSpPr>
          <p:spPr>
            <a:xfrm>
              <a:off x="1745673" y="279134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9EC1BC3-9CEE-0E4C-B548-C5F1E0C70381}"/>
                </a:ext>
              </a:extLst>
            </p:cNvPr>
            <p:cNvSpPr/>
            <p:nvPr/>
          </p:nvSpPr>
          <p:spPr>
            <a:xfrm>
              <a:off x="2454931" y="1740140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1B96E42-7F39-264E-A64B-54D155BF3D39}"/>
                </a:ext>
              </a:extLst>
            </p:cNvPr>
            <p:cNvSpPr/>
            <p:nvPr/>
          </p:nvSpPr>
          <p:spPr>
            <a:xfrm>
              <a:off x="2454931" y="2090609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4005086-E0F1-7B49-88FC-B9AF6EEC273F}"/>
                </a:ext>
              </a:extLst>
            </p:cNvPr>
            <p:cNvSpPr/>
            <p:nvPr/>
          </p:nvSpPr>
          <p:spPr>
            <a:xfrm>
              <a:off x="2454931" y="2440872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98135-9A97-D546-9C4D-6EBFC8174EC9}"/>
                </a:ext>
              </a:extLst>
            </p:cNvPr>
            <p:cNvSpPr/>
            <p:nvPr/>
          </p:nvSpPr>
          <p:spPr>
            <a:xfrm>
              <a:off x="2454931" y="2791341"/>
              <a:ext cx="709258" cy="35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78" name="同侧圆角矩形 77">
              <a:extLst>
                <a:ext uri="{FF2B5EF4-FFF2-40B4-BE49-F238E27FC236}">
                  <a16:creationId xmlns:a16="http://schemas.microsoft.com/office/drawing/2014/main" id="{AFA489BD-4C37-FC4B-B6DC-D1568F2CA8B9}"/>
                </a:ext>
              </a:extLst>
            </p:cNvPr>
            <p:cNvSpPr/>
            <p:nvPr/>
          </p:nvSpPr>
          <p:spPr>
            <a:xfrm>
              <a:off x="1745673" y="1446241"/>
              <a:ext cx="1418516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A1B5A859-65FC-374E-9D61-CE2943570A63}"/>
              </a:ext>
            </a:extLst>
          </p:cNvPr>
          <p:cNvSpPr/>
          <p:nvPr/>
        </p:nvSpPr>
        <p:spPr>
          <a:xfrm>
            <a:off x="6198919" y="3163614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A63FBA2E-2D99-0B44-B15F-9518FDE16B37}"/>
              </a:ext>
            </a:extLst>
          </p:cNvPr>
          <p:cNvSpPr/>
          <p:nvPr/>
        </p:nvSpPr>
        <p:spPr>
          <a:xfrm>
            <a:off x="8138509" y="2302902"/>
            <a:ext cx="3224924" cy="399023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 flipV="1">
            <a:off x="8918338" y="845397"/>
            <a:ext cx="1246726" cy="87114"/>
          </a:xfrm>
          <a:prstGeom prst="curvedConnector4">
            <a:avLst>
              <a:gd name="adj1" fmla="val 19124"/>
              <a:gd name="adj2" fmla="val 36241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 flipV="1">
            <a:off x="8918338" y="845397"/>
            <a:ext cx="1246726" cy="261341"/>
          </a:xfrm>
          <a:prstGeom prst="curvedConnector4">
            <a:avLst>
              <a:gd name="adj1" fmla="val 19124"/>
              <a:gd name="adj2" fmla="val 18747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 flipV="1">
            <a:off x="8918338" y="845397"/>
            <a:ext cx="1246726" cy="609693"/>
          </a:xfrm>
          <a:prstGeom prst="curvedConnector4">
            <a:avLst>
              <a:gd name="adj1" fmla="val 19124"/>
              <a:gd name="adj2" fmla="val 13749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8918338" y="845397"/>
            <a:ext cx="1246726" cy="435466"/>
          </a:xfrm>
          <a:prstGeom prst="curvedConnector4">
            <a:avLst>
              <a:gd name="adj1" fmla="val 19124"/>
              <a:gd name="adj2" fmla="val 15249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889852" y="745120"/>
            <a:ext cx="2684118" cy="187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889852" y="896414"/>
            <a:ext cx="2684118" cy="21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889852" y="1370503"/>
            <a:ext cx="2684118" cy="84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889852" y="1134247"/>
            <a:ext cx="2684118" cy="14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C04B2BD-3E42-BE42-9DC8-F4832C5F2218}"/>
              </a:ext>
            </a:extLst>
          </p:cNvPr>
          <p:cNvGrpSpPr/>
          <p:nvPr/>
        </p:nvGrpSpPr>
        <p:grpSpPr>
          <a:xfrm>
            <a:off x="262952" y="299241"/>
            <a:ext cx="4633303" cy="1449544"/>
            <a:chOff x="4360386" y="141241"/>
            <a:chExt cx="4532275" cy="166927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7093666" y="567594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7093666" y="741822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7093666" y="915946"/>
              <a:ext cx="1048407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7093666" y="1287776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8142072" y="567594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8142072" y="741822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8142072" y="915946"/>
              <a:ext cx="74432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8142072" y="1287775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4360386" y="141241"/>
              <a:ext cx="4532275" cy="146656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4363279" y="571838"/>
              <a:ext cx="753212" cy="1705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4363279" y="743797"/>
              <a:ext cx="753212" cy="167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4363279" y="912016"/>
              <a:ext cx="753212" cy="3778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4363279" y="1287775"/>
              <a:ext cx="753212" cy="17438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4360386" y="285244"/>
              <a:ext cx="761029" cy="283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7096903" y="287897"/>
              <a:ext cx="1042313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8142036" y="287986"/>
              <a:ext cx="74547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5116250" y="288231"/>
              <a:ext cx="1130648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6249718" y="288232"/>
              <a:ext cx="845245" cy="27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5113465" y="567752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5113465" y="741980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5113465" y="916104"/>
              <a:ext cx="1130648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5113465" y="1287933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6246933" y="56775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6246933" y="74198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6246933" y="916104"/>
              <a:ext cx="845245" cy="373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6246933" y="1287933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7090845" y="1461900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7090845" y="1636128"/>
              <a:ext cx="104840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8139251" y="1461900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8139251" y="1636127"/>
              <a:ext cx="74432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4360458" y="1459340"/>
              <a:ext cx="753212" cy="17694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4360458" y="1632197"/>
              <a:ext cx="753212" cy="1783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5110644" y="1462058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5110644" y="1636285"/>
              <a:ext cx="1130648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6244112" y="146205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6244112" y="1636285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7573970" y="699293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886968" y="1521707"/>
            <a:ext cx="2690557" cy="107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886968" y="1673001"/>
            <a:ext cx="2690557" cy="130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63026" y="1671363"/>
            <a:ext cx="1031384" cy="838398"/>
          </a:xfrm>
          <a:prstGeom prst="curvedConnector5">
            <a:avLst>
              <a:gd name="adj1" fmla="val -22164"/>
              <a:gd name="adj2" fmla="val 49240"/>
              <a:gd name="adj3" fmla="val 12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41203" y="2445084"/>
            <a:ext cx="1253207" cy="236998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9395193" y="845397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 flipV="1">
            <a:off x="8921893" y="845397"/>
            <a:ext cx="1243171" cy="783681"/>
          </a:xfrm>
          <a:prstGeom prst="curvedConnector4">
            <a:avLst>
              <a:gd name="adj1" fmla="val 19036"/>
              <a:gd name="adj2" fmla="val 12917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 flipV="1">
            <a:off x="8921893" y="845397"/>
            <a:ext cx="1243171" cy="957908"/>
          </a:xfrm>
          <a:prstGeom prst="curvedConnector4">
            <a:avLst>
              <a:gd name="adj1" fmla="val 19036"/>
              <a:gd name="adj2" fmla="val 12386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2873067" y="2273000"/>
            <a:ext cx="4008410" cy="2039585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1287030" y="3087917"/>
            <a:ext cx="1586037" cy="108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3" y="3012818"/>
            <a:ext cx="1253207" cy="275190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5400000">
            <a:off x="2148696" y="2473019"/>
            <a:ext cx="2165841" cy="717097"/>
          </a:xfrm>
          <a:prstGeom prst="curvedConnector4">
            <a:avLst>
              <a:gd name="adj1" fmla="val 46997"/>
              <a:gd name="adj2" fmla="val 1318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34650C6-79CE-F944-8BC3-DD1AB5EBEEB4}"/>
              </a:ext>
            </a:extLst>
          </p:cNvPr>
          <p:cNvCxnSpPr>
            <a:cxnSpLocks/>
            <a:stCxn id="206" idx="3"/>
            <a:endCxn id="124" idx="4"/>
          </p:cNvCxnSpPr>
          <p:nvPr/>
        </p:nvCxnSpPr>
        <p:spPr>
          <a:xfrm flipV="1">
            <a:off x="6881477" y="2164997"/>
            <a:ext cx="140981" cy="17573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5D109D6F-5CC6-184C-9D8E-50D151355ACA}"/>
              </a:ext>
            </a:extLst>
          </p:cNvPr>
          <p:cNvSpPr/>
          <p:nvPr/>
        </p:nvSpPr>
        <p:spPr>
          <a:xfrm>
            <a:off x="6851404" y="470472"/>
            <a:ext cx="342107" cy="1694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54094" y="2098874"/>
            <a:ext cx="1166647" cy="1472625"/>
            <a:chOff x="7930029" y="3064062"/>
            <a:chExt cx="1166647" cy="147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3064062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ts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00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AB85243-6B4F-BB4F-B834-E09C5AF29730}"/>
              </a:ext>
            </a:extLst>
          </p:cNvPr>
          <p:cNvCxnSpPr>
            <a:cxnSpLocks/>
            <a:stCxn id="10" idx="3"/>
            <a:endCxn id="52" idx="0"/>
          </p:cNvCxnSpPr>
          <p:nvPr/>
        </p:nvCxnSpPr>
        <p:spPr>
          <a:xfrm>
            <a:off x="10961291" y="1035212"/>
            <a:ext cx="427015" cy="146350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57563F1-B51C-B947-9F8B-AA171D3BC0BB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10961291" y="1209439"/>
            <a:ext cx="427015" cy="128927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05D4A547-4B29-6D4E-8417-2493A2020D54}"/>
              </a:ext>
            </a:extLst>
          </p:cNvPr>
          <p:cNvCxnSpPr>
            <a:cxnSpLocks/>
            <a:stCxn id="13" idx="3"/>
            <a:endCxn id="52" idx="0"/>
          </p:cNvCxnSpPr>
          <p:nvPr/>
        </p:nvCxnSpPr>
        <p:spPr>
          <a:xfrm>
            <a:off x="10961291" y="1557791"/>
            <a:ext cx="427015" cy="940923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9FD7BEAD-9BA6-0840-8700-B184A9DE5041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10961291" y="1383564"/>
            <a:ext cx="427015" cy="1115150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93B05814-3A95-7543-A09F-39B00C127810}"/>
              </a:ext>
            </a:extLst>
          </p:cNvPr>
          <p:cNvCxnSpPr>
            <a:cxnSpLocks/>
            <a:stCxn id="99" idx="3"/>
            <a:endCxn id="6" idx="1"/>
          </p:cNvCxnSpPr>
          <p:nvPr/>
        </p:nvCxnSpPr>
        <p:spPr>
          <a:xfrm>
            <a:off x="4573342" y="496832"/>
            <a:ext cx="5043581" cy="538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>
            <a:extLst>
              <a:ext uri="{FF2B5EF4-FFF2-40B4-BE49-F238E27FC236}">
                <a16:creationId xmlns:a16="http://schemas.microsoft.com/office/drawing/2014/main" id="{C80DB955-065B-704D-8DB1-0E5082CB851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>
            <a:off x="4573342" y="639982"/>
            <a:ext cx="5043581" cy="569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0011C067-2824-B24B-9ACA-2D07A2C4D326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4573342" y="1088551"/>
            <a:ext cx="5043581" cy="469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>
            <a:extLst>
              <a:ext uri="{FF2B5EF4-FFF2-40B4-BE49-F238E27FC236}">
                <a16:creationId xmlns:a16="http://schemas.microsoft.com/office/drawing/2014/main" id="{391D1840-8466-0A41-921F-7E007A180FAB}"/>
              </a:ext>
            </a:extLst>
          </p:cNvPr>
          <p:cNvCxnSpPr>
            <a:cxnSpLocks/>
            <a:stCxn id="101" idx="3"/>
            <a:endCxn id="8" idx="1"/>
          </p:cNvCxnSpPr>
          <p:nvPr/>
        </p:nvCxnSpPr>
        <p:spPr>
          <a:xfrm>
            <a:off x="4573342" y="865013"/>
            <a:ext cx="5043581" cy="518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BE8FBF3-A5CB-DE47-B00A-E18D48178E77}"/>
              </a:ext>
            </a:extLst>
          </p:cNvPr>
          <p:cNvGrpSpPr/>
          <p:nvPr/>
        </p:nvGrpSpPr>
        <p:grpSpPr>
          <a:xfrm>
            <a:off x="225946" y="74954"/>
            <a:ext cx="4354351" cy="1371517"/>
            <a:chOff x="940760" y="299241"/>
            <a:chExt cx="4354351" cy="137151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30A123-3180-D84D-9626-9A0AFE7B5731}"/>
                </a:ext>
              </a:extLst>
            </p:cNvPr>
            <p:cNvSpPr/>
            <p:nvPr/>
          </p:nvSpPr>
          <p:spPr>
            <a:xfrm>
              <a:off x="3297697" y="64954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682D28E-97E4-0446-BC28-75C4500D66E5}"/>
                </a:ext>
              </a:extLst>
            </p:cNvPr>
            <p:cNvSpPr/>
            <p:nvPr/>
          </p:nvSpPr>
          <p:spPr>
            <a:xfrm>
              <a:off x="3297697" y="79269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1FA90C-4891-B740-8FAC-33DBD42A16F6}"/>
                </a:ext>
              </a:extLst>
            </p:cNvPr>
            <p:cNvSpPr/>
            <p:nvPr/>
          </p:nvSpPr>
          <p:spPr>
            <a:xfrm>
              <a:off x="3297697" y="935759"/>
              <a:ext cx="116404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F985010-0FD3-0941-AFDE-08EAC1C3BE82}"/>
                </a:ext>
              </a:extLst>
            </p:cNvPr>
            <p:cNvSpPr/>
            <p:nvPr/>
          </p:nvSpPr>
          <p:spPr>
            <a:xfrm>
              <a:off x="3297697" y="1241264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0130034-BACD-144C-A395-A79B4F609C12}"/>
                </a:ext>
              </a:extLst>
            </p:cNvPr>
            <p:cNvSpPr/>
            <p:nvPr/>
          </p:nvSpPr>
          <p:spPr>
            <a:xfrm>
              <a:off x="4461736" y="64954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__vectors[255]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1C95FFC-FFD3-4A43-9668-650B98358E1E}"/>
                </a:ext>
              </a:extLst>
            </p:cNvPr>
            <p:cNvSpPr/>
            <p:nvPr/>
          </p:nvSpPr>
          <p:spPr>
            <a:xfrm>
              <a:off x="4461736" y="792694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__vectors[...]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4184EAD-50E2-2F4A-A770-47326510D7C3}"/>
                </a:ext>
              </a:extLst>
            </p:cNvPr>
            <p:cNvSpPr/>
            <p:nvPr/>
          </p:nvSpPr>
          <p:spPr>
            <a:xfrm>
              <a:off x="4461736" y="935759"/>
              <a:ext cx="826420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__vectors[0x80]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8791DBE-8484-EE4C-9786-30380362C192}"/>
                </a:ext>
              </a:extLst>
            </p:cNvPr>
            <p:cNvSpPr/>
            <p:nvPr/>
          </p:nvSpPr>
          <p:spPr>
            <a:xfrm>
              <a:off x="4461736" y="1241263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03" name="同侧圆角矩形 102">
              <a:extLst>
                <a:ext uri="{FF2B5EF4-FFF2-40B4-BE49-F238E27FC236}">
                  <a16:creationId xmlns:a16="http://schemas.microsoft.com/office/drawing/2014/main" id="{F6625118-F23E-0B43-B452-C7CD4BB2D396}"/>
                </a:ext>
              </a:extLst>
            </p:cNvPr>
            <p:cNvSpPr/>
            <p:nvPr/>
          </p:nvSpPr>
          <p:spPr>
            <a:xfrm>
              <a:off x="947712" y="299241"/>
              <a:ext cx="4347399" cy="1160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IDT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FF390A-49A4-D64D-88A4-367912746660}"/>
                </a:ext>
              </a:extLst>
            </p:cNvPr>
            <p:cNvSpPr/>
            <p:nvPr/>
          </p:nvSpPr>
          <p:spPr>
            <a:xfrm>
              <a:off x="943892" y="653031"/>
              <a:ext cx="473790" cy="1401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C777DE-AAAD-9148-86D9-12471928C191}"/>
                </a:ext>
              </a:extLst>
            </p:cNvPr>
            <p:cNvSpPr/>
            <p:nvPr/>
          </p:nvSpPr>
          <p:spPr>
            <a:xfrm>
              <a:off x="943892" y="794317"/>
              <a:ext cx="473790" cy="137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8473059-CA6C-6E40-A54A-BCF71BC6EAB1}"/>
                </a:ext>
              </a:extLst>
            </p:cNvPr>
            <p:cNvSpPr/>
            <p:nvPr/>
          </p:nvSpPr>
          <p:spPr>
            <a:xfrm>
              <a:off x="943892" y="932530"/>
              <a:ext cx="473790" cy="310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D3F869B-FA49-4342-85D3-B47DA7F133FE}"/>
                </a:ext>
              </a:extLst>
            </p:cNvPr>
            <p:cNvSpPr/>
            <p:nvPr/>
          </p:nvSpPr>
          <p:spPr>
            <a:xfrm>
              <a:off x="943892" y="1241263"/>
              <a:ext cx="473790" cy="1432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40FA79E-3E3E-7445-B0BA-8A41012A240A}"/>
                </a:ext>
              </a:extLst>
            </p:cNvPr>
            <p:cNvSpPr/>
            <p:nvPr/>
          </p:nvSpPr>
          <p:spPr>
            <a:xfrm>
              <a:off x="947712" y="417558"/>
              <a:ext cx="478707" cy="233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>
                  <a:solidFill>
                    <a:schemeClr val="tx1"/>
                  </a:solidFill>
                </a:rPr>
                <a:t>中断号</a:t>
              </a:r>
              <a:endParaRPr lang="en-US" altLang="zh-CN" sz="70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827BE7D-EBEC-9744-A5B6-855C072FA2CA}"/>
                </a:ext>
              </a:extLst>
            </p:cNvPr>
            <p:cNvSpPr/>
            <p:nvPr/>
          </p:nvSpPr>
          <p:spPr>
            <a:xfrm>
              <a:off x="3301291" y="419737"/>
              <a:ext cx="1157274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segment selector</a:t>
              </a:r>
            </a:p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段选择子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8EA4C6-C65B-954A-94E0-006AE7B597DA}"/>
                </a:ext>
              </a:extLst>
            </p:cNvPr>
            <p:cNvSpPr/>
            <p:nvPr/>
          </p:nvSpPr>
          <p:spPr>
            <a:xfrm>
              <a:off x="4461696" y="419810"/>
              <a:ext cx="827700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E09D327-3CA9-AE40-82F7-F368BAED42DC}"/>
                </a:ext>
              </a:extLst>
            </p:cNvPr>
            <p:cNvSpPr/>
            <p:nvPr/>
          </p:nvSpPr>
          <p:spPr>
            <a:xfrm>
              <a:off x="1428573" y="420012"/>
              <a:ext cx="928962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中断门</a:t>
              </a:r>
              <a:r>
                <a:rPr lang="en-US" altLang="zh-CN" sz="60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陷阱门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57F91B-9CA2-0E4C-BB02-94E1940CC8E4}"/>
                </a:ext>
              </a:extLst>
            </p:cNvPr>
            <p:cNvSpPr/>
            <p:nvPr/>
          </p:nvSpPr>
          <p:spPr>
            <a:xfrm>
              <a:off x="2360667" y="420013"/>
              <a:ext cx="938471" cy="22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132CED2-6AF1-004B-B558-67DE222A45B7}"/>
                </a:ext>
              </a:extLst>
            </p:cNvPr>
            <p:cNvSpPr/>
            <p:nvPr/>
          </p:nvSpPr>
          <p:spPr>
            <a:xfrm>
              <a:off x="1425481" y="64967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322068B-6A9C-7A48-AE4F-7832A82C125D}"/>
                </a:ext>
              </a:extLst>
            </p:cNvPr>
            <p:cNvSpPr/>
            <p:nvPr/>
          </p:nvSpPr>
          <p:spPr>
            <a:xfrm>
              <a:off x="1425481" y="792824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FBFEC23-706C-7E4D-B11E-577320C05A47}"/>
                </a:ext>
              </a:extLst>
            </p:cNvPr>
            <p:cNvSpPr/>
            <p:nvPr/>
          </p:nvSpPr>
          <p:spPr>
            <a:xfrm>
              <a:off x="1425481" y="935888"/>
              <a:ext cx="928962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陷阱</a:t>
              </a:r>
              <a:endParaRPr lang="en-US" altLang="zh-CN" sz="90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900">
                  <a:solidFill>
                    <a:schemeClr val="accent6">
                      <a:lumMod val="75000"/>
                    </a:schemeClr>
                  </a:solidFill>
                </a:rPr>
                <a:t>系统调用</a:t>
              </a:r>
              <a:r>
                <a:rPr kumimoji="1"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=trap</a:t>
              </a:r>
              <a:endParaRPr kumimoji="1" lang="zh-CN" altLang="en-US" sz="9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33148B0-D57D-7946-82F9-2D45BA23268D}"/>
                </a:ext>
              </a:extLst>
            </p:cNvPr>
            <p:cNvSpPr/>
            <p:nvPr/>
          </p:nvSpPr>
          <p:spPr>
            <a:xfrm>
              <a:off x="1425481" y="1241393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F34259-0E95-3E43-AE7F-FF6E51224B07}"/>
                </a:ext>
              </a:extLst>
            </p:cNvPr>
            <p:cNvSpPr/>
            <p:nvPr/>
          </p:nvSpPr>
          <p:spPr>
            <a:xfrm>
              <a:off x="2357574" y="64967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9E083CC-BB21-5A45-B9F8-45422C6AA4BF}"/>
                </a:ext>
              </a:extLst>
            </p:cNvPr>
            <p:cNvSpPr/>
            <p:nvPr/>
          </p:nvSpPr>
          <p:spPr>
            <a:xfrm>
              <a:off x="2357574" y="792824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693CC8F-C03C-3944-A0B1-47CEB32E40EC}"/>
                </a:ext>
              </a:extLst>
            </p:cNvPr>
            <p:cNvSpPr/>
            <p:nvPr/>
          </p:nvSpPr>
          <p:spPr>
            <a:xfrm>
              <a:off x="2357574" y="935888"/>
              <a:ext cx="938471" cy="307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DPL_USER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8687BE0-0A82-5B4D-A29D-FE0072473917}"/>
                </a:ext>
              </a:extLst>
            </p:cNvPr>
            <p:cNvSpPr/>
            <p:nvPr/>
          </p:nvSpPr>
          <p:spPr>
            <a:xfrm>
              <a:off x="2357574" y="1241393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30189C8-A97C-4E4D-BCA2-D4F2E71F4A69}"/>
                </a:ext>
              </a:extLst>
            </p:cNvPr>
            <p:cNvSpPr/>
            <p:nvPr/>
          </p:nvSpPr>
          <p:spPr>
            <a:xfrm>
              <a:off x="3294565" y="138432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164D5EF-05A0-104A-B1C5-78E13B5EC124}"/>
                </a:ext>
              </a:extLst>
            </p:cNvPr>
            <p:cNvSpPr/>
            <p:nvPr/>
          </p:nvSpPr>
          <p:spPr>
            <a:xfrm>
              <a:off x="3294565" y="1527479"/>
              <a:ext cx="116404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GD_KTEXT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7211686-BBBC-8A48-8AD4-BC87D8CA78A2}"/>
                </a:ext>
              </a:extLst>
            </p:cNvPr>
            <p:cNvSpPr/>
            <p:nvPr/>
          </p:nvSpPr>
          <p:spPr>
            <a:xfrm>
              <a:off x="4458604" y="1384329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__vectors[1]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9BC8C13-0F7F-864C-A7F8-7E9470B70771}"/>
                </a:ext>
              </a:extLst>
            </p:cNvPr>
            <p:cNvSpPr/>
            <p:nvPr/>
          </p:nvSpPr>
          <p:spPr>
            <a:xfrm>
              <a:off x="4458604" y="1527478"/>
              <a:ext cx="826420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>
                  <a:solidFill>
                    <a:schemeClr val="tx1"/>
                  </a:solidFill>
                </a:rPr>
                <a:t>__vectors[0]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6C49D89-A768-E540-8E12-2EC6F87A6160}"/>
                </a:ext>
              </a:extLst>
            </p:cNvPr>
            <p:cNvSpPr/>
            <p:nvPr/>
          </p:nvSpPr>
          <p:spPr>
            <a:xfrm>
              <a:off x="940760" y="1382225"/>
              <a:ext cx="473790" cy="14538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ABB6BF8-28D3-6542-9F02-24AB9F7A5736}"/>
                </a:ext>
              </a:extLst>
            </p:cNvPr>
            <p:cNvSpPr/>
            <p:nvPr/>
          </p:nvSpPr>
          <p:spPr>
            <a:xfrm>
              <a:off x="940760" y="1524249"/>
              <a:ext cx="473790" cy="146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199541B-4B2B-4A40-B422-4504CBB764F9}"/>
                </a:ext>
              </a:extLst>
            </p:cNvPr>
            <p:cNvSpPr/>
            <p:nvPr/>
          </p:nvSpPr>
          <p:spPr>
            <a:xfrm>
              <a:off x="1422349" y="138445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226D20-950E-B041-9E09-048F5A24A7E1}"/>
                </a:ext>
              </a:extLst>
            </p:cNvPr>
            <p:cNvSpPr/>
            <p:nvPr/>
          </p:nvSpPr>
          <p:spPr>
            <a:xfrm>
              <a:off x="1422349" y="1527608"/>
              <a:ext cx="928962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中断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AADBD86-259B-5E4A-94B1-18BA8B496E94}"/>
                </a:ext>
              </a:extLst>
            </p:cNvPr>
            <p:cNvSpPr/>
            <p:nvPr/>
          </p:nvSpPr>
          <p:spPr>
            <a:xfrm>
              <a:off x="2354442" y="138445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24703A4-39D0-C141-9822-5E213C77E7FB}"/>
                </a:ext>
              </a:extLst>
            </p:cNvPr>
            <p:cNvSpPr/>
            <p:nvPr/>
          </p:nvSpPr>
          <p:spPr>
            <a:xfrm>
              <a:off x="2354442" y="1527608"/>
              <a:ext cx="938471" cy="143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FF0000"/>
                  </a:solidFill>
                </a:rPr>
                <a:t>DPL_KERNEL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29F54C7-BC2E-CC4B-AE8C-03046AC3B0AA}"/>
              </a:ext>
            </a:extLst>
          </p:cNvPr>
          <p:cNvGrpSpPr/>
          <p:nvPr/>
        </p:nvGrpSpPr>
        <p:grpSpPr>
          <a:xfrm>
            <a:off x="9616923" y="801994"/>
            <a:ext cx="1347923" cy="1191126"/>
            <a:chOff x="7782523" y="1884931"/>
            <a:chExt cx="1347923" cy="11911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CCD39E-9566-8D49-B942-E246AD6045C9}"/>
                </a:ext>
              </a:extLst>
            </p:cNvPr>
            <p:cNvSpPr/>
            <p:nvPr/>
          </p:nvSpPr>
          <p:spPr>
            <a:xfrm>
              <a:off x="7782523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15186-892F-BC4A-9828-426EB412CDBE}"/>
                </a:ext>
              </a:extLst>
            </p:cNvPr>
            <p:cNvSpPr/>
            <p:nvPr/>
          </p:nvSpPr>
          <p:spPr>
            <a:xfrm>
              <a:off x="7782523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C8547D-DF4F-1244-AD07-28C55D8651A0}"/>
                </a:ext>
              </a:extLst>
            </p:cNvPr>
            <p:cNvSpPr/>
            <p:nvPr/>
          </p:nvSpPr>
          <p:spPr>
            <a:xfrm>
              <a:off x="7782523" y="2379386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accent6">
                      <a:lumMod val="75000"/>
                    </a:schemeClr>
                  </a:solidFill>
                </a:rPr>
                <a:t>0x80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D7A9B5-171D-554D-AC92-474DA34EC0CD}"/>
                </a:ext>
              </a:extLst>
            </p:cNvPr>
            <p:cNvSpPr/>
            <p:nvPr/>
          </p:nvSpPr>
          <p:spPr>
            <a:xfrm>
              <a:off x="7782523" y="255361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CDE0AB-1EDA-D44A-BF63-A0E18D6A90AB}"/>
                </a:ext>
              </a:extLst>
            </p:cNvPr>
            <p:cNvSpPr/>
            <p:nvPr/>
          </p:nvSpPr>
          <p:spPr>
            <a:xfrm>
              <a:off x="8454707" y="2031035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vector255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9AE9D6-CFF5-5040-BB25-1DDAD71CFEFA}"/>
                </a:ext>
              </a:extLst>
            </p:cNvPr>
            <p:cNvSpPr/>
            <p:nvPr/>
          </p:nvSpPr>
          <p:spPr>
            <a:xfrm>
              <a:off x="8454707" y="220526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370B34-3E2D-7F44-916F-E5126CFCFD6C}"/>
                </a:ext>
              </a:extLst>
            </p:cNvPr>
            <p:cNvSpPr/>
            <p:nvPr/>
          </p:nvSpPr>
          <p:spPr>
            <a:xfrm>
              <a:off x="8454707" y="2379387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vector128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83D61F-D75B-2D4E-8C66-429048B5CC39}"/>
                </a:ext>
              </a:extLst>
            </p:cNvPr>
            <p:cNvSpPr/>
            <p:nvPr/>
          </p:nvSpPr>
          <p:spPr>
            <a:xfrm>
              <a:off x="8454707" y="2553614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vector...</a:t>
              </a:r>
            </a:p>
          </p:txBody>
        </p:sp>
        <p:sp>
          <p:nvSpPr>
            <p:cNvPr id="15" name="同侧圆角矩形 14">
              <a:extLst>
                <a:ext uri="{FF2B5EF4-FFF2-40B4-BE49-F238E27FC236}">
                  <a16:creationId xmlns:a16="http://schemas.microsoft.com/office/drawing/2014/main" id="{AA7D85BB-C5AB-B242-AF88-70A6EFD063DC}"/>
                </a:ext>
              </a:extLst>
            </p:cNvPr>
            <p:cNvSpPr/>
            <p:nvPr/>
          </p:nvSpPr>
          <p:spPr>
            <a:xfrm>
              <a:off x="7782523" y="1884931"/>
              <a:ext cx="1344368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__vectors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750A7D-B437-9A40-8FA4-1D5D48EE86F4}"/>
                </a:ext>
              </a:extLst>
            </p:cNvPr>
            <p:cNvSpPr/>
            <p:nvPr/>
          </p:nvSpPr>
          <p:spPr>
            <a:xfrm>
              <a:off x="7786078" y="2727601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BF2D52-EB33-8942-97BD-549D4D0BAE82}"/>
                </a:ext>
              </a:extLst>
            </p:cNvPr>
            <p:cNvSpPr/>
            <p:nvPr/>
          </p:nvSpPr>
          <p:spPr>
            <a:xfrm>
              <a:off x="7786078" y="2901830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DB5E40-CEB7-AE43-A936-77AB346E4F41}"/>
                </a:ext>
              </a:extLst>
            </p:cNvPr>
            <p:cNvSpPr/>
            <p:nvPr/>
          </p:nvSpPr>
          <p:spPr>
            <a:xfrm>
              <a:off x="8458262" y="2727602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vector1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FEFB8F9-26E0-8D4D-B755-0A184CB0BCC8}"/>
                </a:ext>
              </a:extLst>
            </p:cNvPr>
            <p:cNvSpPr/>
            <p:nvPr/>
          </p:nvSpPr>
          <p:spPr>
            <a:xfrm>
              <a:off x="8458262" y="2901829"/>
              <a:ext cx="672184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vector0</a:t>
              </a:r>
            </a:p>
          </p:txBody>
        </p:sp>
      </p:grpSp>
      <p:cxnSp>
        <p:nvCxnSpPr>
          <p:cNvPr id="186" name="曲线连接符 185">
            <a:extLst>
              <a:ext uri="{FF2B5EF4-FFF2-40B4-BE49-F238E27FC236}">
                <a16:creationId xmlns:a16="http://schemas.microsoft.com/office/drawing/2014/main" id="{9D3FC9CB-FB8B-2D43-BCC2-DA5B051F27F0}"/>
              </a:ext>
            </a:extLst>
          </p:cNvPr>
          <p:cNvCxnSpPr>
            <a:cxnSpLocks/>
            <a:stCxn id="174" idx="3"/>
            <a:endCxn id="182" idx="1"/>
          </p:cNvCxnSpPr>
          <p:nvPr/>
        </p:nvCxnSpPr>
        <p:spPr>
          <a:xfrm>
            <a:off x="4570210" y="1231617"/>
            <a:ext cx="5050268" cy="5001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>
            <a:extLst>
              <a:ext uri="{FF2B5EF4-FFF2-40B4-BE49-F238E27FC236}">
                <a16:creationId xmlns:a16="http://schemas.microsoft.com/office/drawing/2014/main" id="{5FDF763D-F5E0-6D49-9FAA-956D48F38ACE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>
            <a:off x="4570210" y="1374766"/>
            <a:ext cx="5050268" cy="53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E124058-28D6-B044-A9C2-39EE65BDB482}"/>
              </a:ext>
            </a:extLst>
          </p:cNvPr>
          <p:cNvCxnSpPr>
            <a:cxnSpLocks/>
            <a:stCxn id="139" idx="0"/>
            <a:endCxn id="177" idx="1"/>
          </p:cNvCxnSpPr>
          <p:nvPr/>
        </p:nvCxnSpPr>
        <p:spPr>
          <a:xfrm flipH="1" flipV="1">
            <a:off x="225946" y="1373217"/>
            <a:ext cx="786406" cy="540004"/>
          </a:xfrm>
          <a:prstGeom prst="curvedConnector5">
            <a:avLst>
              <a:gd name="adj1" fmla="val -29069"/>
              <a:gd name="adj2" fmla="val 49131"/>
              <a:gd name="adj3" fmla="val 129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D067BC5-10B9-6F40-B107-D9A6936BA90E}"/>
              </a:ext>
            </a:extLst>
          </p:cNvPr>
          <p:cNvGrpSpPr/>
          <p:nvPr/>
        </p:nvGrpSpPr>
        <p:grpSpPr>
          <a:xfrm>
            <a:off x="54938" y="1849349"/>
            <a:ext cx="957414" cy="234050"/>
            <a:chOff x="442899" y="2885969"/>
            <a:chExt cx="1517512" cy="4342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7FE9AD-A9D2-9741-8575-1B4052CC7F83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920AEE-B638-C24C-AA28-5131EF6ABB4A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39" name="同侧圆角矩形 138">
              <a:extLst>
                <a:ext uri="{FF2B5EF4-FFF2-40B4-BE49-F238E27FC236}">
                  <a16:creationId xmlns:a16="http://schemas.microsoft.com/office/drawing/2014/main" id="{2F475EC9-4574-5444-B886-D664A209974F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IDTR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DC6E02E6-E7E1-4545-BEA1-F537BC889FF6}"/>
              </a:ext>
            </a:extLst>
          </p:cNvPr>
          <p:cNvSpPr/>
          <p:nvPr/>
        </p:nvSpPr>
        <p:spPr>
          <a:xfrm>
            <a:off x="10618435" y="2498714"/>
            <a:ext cx="1539741" cy="6574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__alltraps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1138A71B-506E-2645-84BC-20570A1BD836}"/>
              </a:ext>
            </a:extLst>
          </p:cNvPr>
          <p:cNvCxnSpPr>
            <a:cxnSpLocks/>
            <a:stCxn id="184" idx="3"/>
            <a:endCxn id="52" idx="0"/>
          </p:cNvCxnSpPr>
          <p:nvPr/>
        </p:nvCxnSpPr>
        <p:spPr>
          <a:xfrm>
            <a:off x="10964846" y="1731779"/>
            <a:ext cx="423460" cy="766935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2C48F936-9E56-F244-9861-A5B2475FA0D8}"/>
              </a:ext>
            </a:extLst>
          </p:cNvPr>
          <p:cNvCxnSpPr>
            <a:cxnSpLocks/>
            <a:stCxn id="185" idx="3"/>
            <a:endCxn id="52" idx="0"/>
          </p:cNvCxnSpPr>
          <p:nvPr/>
        </p:nvCxnSpPr>
        <p:spPr>
          <a:xfrm>
            <a:off x="10964846" y="1906006"/>
            <a:ext cx="423460" cy="592708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B94FE36-0DBB-2E41-9D37-60FC941B855F}"/>
              </a:ext>
            </a:extLst>
          </p:cNvPr>
          <p:cNvGrpSpPr/>
          <p:nvPr/>
        </p:nvGrpSpPr>
        <p:grpSpPr>
          <a:xfrm>
            <a:off x="3793146" y="2260910"/>
            <a:ext cx="3222933" cy="1298498"/>
            <a:chOff x="2541494" y="524285"/>
            <a:chExt cx="3235614" cy="1365945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B2FF8FE-CA78-0943-8C43-CA578622954F}"/>
                </a:ext>
              </a:extLst>
            </p:cNvPr>
            <p:cNvSpPr/>
            <p:nvPr/>
          </p:nvSpPr>
          <p:spPr>
            <a:xfrm>
              <a:off x="2711898" y="118815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SEG_UTEXT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3586834-6DAD-D34D-861B-D5D4953AA434}"/>
                </a:ext>
              </a:extLst>
            </p:cNvPr>
            <p:cNvSpPr/>
            <p:nvPr/>
          </p:nvSpPr>
          <p:spPr>
            <a:xfrm>
              <a:off x="2711898" y="1362380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SEG_KDATA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CFA8CD5-7E9F-DB46-83B0-94186CDF0480}"/>
                </a:ext>
              </a:extLst>
            </p:cNvPr>
            <p:cNvSpPr/>
            <p:nvPr/>
          </p:nvSpPr>
          <p:spPr>
            <a:xfrm>
              <a:off x="2711898" y="1536504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SEG_KTEXT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2ADB7FC-75A9-5846-9E6E-52EAA706082A}"/>
                </a:ext>
              </a:extLst>
            </p:cNvPr>
            <p:cNvSpPr/>
            <p:nvPr/>
          </p:nvSpPr>
          <p:spPr>
            <a:xfrm>
              <a:off x="2711898" y="1710732"/>
              <a:ext cx="84929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SEG_NULL</a:t>
              </a: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A43D112-DEE2-D345-B0E9-383C5CBA77E5}"/>
                </a:ext>
              </a:extLst>
            </p:cNvPr>
            <p:cNvSpPr/>
            <p:nvPr/>
          </p:nvSpPr>
          <p:spPr>
            <a:xfrm>
              <a:off x="3564218" y="11881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C3782D0-382D-4441-9B33-B1AF9149DA2B}"/>
                </a:ext>
              </a:extLst>
            </p:cNvPr>
            <p:cNvSpPr/>
            <p:nvPr/>
          </p:nvSpPr>
          <p:spPr>
            <a:xfrm>
              <a:off x="3564218" y="136238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F7144B-702B-7046-BF8D-FEC8BB0FB702}"/>
                </a:ext>
              </a:extLst>
            </p:cNvPr>
            <p:cNvSpPr/>
            <p:nvPr/>
          </p:nvSpPr>
          <p:spPr>
            <a:xfrm>
              <a:off x="3564218" y="153650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x/r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BA3AA3D-1D13-964D-9397-ED0EB9CD08FB}"/>
                </a:ext>
              </a:extLst>
            </p:cNvPr>
            <p:cNvSpPr/>
            <p:nvPr/>
          </p:nvSpPr>
          <p:spPr>
            <a:xfrm>
              <a:off x="3564218" y="1710731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165" name="同侧圆角矩形 164">
              <a:extLst>
                <a:ext uri="{FF2B5EF4-FFF2-40B4-BE49-F238E27FC236}">
                  <a16:creationId xmlns:a16="http://schemas.microsoft.com/office/drawing/2014/main" id="{63695041-E16F-7C4D-8766-A837F092483B}"/>
                </a:ext>
              </a:extLst>
            </p:cNvPr>
            <p:cNvSpPr/>
            <p:nvPr/>
          </p:nvSpPr>
          <p:spPr>
            <a:xfrm>
              <a:off x="2546810" y="524285"/>
              <a:ext cx="3229904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GDT</a:t>
              </a:r>
              <a:r>
                <a:rPr kumimoji="1" lang="zh-CN" altLang="en-US" sz="600">
                  <a:solidFill>
                    <a:schemeClr val="tx1"/>
                  </a:solidFill>
                </a:rPr>
                <a:t> </a:t>
              </a:r>
              <a:r>
                <a:rPr kumimoji="1" lang="en-US" altLang="zh-CN" sz="600">
                  <a:solidFill>
                    <a:schemeClr val="tx1"/>
                  </a:solidFill>
                </a:rPr>
                <a:t>﻿gate descriptors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8C1E9CD-9FB6-0B48-8938-0D343E084086}"/>
                </a:ext>
              </a:extLst>
            </p:cNvPr>
            <p:cNvSpPr/>
            <p:nvPr/>
          </p:nvSpPr>
          <p:spPr>
            <a:xfrm>
              <a:off x="2719505" y="1017186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SEG_UDATA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AA6450-DC52-E84C-A6A5-797BFBA235DF}"/>
                </a:ext>
              </a:extLst>
            </p:cNvPr>
            <p:cNvSpPr/>
            <p:nvPr/>
          </p:nvSpPr>
          <p:spPr>
            <a:xfrm>
              <a:off x="3564218" y="101718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BCAFFA-8C2B-8D4A-9D6F-DF2924A93097}"/>
                </a:ext>
              </a:extLst>
            </p:cNvPr>
            <p:cNvSpPr/>
            <p:nvPr/>
          </p:nvSpPr>
          <p:spPr>
            <a:xfrm>
              <a:off x="2719505" y="845120"/>
              <a:ext cx="84471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SEG_TSS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0E9D4D8-668F-334D-BE3C-C8B8AC43E48A}"/>
                </a:ext>
              </a:extLst>
            </p:cNvPr>
            <p:cNvSpPr/>
            <p:nvPr/>
          </p:nvSpPr>
          <p:spPr>
            <a:xfrm>
              <a:off x="3564218" y="845120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00">
                  <a:solidFill>
                    <a:schemeClr val="tx1"/>
                  </a:solidFill>
                </a:rPr>
                <a:t>STS_T32A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629301A-40B3-AD49-AF02-1041FD8AA2D3}"/>
                </a:ext>
              </a:extLst>
            </p:cNvPr>
            <p:cNvSpPr/>
            <p:nvPr/>
          </p:nvSpPr>
          <p:spPr>
            <a:xfrm>
              <a:off x="2541494" y="1188152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B02C218-BE67-7649-AB00-9AA4BDB9D7E0}"/>
                </a:ext>
              </a:extLst>
            </p:cNvPr>
            <p:cNvSpPr/>
            <p:nvPr/>
          </p:nvSpPr>
          <p:spPr>
            <a:xfrm>
              <a:off x="2541494" y="136238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C8FE11B-D61E-CB45-AD79-DBA76412CB41}"/>
                </a:ext>
              </a:extLst>
            </p:cNvPr>
            <p:cNvSpPr/>
            <p:nvPr/>
          </p:nvSpPr>
          <p:spPr>
            <a:xfrm>
              <a:off x="2541494" y="1536504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11935B-1E1F-434B-9C54-83EDE70904D0}"/>
                </a:ext>
              </a:extLst>
            </p:cNvPr>
            <p:cNvSpPr/>
            <p:nvPr/>
          </p:nvSpPr>
          <p:spPr>
            <a:xfrm>
              <a:off x="2541494" y="1710731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9CA1991-8D98-334A-A9E5-16303E687775}"/>
                </a:ext>
              </a:extLst>
            </p:cNvPr>
            <p:cNvSpPr/>
            <p:nvPr/>
          </p:nvSpPr>
          <p:spPr>
            <a:xfrm>
              <a:off x="2547514" y="1017186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C8E4311-5F32-BA4B-9E54-66FBF399DDAE}"/>
                </a:ext>
              </a:extLst>
            </p:cNvPr>
            <p:cNvSpPr/>
            <p:nvPr/>
          </p:nvSpPr>
          <p:spPr>
            <a:xfrm>
              <a:off x="2547879" y="845120"/>
              <a:ext cx="16970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23C7074-2D72-2742-9D92-89BA898F2FF0}"/>
                </a:ext>
              </a:extLst>
            </p:cNvPr>
            <p:cNvSpPr/>
            <p:nvPr/>
          </p:nvSpPr>
          <p:spPr>
            <a:xfrm>
              <a:off x="2546810" y="670478"/>
              <a:ext cx="1015763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>
                  <a:solidFill>
                    <a:schemeClr val="tx1"/>
                  </a:solidFill>
                </a:rPr>
                <a:t>索引</a:t>
              </a:r>
              <a:r>
                <a:rPr lang="en-US" altLang="zh-CN" sz="600">
                  <a:solidFill>
                    <a:schemeClr val="tx1"/>
                  </a:solidFill>
                </a:rPr>
                <a:t>(</a:t>
              </a:r>
              <a:r>
                <a:rPr lang="zh-CN" altLang="en-US" sz="600">
                  <a:solidFill>
                    <a:schemeClr val="tx1"/>
                  </a:solidFill>
                </a:rPr>
                <a:t>↑</a:t>
              </a:r>
              <a:r>
                <a:rPr lang="en-US" altLang="zh-CN" sz="6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98F5BD4-1279-C648-B425-234C09E83D12}"/>
                </a:ext>
              </a:extLst>
            </p:cNvPr>
            <p:cNvSpPr/>
            <p:nvPr/>
          </p:nvSpPr>
          <p:spPr>
            <a:xfrm>
              <a:off x="3564218" y="670478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>
                  <a:solidFill>
                    <a:schemeClr val="tx1"/>
                  </a:solidFill>
                </a:rPr>
                <a:t>type(</a:t>
              </a:r>
              <a:r>
                <a:rPr lang="zh-CN" altLang="en-US" sz="500">
                  <a:solidFill>
                    <a:schemeClr val="tx1"/>
                  </a:solidFill>
                </a:rPr>
                <a:t>属性</a:t>
              </a:r>
              <a:r>
                <a:rPr lang="en-US" altLang="zh-CN" sz="5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AD67614-8173-CC43-86FA-5201C0FC997F}"/>
                </a:ext>
              </a:extLst>
            </p:cNvPr>
            <p:cNvSpPr/>
            <p:nvPr/>
          </p:nvSpPr>
          <p:spPr>
            <a:xfrm>
              <a:off x="4862844" y="67135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6A10593-C944-AE46-8402-6A52120699E7}"/>
                </a:ext>
              </a:extLst>
            </p:cNvPr>
            <p:cNvSpPr/>
            <p:nvPr/>
          </p:nvSpPr>
          <p:spPr>
            <a:xfrm>
              <a:off x="5318118" y="67229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2F63A2B2-FA82-CF4F-978D-7888F221CF41}"/>
                </a:ext>
              </a:extLst>
            </p:cNvPr>
            <p:cNvSpPr/>
            <p:nvPr/>
          </p:nvSpPr>
          <p:spPr>
            <a:xfrm>
              <a:off x="4022808" y="67038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DPL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75928D7-E910-D746-B1B6-E79E1AFECD38}"/>
                </a:ext>
              </a:extLst>
            </p:cNvPr>
            <p:cNvSpPr/>
            <p:nvPr/>
          </p:nvSpPr>
          <p:spPr>
            <a:xfrm>
              <a:off x="4865766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F41324C-4D78-3248-BEB3-D56141DC28B3}"/>
                </a:ext>
              </a:extLst>
            </p:cNvPr>
            <p:cNvSpPr/>
            <p:nvPr/>
          </p:nvSpPr>
          <p:spPr>
            <a:xfrm>
              <a:off x="4865766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5A221BD-5FBB-5841-A3D7-3DB8A4D3CF50}"/>
                </a:ext>
              </a:extLst>
            </p:cNvPr>
            <p:cNvSpPr/>
            <p:nvPr/>
          </p:nvSpPr>
          <p:spPr>
            <a:xfrm>
              <a:off x="4865766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862EF5-8F1F-1D4D-AA30-BB17597E9887}"/>
                </a:ext>
              </a:extLst>
            </p:cNvPr>
            <p:cNvSpPr/>
            <p:nvPr/>
          </p:nvSpPr>
          <p:spPr>
            <a:xfrm>
              <a:off x="4865766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43B33B6-3217-FB49-B285-8E077D18876A}"/>
                </a:ext>
              </a:extLst>
            </p:cNvPr>
            <p:cNvSpPr/>
            <p:nvPr/>
          </p:nvSpPr>
          <p:spPr>
            <a:xfrm>
              <a:off x="4865766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DBB4584-02F4-D543-93CE-21C9454F4C41}"/>
                </a:ext>
              </a:extLst>
            </p:cNvPr>
            <p:cNvSpPr/>
            <p:nvPr/>
          </p:nvSpPr>
          <p:spPr>
            <a:xfrm>
              <a:off x="4865766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&amp;ts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D7A8C96-27E5-D14D-8146-6A06D0B95BB7}"/>
                </a:ext>
              </a:extLst>
            </p:cNvPr>
            <p:cNvSpPr/>
            <p:nvPr/>
          </p:nvSpPr>
          <p:spPr>
            <a:xfrm>
              <a:off x="5321671" y="1193424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4ED8B70-924D-8240-860D-FE5B96CB5E5D}"/>
                </a:ext>
              </a:extLst>
            </p:cNvPr>
            <p:cNvSpPr/>
            <p:nvPr/>
          </p:nvSpPr>
          <p:spPr>
            <a:xfrm>
              <a:off x="5321671" y="136765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855F880-D6DA-1040-9425-9C4F21CD68B2}"/>
                </a:ext>
              </a:extLst>
            </p:cNvPr>
            <p:cNvSpPr/>
            <p:nvPr/>
          </p:nvSpPr>
          <p:spPr>
            <a:xfrm>
              <a:off x="5321671" y="15417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52FCFB1-F051-EE4D-923A-9108068104C5}"/>
                </a:ext>
              </a:extLst>
            </p:cNvPr>
            <p:cNvSpPr/>
            <p:nvPr/>
          </p:nvSpPr>
          <p:spPr>
            <a:xfrm>
              <a:off x="5321671" y="1716003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E1F0E9-A82F-A849-BB86-60D0E39FCD13}"/>
                </a:ext>
              </a:extLst>
            </p:cNvPr>
            <p:cNvSpPr/>
            <p:nvPr/>
          </p:nvSpPr>
          <p:spPr>
            <a:xfrm>
              <a:off x="5321671" y="1017142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E454219-39CD-6840-979E-EDA75976FFB1}"/>
                </a:ext>
              </a:extLst>
            </p:cNvPr>
            <p:cNvSpPr/>
            <p:nvPr/>
          </p:nvSpPr>
          <p:spPr>
            <a:xfrm>
              <a:off x="5321671" y="845076"/>
              <a:ext cx="455437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sizeof(ts)</a:t>
              </a: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96FBF32-0BA2-F244-AC8F-4217AF2ACE4C}"/>
                </a:ext>
              </a:extLst>
            </p:cNvPr>
            <p:cNvSpPr/>
            <p:nvPr/>
          </p:nvSpPr>
          <p:spPr>
            <a:xfrm>
              <a:off x="4022152" y="1192460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F0570E0-81A8-EB4F-85FC-2C92CE309014}"/>
                </a:ext>
              </a:extLst>
            </p:cNvPr>
            <p:cNvSpPr/>
            <p:nvPr/>
          </p:nvSpPr>
          <p:spPr>
            <a:xfrm>
              <a:off x="4022152" y="136668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3F92941-1E33-B648-9432-4D634853CA2C}"/>
                </a:ext>
              </a:extLst>
            </p:cNvPr>
            <p:cNvSpPr/>
            <p:nvPr/>
          </p:nvSpPr>
          <p:spPr>
            <a:xfrm>
              <a:off x="4022152" y="15408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6D52C8C-BDF1-4346-980A-434B0743F30A}"/>
                </a:ext>
              </a:extLst>
            </p:cNvPr>
            <p:cNvSpPr/>
            <p:nvPr/>
          </p:nvSpPr>
          <p:spPr>
            <a:xfrm>
              <a:off x="4022152" y="1715039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B4A396B9-7B3C-1449-A498-8B429342E505}"/>
                </a:ext>
              </a:extLst>
            </p:cNvPr>
            <p:cNvSpPr/>
            <p:nvPr/>
          </p:nvSpPr>
          <p:spPr>
            <a:xfrm>
              <a:off x="4022152" y="1016178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accent6">
                      <a:lumMod val="75000"/>
                    </a:schemeClr>
                  </a:solidFill>
                </a:rPr>
                <a:t>DPL_USER3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3D49DD1-A43B-F146-8747-606F5E2F0509}"/>
                </a:ext>
              </a:extLst>
            </p:cNvPr>
            <p:cNvSpPr/>
            <p:nvPr/>
          </p:nvSpPr>
          <p:spPr>
            <a:xfrm>
              <a:off x="4022152" y="844112"/>
              <a:ext cx="845245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rgbClr val="FF0000"/>
                  </a:solidFill>
                </a:rPr>
                <a:t>DPL_KERNEL1</a:t>
              </a:r>
            </a:p>
          </p:txBody>
        </p:sp>
      </p:grpSp>
      <p:cxnSp>
        <p:nvCxnSpPr>
          <p:cNvPr id="216" name="曲线连接符 215">
            <a:extLst>
              <a:ext uri="{FF2B5EF4-FFF2-40B4-BE49-F238E27FC236}">
                <a16:creationId xmlns:a16="http://schemas.microsoft.com/office/drawing/2014/main" id="{6718DCDD-ACB6-194D-92E0-E1E6C3D46ECC}"/>
              </a:ext>
            </a:extLst>
          </p:cNvPr>
          <p:cNvCxnSpPr>
            <a:cxnSpLocks/>
            <a:stCxn id="220" idx="0"/>
            <a:endCxn id="188" idx="1"/>
          </p:cNvCxnSpPr>
          <p:nvPr/>
        </p:nvCxnSpPr>
        <p:spPr>
          <a:xfrm>
            <a:off x="988206" y="3081436"/>
            <a:ext cx="2804940" cy="390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B97CDD5-F0B1-5743-BE64-9068FB20C1B3}"/>
              </a:ext>
            </a:extLst>
          </p:cNvPr>
          <p:cNvGrpSpPr/>
          <p:nvPr/>
        </p:nvGrpSpPr>
        <p:grpSpPr>
          <a:xfrm>
            <a:off x="33824" y="3012818"/>
            <a:ext cx="954382" cy="251441"/>
            <a:chOff x="442899" y="2885969"/>
            <a:chExt cx="1517512" cy="434223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ED37EC6-F5C1-1E4F-BDAF-61EF57F6DA19}"/>
                </a:ext>
              </a:extLst>
            </p:cNvPr>
            <p:cNvSpPr/>
            <p:nvPr/>
          </p:nvSpPr>
          <p:spPr>
            <a:xfrm>
              <a:off x="442899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base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A2C3DBE-2B37-E54E-AF07-79EB70C29F85}"/>
                </a:ext>
              </a:extLst>
            </p:cNvPr>
            <p:cNvSpPr/>
            <p:nvPr/>
          </p:nvSpPr>
          <p:spPr>
            <a:xfrm>
              <a:off x="1201655" y="3122967"/>
              <a:ext cx="758756" cy="197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limit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84C28B9D-1E4F-1942-BF01-CBE9104C1133}"/>
                </a:ext>
              </a:extLst>
            </p:cNvPr>
            <p:cNvSpPr/>
            <p:nvPr/>
          </p:nvSpPr>
          <p:spPr>
            <a:xfrm>
              <a:off x="442899" y="2885969"/>
              <a:ext cx="1517512" cy="236998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</a:rPr>
                <a:t>GDTR</a:t>
              </a:r>
              <a:endParaRPr kumimoji="1" lang="zh-CN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CAA59AB8-D6E0-894B-8B76-45534257C980}"/>
              </a:ext>
            </a:extLst>
          </p:cNvPr>
          <p:cNvCxnSpPr>
            <a:cxnSpLocks/>
            <a:stCxn id="173" idx="2"/>
            <a:endCxn id="187" idx="1"/>
          </p:cNvCxnSpPr>
          <p:nvPr/>
        </p:nvCxnSpPr>
        <p:spPr>
          <a:xfrm rot="16200000" flipH="1">
            <a:off x="2547649" y="2060462"/>
            <a:ext cx="1859619" cy="6313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E75C06-B9B2-634A-9BB4-DCD019C54B0E}"/>
              </a:ext>
            </a:extLst>
          </p:cNvPr>
          <p:cNvGrpSpPr/>
          <p:nvPr/>
        </p:nvGrpSpPr>
        <p:grpSpPr>
          <a:xfrm>
            <a:off x="8562481" y="2299444"/>
            <a:ext cx="899467" cy="1006515"/>
            <a:chOff x="7930029" y="2794062"/>
            <a:chExt cx="1166647" cy="174262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BE29EF-D463-2745-8426-1A08DF2BD729}"/>
                </a:ext>
              </a:extLst>
            </p:cNvPr>
            <p:cNvSpPr/>
            <p:nvPr/>
          </p:nvSpPr>
          <p:spPr>
            <a:xfrm>
              <a:off x="7930029" y="3357958"/>
              <a:ext cx="1166647" cy="117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E0F4C58-BBC9-2D4B-AB5B-DA3CC28C8740}"/>
                </a:ext>
              </a:extLst>
            </p:cNvPr>
            <p:cNvSpPr/>
            <p:nvPr/>
          </p:nvSpPr>
          <p:spPr>
            <a:xfrm>
              <a:off x="7930029" y="3553556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36" name="同侧圆角矩形 135">
              <a:extLst>
                <a:ext uri="{FF2B5EF4-FFF2-40B4-BE49-F238E27FC236}">
                  <a16:creationId xmlns:a16="http://schemas.microsoft.com/office/drawing/2014/main" id="{3AA68DB5-F2FE-2241-9460-0A1407FA3DD8}"/>
                </a:ext>
              </a:extLst>
            </p:cNvPr>
            <p:cNvSpPr/>
            <p:nvPr/>
          </p:nvSpPr>
          <p:spPr>
            <a:xfrm>
              <a:off x="7930029" y="2794062"/>
              <a:ext cx="1166647" cy="56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，当前</a:t>
              </a:r>
              <a:r>
                <a:rPr kumimoji="1" lang="en-US" altLang="zh-CN" sz="900">
                  <a:solidFill>
                    <a:schemeClr val="tx1"/>
                  </a:solidFill>
                </a:rPr>
                <a:t>ts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内核栈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D9FFAFD-DD80-E148-8677-A9A84DBB6B9E}"/>
                </a:ext>
              </a:extLst>
            </p:cNvPr>
            <p:cNvSpPr/>
            <p:nvPr/>
          </p:nvSpPr>
          <p:spPr>
            <a:xfrm>
              <a:off x="7930029" y="399503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esp</a:t>
              </a:r>
            </a:p>
          </p:txBody>
        </p:sp>
      </p:grpSp>
      <p:pic>
        <p:nvPicPr>
          <p:cNvPr id="138" name="图片 137">
            <a:extLst>
              <a:ext uri="{FF2B5EF4-FFF2-40B4-BE49-F238E27FC236}">
                <a16:creationId xmlns:a16="http://schemas.microsoft.com/office/drawing/2014/main" id="{41C52983-C942-DB4E-9B70-D127E562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" y="5430030"/>
            <a:ext cx="2839246" cy="1334513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D355394-C45D-F14E-9BFB-44854C5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" y="4101427"/>
            <a:ext cx="2141222" cy="1230063"/>
          </a:xfrm>
          <a:prstGeom prst="rect">
            <a:avLst/>
          </a:prstGeom>
        </p:spPr>
      </p:pic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9280955A-DA2E-B540-98BA-147F22E09547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H="1" flipV="1">
            <a:off x="60598" y="4716459"/>
            <a:ext cx="2812469" cy="1380828"/>
          </a:xfrm>
          <a:prstGeom prst="curvedConnector5">
            <a:avLst>
              <a:gd name="adj1" fmla="val -8128"/>
              <a:gd name="adj2" fmla="val 51891"/>
              <a:gd name="adj3" fmla="val 10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2B2298-0B74-254C-8525-A078ED735D5F}"/>
              </a:ext>
            </a:extLst>
          </p:cNvPr>
          <p:cNvSpPr txBox="1"/>
          <p:nvPr/>
        </p:nvSpPr>
        <p:spPr>
          <a:xfrm>
            <a:off x="33821" y="3370565"/>
            <a:ext cx="62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图 </a:t>
            </a:r>
            <a:r>
              <a:rPr kumimoji="1" lang="en-US" altLang="zh-CN" sz="900"/>
              <a:t>2-6</a:t>
            </a:r>
            <a:endParaRPr kumimoji="1" lang="zh-CN" altLang="en-US" sz="9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7EDAEF3-D9EE-1A4A-80BE-7949778F69DF}"/>
              </a:ext>
            </a:extLst>
          </p:cNvPr>
          <p:cNvCxnSpPr>
            <a:stCxn id="149" idx="3"/>
            <a:endCxn id="170" idx="1"/>
          </p:cNvCxnSpPr>
          <p:nvPr/>
        </p:nvCxnSpPr>
        <p:spPr>
          <a:xfrm flipV="1">
            <a:off x="2201820" y="2974809"/>
            <a:ext cx="1591326" cy="1741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D3CCC4F-57D7-404E-BA03-0841466D5A78}"/>
              </a:ext>
            </a:extLst>
          </p:cNvPr>
          <p:cNvSpPr/>
          <p:nvPr/>
        </p:nvSpPr>
        <p:spPr>
          <a:xfrm>
            <a:off x="7555151" y="309691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1745D09-5028-7248-812D-44AAC71E2CEC}"/>
              </a:ext>
            </a:extLst>
          </p:cNvPr>
          <p:cNvSpPr/>
          <p:nvPr/>
        </p:nvSpPr>
        <p:spPr>
          <a:xfrm>
            <a:off x="7555151" y="3820966"/>
            <a:ext cx="733778" cy="608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data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seg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E97F986A-A547-DB4B-B89F-E5A8D73516E1}"/>
              </a:ext>
            </a:extLst>
          </p:cNvPr>
          <p:cNvCxnSpPr>
            <a:cxnSpLocks/>
            <a:stCxn id="208" idx="3"/>
            <a:endCxn id="45" idx="1"/>
          </p:cNvCxnSpPr>
          <p:nvPr/>
        </p:nvCxnSpPr>
        <p:spPr>
          <a:xfrm>
            <a:off x="7016079" y="2812243"/>
            <a:ext cx="539072" cy="589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曲线连接符 221">
            <a:extLst>
              <a:ext uri="{FF2B5EF4-FFF2-40B4-BE49-F238E27FC236}">
                <a16:creationId xmlns:a16="http://schemas.microsoft.com/office/drawing/2014/main" id="{F2FE72A2-2BC1-4745-85BF-205D4E1EECF0}"/>
              </a:ext>
            </a:extLst>
          </p:cNvPr>
          <p:cNvCxnSpPr>
            <a:cxnSpLocks/>
            <a:stCxn id="205" idx="3"/>
            <a:endCxn id="221" idx="1"/>
          </p:cNvCxnSpPr>
          <p:nvPr/>
        </p:nvCxnSpPr>
        <p:spPr>
          <a:xfrm>
            <a:off x="7016079" y="3145446"/>
            <a:ext cx="539072" cy="980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线连接符 222">
            <a:extLst>
              <a:ext uri="{FF2B5EF4-FFF2-40B4-BE49-F238E27FC236}">
                <a16:creationId xmlns:a16="http://schemas.microsoft.com/office/drawing/2014/main" id="{57E93DDC-8192-B243-BB0E-218A3F313EE2}"/>
              </a:ext>
            </a:extLst>
          </p:cNvPr>
          <p:cNvCxnSpPr>
            <a:cxnSpLocks/>
            <a:stCxn id="206" idx="3"/>
            <a:endCxn id="224" idx="1"/>
          </p:cNvCxnSpPr>
          <p:nvPr/>
        </p:nvCxnSpPr>
        <p:spPr>
          <a:xfrm flipV="1">
            <a:off x="7016079" y="1473991"/>
            <a:ext cx="1272850" cy="1836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4A29DEA9-6567-2E40-9D18-3BE99C0AB8E5}"/>
              </a:ext>
            </a:extLst>
          </p:cNvPr>
          <p:cNvSpPr/>
          <p:nvPr/>
        </p:nvSpPr>
        <p:spPr>
          <a:xfrm>
            <a:off x="8288929" y="801994"/>
            <a:ext cx="427015" cy="1343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+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26" name="曲线连接符 225">
            <a:extLst>
              <a:ext uri="{FF2B5EF4-FFF2-40B4-BE49-F238E27FC236}">
                <a16:creationId xmlns:a16="http://schemas.microsoft.com/office/drawing/2014/main" id="{12DEC241-1769-2542-A4BF-B82E9C8C7106}"/>
              </a:ext>
            </a:extLst>
          </p:cNvPr>
          <p:cNvCxnSpPr>
            <a:cxnSpLocks/>
            <a:stCxn id="209" idx="3"/>
            <a:endCxn id="136" idx="2"/>
          </p:cNvCxnSpPr>
          <p:nvPr/>
        </p:nvCxnSpPr>
        <p:spPr>
          <a:xfrm flipV="1">
            <a:off x="7016079" y="2462294"/>
            <a:ext cx="1546402" cy="186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0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1CA44B-4642-E14C-A4E4-E3E89F26A14E}"/>
              </a:ext>
            </a:extLst>
          </p:cNvPr>
          <p:cNvGrpSpPr/>
          <p:nvPr/>
        </p:nvGrpSpPr>
        <p:grpSpPr>
          <a:xfrm>
            <a:off x="5369371" y="3355538"/>
            <a:ext cx="1633778" cy="1017034"/>
            <a:chOff x="1084197" y="892478"/>
            <a:chExt cx="1633778" cy="1017034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115BCB0-76B1-4A4D-B2F6-15527C6663B4}"/>
                </a:ext>
              </a:extLst>
            </p:cNvPr>
            <p:cNvSpPr/>
            <p:nvPr/>
          </p:nvSpPr>
          <p:spPr>
            <a:xfrm>
              <a:off x="1084197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B03F331-83F5-7640-B89D-A90F1C316853}"/>
                </a:ext>
              </a:extLst>
            </p:cNvPr>
            <p:cNvSpPr/>
            <p:nvPr/>
          </p:nvSpPr>
          <p:spPr>
            <a:xfrm>
              <a:off x="1084197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A830D05-BB06-864D-BCF3-AD090A15510E}"/>
                </a:ext>
              </a:extLst>
            </p:cNvPr>
            <p:cNvSpPr/>
            <p:nvPr/>
          </p:nvSpPr>
          <p:spPr>
            <a:xfrm>
              <a:off x="1084197" y="138693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7B166CC-BCE9-414C-A1F9-0105DCC9D8C7}"/>
                </a:ext>
              </a:extLst>
            </p:cNvPr>
            <p:cNvSpPr/>
            <p:nvPr/>
          </p:nvSpPr>
          <p:spPr>
            <a:xfrm>
              <a:off x="1084197" y="156116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95AD88-EDE5-B745-ACCF-B17AA923D384}"/>
                </a:ext>
              </a:extLst>
            </p:cNvPr>
            <p:cNvSpPr/>
            <p:nvPr/>
          </p:nvSpPr>
          <p:spPr>
            <a:xfrm>
              <a:off x="1901086" y="1038583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T_PGFLT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93BE576-FAB1-6A4B-A09C-A2DEA4CA1471}"/>
                </a:ext>
              </a:extLst>
            </p:cNvPr>
            <p:cNvSpPr/>
            <p:nvPr/>
          </p:nvSpPr>
          <p:spPr>
            <a:xfrm>
              <a:off x="1901086" y="1212810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T_SYSCALL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C33D200-5AF3-2B4E-9C96-43277F1E2A0E}"/>
                </a:ext>
              </a:extLst>
            </p:cNvPr>
            <p:cNvSpPr/>
            <p:nvPr/>
          </p:nvSpPr>
          <p:spPr>
            <a:xfrm>
              <a:off x="1901086" y="138693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F547857-2C41-904C-AD43-D615CBF39162}"/>
                </a:ext>
              </a:extLst>
            </p:cNvPr>
            <p:cNvSpPr/>
            <p:nvPr/>
          </p:nvSpPr>
          <p:spPr>
            <a:xfrm>
              <a:off x="1901086" y="1561162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COM1</a:t>
              </a:r>
            </a:p>
          </p:txBody>
        </p:sp>
        <p:sp>
          <p:nvSpPr>
            <p:cNvPr id="231" name="同侧圆角矩形 230">
              <a:extLst>
                <a:ext uri="{FF2B5EF4-FFF2-40B4-BE49-F238E27FC236}">
                  <a16:creationId xmlns:a16="http://schemas.microsoft.com/office/drawing/2014/main" id="{56660104-A64C-EB47-A95E-291B41DBAE7A}"/>
                </a:ext>
              </a:extLst>
            </p:cNvPr>
            <p:cNvSpPr/>
            <p:nvPr/>
          </p:nvSpPr>
          <p:spPr>
            <a:xfrm>
              <a:off x="1084197" y="892478"/>
              <a:ext cx="1633777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trap_dispatch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E1B02D6-CD62-C643-A599-C92F7F807609}"/>
                </a:ext>
              </a:extLst>
            </p:cNvPr>
            <p:cNvSpPr/>
            <p:nvPr/>
          </p:nvSpPr>
          <p:spPr>
            <a:xfrm>
              <a:off x="1084197" y="1735285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1B09E139-64A0-1047-BCEB-2C67ECB9474E}"/>
                </a:ext>
              </a:extLst>
            </p:cNvPr>
            <p:cNvSpPr/>
            <p:nvPr/>
          </p:nvSpPr>
          <p:spPr>
            <a:xfrm>
              <a:off x="1901086" y="1735284"/>
              <a:ext cx="816889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KBD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DF82150-277E-A84F-AD70-4CD852A480B7}"/>
              </a:ext>
            </a:extLst>
          </p:cNvPr>
          <p:cNvSpPr/>
          <p:nvPr/>
        </p:nvSpPr>
        <p:spPr>
          <a:xfrm>
            <a:off x="4416253" y="3427808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2F682CD7-DF98-944D-AB17-48EF5FCBCE43}"/>
              </a:ext>
            </a:extLst>
          </p:cNvPr>
          <p:cNvCxnSpPr>
            <a:stCxn id="4" idx="3"/>
            <a:endCxn id="231" idx="2"/>
          </p:cNvCxnSpPr>
          <p:nvPr/>
        </p:nvCxnSpPr>
        <p:spPr>
          <a:xfrm flipV="1">
            <a:off x="5244872" y="3428590"/>
            <a:ext cx="124499" cy="73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4E81E0B3-0CBF-FC47-ACB5-486463D0C741}"/>
              </a:ext>
            </a:extLst>
          </p:cNvPr>
          <p:cNvSpPr/>
          <p:nvPr/>
        </p:nvSpPr>
        <p:spPr>
          <a:xfrm>
            <a:off x="3599363" y="3183402"/>
            <a:ext cx="828619" cy="1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__alltraps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513CFC9-195B-A74F-85F9-986E30C787D8}"/>
              </a:ext>
            </a:extLst>
          </p:cNvPr>
          <p:cNvCxnSpPr>
            <a:stCxn id="234" idx="3"/>
            <a:endCxn id="4" idx="0"/>
          </p:cNvCxnSpPr>
          <p:nvPr/>
        </p:nvCxnSpPr>
        <p:spPr>
          <a:xfrm>
            <a:off x="4427982" y="3257236"/>
            <a:ext cx="402581" cy="170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16889F-37CA-0942-8195-0103504E7F35}"/>
              </a:ext>
            </a:extLst>
          </p:cNvPr>
          <p:cNvGrpSpPr/>
          <p:nvPr/>
        </p:nvGrpSpPr>
        <p:grpSpPr>
          <a:xfrm>
            <a:off x="7361307" y="3777975"/>
            <a:ext cx="1695460" cy="842912"/>
            <a:chOff x="2993781" y="4730701"/>
            <a:chExt cx="1695460" cy="842912"/>
          </a:xfrm>
        </p:grpSpPr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4932B3A-9599-D742-93EE-4B6DE2CA16E6}"/>
                </a:ext>
              </a:extLst>
            </p:cNvPr>
            <p:cNvSpPr/>
            <p:nvPr/>
          </p:nvSpPr>
          <p:spPr>
            <a:xfrm>
              <a:off x="299378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4F16A03-E3BE-7B43-8CD4-B20ABB30D417}"/>
                </a:ext>
              </a:extLst>
            </p:cNvPr>
            <p:cNvSpPr/>
            <p:nvPr/>
          </p:nvSpPr>
          <p:spPr>
            <a:xfrm>
              <a:off x="299378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5EFCD55-11C2-EC4C-B194-E1EE221C0310}"/>
                </a:ext>
              </a:extLst>
            </p:cNvPr>
            <p:cNvSpPr/>
            <p:nvPr/>
          </p:nvSpPr>
          <p:spPr>
            <a:xfrm>
              <a:off x="2993781" y="5225157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3FF796A-AA60-0846-BE7F-8A21ED1AF05E}"/>
                </a:ext>
              </a:extLst>
            </p:cNvPr>
            <p:cNvSpPr/>
            <p:nvPr/>
          </p:nvSpPr>
          <p:spPr>
            <a:xfrm>
              <a:off x="2993781" y="539938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130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6083371B-3F9A-5D45-8907-7181D7E0E39C}"/>
                </a:ext>
              </a:extLst>
            </p:cNvPr>
            <p:cNvSpPr/>
            <p:nvPr/>
          </p:nvSpPr>
          <p:spPr>
            <a:xfrm>
              <a:off x="3841511" y="4876806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sys_exit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C2AF1EB-B45F-A94D-BD00-79D8E9B6F422}"/>
                </a:ext>
              </a:extLst>
            </p:cNvPr>
            <p:cNvSpPr/>
            <p:nvPr/>
          </p:nvSpPr>
          <p:spPr>
            <a:xfrm>
              <a:off x="3841511" y="5051033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sys_fork</a:t>
              </a: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E90E2699-81C3-7045-9538-FF8582B94424}"/>
                </a:ext>
              </a:extLst>
            </p:cNvPr>
            <p:cNvSpPr/>
            <p:nvPr/>
          </p:nvSpPr>
          <p:spPr>
            <a:xfrm>
              <a:off x="3841511" y="5225158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BDC52671-35E9-2B45-A3A1-7443EFFECB39}"/>
                </a:ext>
              </a:extLst>
            </p:cNvPr>
            <p:cNvSpPr/>
            <p:nvPr/>
          </p:nvSpPr>
          <p:spPr>
            <a:xfrm>
              <a:off x="3841511" y="5399385"/>
              <a:ext cx="847730" cy="174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sys_dup</a:t>
              </a:r>
            </a:p>
          </p:txBody>
        </p:sp>
        <p:sp>
          <p:nvSpPr>
            <p:cNvPr id="247" name="同侧圆角矩形 246">
              <a:extLst>
                <a:ext uri="{FF2B5EF4-FFF2-40B4-BE49-F238E27FC236}">
                  <a16:creationId xmlns:a16="http://schemas.microsoft.com/office/drawing/2014/main" id="{8A8F73AB-D9FA-F744-90C9-1A0CBC7BD8CF}"/>
                </a:ext>
              </a:extLst>
            </p:cNvPr>
            <p:cNvSpPr/>
            <p:nvPr/>
          </p:nvSpPr>
          <p:spPr>
            <a:xfrm>
              <a:off x="2993781" y="4730701"/>
              <a:ext cx="1695460" cy="146104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*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syscalls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1C9261F-3B6F-7B4D-944F-E24F1FC4D0F1}"/>
              </a:ext>
            </a:extLst>
          </p:cNvPr>
          <p:cNvGrpSpPr/>
          <p:nvPr/>
        </p:nvGrpSpPr>
        <p:grpSpPr>
          <a:xfrm>
            <a:off x="8832708" y="4790573"/>
            <a:ext cx="2613763" cy="399023"/>
            <a:chOff x="7834394" y="3296218"/>
            <a:chExt cx="2613763" cy="5625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AB5252-6C93-2C4A-A7DD-AA75BB9D1C1F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0" name="同侧圆角矩形 249">
              <a:extLst>
                <a:ext uri="{FF2B5EF4-FFF2-40B4-BE49-F238E27FC236}">
                  <a16:creationId xmlns:a16="http://schemas.microsoft.com/office/drawing/2014/main" id="{8C957556-6A98-E145-BDFA-FE8F90889FBC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kern/syscall.c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AA26EFC2-CBB6-BE43-9113-5F9834DC7280}"/>
              </a:ext>
            </a:extLst>
          </p:cNvPr>
          <p:cNvCxnSpPr>
            <a:cxnSpLocks/>
            <a:stCxn id="247" idx="0"/>
            <a:endCxn id="250" idx="3"/>
          </p:cNvCxnSpPr>
          <p:nvPr/>
        </p:nvCxnSpPr>
        <p:spPr>
          <a:xfrm>
            <a:off x="9056767" y="3851027"/>
            <a:ext cx="1082823" cy="939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CE8253B-3FFA-1246-A270-28437D918F56}"/>
              </a:ext>
            </a:extLst>
          </p:cNvPr>
          <p:cNvSpPr/>
          <p:nvPr/>
        </p:nvSpPr>
        <p:spPr>
          <a:xfrm>
            <a:off x="9921390" y="5560201"/>
            <a:ext cx="677619" cy="34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3C91226C-8566-2842-BDFE-574FFDC3E9E6}"/>
              </a:ext>
            </a:extLst>
          </p:cNvPr>
          <p:cNvCxnSpPr>
            <a:cxnSpLocks/>
            <a:stCxn id="32" idx="2"/>
            <a:endCxn id="255" idx="3"/>
          </p:cNvCxnSpPr>
          <p:nvPr/>
        </p:nvCxnSpPr>
        <p:spPr>
          <a:xfrm rot="5400000">
            <a:off x="9310751" y="4687493"/>
            <a:ext cx="326736" cy="1330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曲线连接符 253">
            <a:extLst>
              <a:ext uri="{FF2B5EF4-FFF2-40B4-BE49-F238E27FC236}">
                <a16:creationId xmlns:a16="http://schemas.microsoft.com/office/drawing/2014/main" id="{3DDEA183-922E-2C43-A544-2E96411106DB}"/>
              </a:ext>
            </a:extLst>
          </p:cNvPr>
          <p:cNvCxnSpPr>
            <a:cxnSpLocks/>
            <a:stCxn id="32" idx="2"/>
            <a:endCxn id="252" idx="0"/>
          </p:cNvCxnSpPr>
          <p:nvPr/>
        </p:nvCxnSpPr>
        <p:spPr>
          <a:xfrm rot="16200000" flipH="1">
            <a:off x="10014593" y="5314593"/>
            <a:ext cx="370605" cy="120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FED249-DBC1-AC43-9D36-779DEC69DE1E}"/>
              </a:ext>
            </a:extLst>
          </p:cNvPr>
          <p:cNvGrpSpPr/>
          <p:nvPr/>
        </p:nvGrpSpPr>
        <p:grpSpPr>
          <a:xfrm>
            <a:off x="8283536" y="5516332"/>
            <a:ext cx="1050224" cy="576214"/>
            <a:chOff x="8138508" y="2302902"/>
            <a:chExt cx="3224925" cy="893479"/>
          </a:xfrm>
        </p:grpSpPr>
        <p:sp>
          <p:nvSpPr>
            <p:cNvPr id="255" name="同侧圆角矩形 254">
              <a:extLst>
                <a:ext uri="{FF2B5EF4-FFF2-40B4-BE49-F238E27FC236}">
                  <a16:creationId xmlns:a16="http://schemas.microsoft.com/office/drawing/2014/main" id="{4536BFC8-1812-D64E-A289-0F7A57B3A701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进程</a:t>
              </a: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C2AED2F1-C28D-2E49-8DF8-7BC5AE83412E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do_exit,do_kill,...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81DA883-17A2-0F4A-B012-5BED07F9EC72}"/>
              </a:ext>
            </a:extLst>
          </p:cNvPr>
          <p:cNvGrpSpPr/>
          <p:nvPr/>
        </p:nvGrpSpPr>
        <p:grpSpPr>
          <a:xfrm>
            <a:off x="11107661" y="5593921"/>
            <a:ext cx="677619" cy="576214"/>
            <a:chOff x="8138508" y="2302902"/>
            <a:chExt cx="3224925" cy="893479"/>
          </a:xfrm>
        </p:grpSpPr>
        <p:sp>
          <p:nvSpPr>
            <p:cNvPr id="258" name="同侧圆角矩形 257">
              <a:extLst>
                <a:ext uri="{FF2B5EF4-FFF2-40B4-BE49-F238E27FC236}">
                  <a16:creationId xmlns:a16="http://schemas.microsoft.com/office/drawing/2014/main" id="{BFF6D7AB-6640-A148-AFAE-8458D8F4AFA5}"/>
                </a:ext>
              </a:extLst>
            </p:cNvPr>
            <p:cNvSpPr/>
            <p:nvPr/>
          </p:nvSpPr>
          <p:spPr>
            <a:xfrm>
              <a:off x="8138509" y="2302902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7E3CC73-7EE2-AE4A-8373-8B89F1872515}"/>
                </a:ext>
              </a:extLst>
            </p:cNvPr>
            <p:cNvSpPr/>
            <p:nvPr/>
          </p:nvSpPr>
          <p:spPr>
            <a:xfrm>
              <a:off x="8138508" y="2701925"/>
              <a:ext cx="3224923" cy="49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>
                  <a:solidFill>
                    <a:schemeClr val="tx1"/>
                  </a:solidFill>
                </a:rPr>
                <a:t>do_read...</a:t>
              </a:r>
            </a:p>
          </p:txBody>
        </p:sp>
      </p:grp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A2C4FFBE-0BC6-AC47-9370-27883C8C86E1}"/>
              </a:ext>
            </a:extLst>
          </p:cNvPr>
          <p:cNvCxnSpPr>
            <a:cxnSpLocks/>
            <a:stCxn id="32" idx="2"/>
            <a:endCxn id="258" idx="3"/>
          </p:cNvCxnSpPr>
          <p:nvPr/>
        </p:nvCxnSpPr>
        <p:spPr>
          <a:xfrm rot="16200000" flipH="1">
            <a:off x="10590868" y="4738317"/>
            <a:ext cx="404325" cy="1306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4B53E1-8D1A-6043-9C73-8757E93F5055}"/>
              </a:ext>
            </a:extLst>
          </p:cNvPr>
          <p:cNvCxnSpPr>
            <a:stCxn id="228" idx="3"/>
            <a:endCxn id="247" idx="2"/>
          </p:cNvCxnSpPr>
          <p:nvPr/>
        </p:nvCxnSpPr>
        <p:spPr>
          <a:xfrm>
            <a:off x="7003149" y="3762984"/>
            <a:ext cx="358158" cy="880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2396A2F-04B1-0C4D-BE3A-4D992D1B7815}"/>
              </a:ext>
            </a:extLst>
          </p:cNvPr>
          <p:cNvSpPr/>
          <p:nvPr/>
        </p:nvSpPr>
        <p:spPr>
          <a:xfrm>
            <a:off x="3325091" y="2598800"/>
            <a:ext cx="8692444" cy="39756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46DB2F-EC45-BB47-94E5-E2C23780CEDF}"/>
              </a:ext>
            </a:extLst>
          </p:cNvPr>
          <p:cNvSpPr txBox="1"/>
          <p:nvPr/>
        </p:nvSpPr>
        <p:spPr>
          <a:xfrm>
            <a:off x="6544649" y="2828670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DAF0DA-3C79-3141-8D77-33892219352F}"/>
              </a:ext>
            </a:extLst>
          </p:cNvPr>
          <p:cNvSpPr/>
          <p:nvPr/>
        </p:nvSpPr>
        <p:spPr>
          <a:xfrm>
            <a:off x="3394686" y="1608030"/>
            <a:ext cx="1376214" cy="441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syscall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int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0x80,args...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210D7BF-BAF0-3547-AD50-1046849826DD}"/>
              </a:ext>
            </a:extLst>
          </p:cNvPr>
          <p:cNvGrpSpPr/>
          <p:nvPr/>
        </p:nvGrpSpPr>
        <p:grpSpPr>
          <a:xfrm>
            <a:off x="2330407" y="858908"/>
            <a:ext cx="3504772" cy="399023"/>
            <a:chOff x="7834394" y="3296218"/>
            <a:chExt cx="2613763" cy="562554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38E7C6B-844D-B04F-990E-72504D4706AA}"/>
                </a:ext>
              </a:extLst>
            </p:cNvPr>
            <p:cNvSpPr/>
            <p:nvPr/>
          </p:nvSpPr>
          <p:spPr>
            <a:xfrm>
              <a:off x="7834395" y="3578281"/>
              <a:ext cx="2613762" cy="280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sys_xxx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6" name="同侧圆角矩形 265">
              <a:extLst>
                <a:ext uri="{FF2B5EF4-FFF2-40B4-BE49-F238E27FC236}">
                  <a16:creationId xmlns:a16="http://schemas.microsoft.com/office/drawing/2014/main" id="{8CE7DCAB-E78F-E24D-960B-81C9C62F4AD1}"/>
                </a:ext>
              </a:extLst>
            </p:cNvPr>
            <p:cNvSpPr/>
            <p:nvPr/>
          </p:nvSpPr>
          <p:spPr>
            <a:xfrm>
              <a:off x="7834394" y="3296218"/>
              <a:ext cx="2613763" cy="280491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userlib/syscall.c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776B4966-A9C7-E046-835F-92EA0E90D6E5}"/>
              </a:ext>
            </a:extLst>
          </p:cNvPr>
          <p:cNvCxnSpPr>
            <a:stCxn id="265" idx="2"/>
            <a:endCxn id="71" idx="0"/>
          </p:cNvCxnSpPr>
          <p:nvPr/>
        </p:nvCxnSpPr>
        <p:spPr>
          <a:xfrm rot="5400000">
            <a:off x="3907745" y="1432980"/>
            <a:ext cx="3500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AADA77B4-984C-8E49-856E-EE9014B3E087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2925476" y="1492812"/>
            <a:ext cx="601065" cy="1713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756A808-3B73-0242-85D4-163EE4D9FFB7}"/>
              </a:ext>
            </a:extLst>
          </p:cNvPr>
          <p:cNvSpPr/>
          <p:nvPr/>
        </p:nvSpPr>
        <p:spPr>
          <a:xfrm>
            <a:off x="1716428" y="2650130"/>
            <a:ext cx="1305587" cy="1248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IDT,GDT,TSS...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8" name="曲线连接符 267">
            <a:extLst>
              <a:ext uri="{FF2B5EF4-FFF2-40B4-BE49-F238E27FC236}">
                <a16:creationId xmlns:a16="http://schemas.microsoft.com/office/drawing/2014/main" id="{2BF18FA3-4018-9D4C-8D9D-FF3F1C4ECDA1}"/>
              </a:ext>
            </a:extLst>
          </p:cNvPr>
          <p:cNvCxnSpPr>
            <a:cxnSpLocks/>
            <a:stCxn id="80" idx="6"/>
            <a:endCxn id="234" idx="1"/>
          </p:cNvCxnSpPr>
          <p:nvPr/>
        </p:nvCxnSpPr>
        <p:spPr>
          <a:xfrm flipV="1">
            <a:off x="3022015" y="3257236"/>
            <a:ext cx="577348" cy="17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1D6F2AE-46B9-3145-8AC3-0A6B9EB4BC59}"/>
              </a:ext>
            </a:extLst>
          </p:cNvPr>
          <p:cNvSpPr/>
          <p:nvPr/>
        </p:nvSpPr>
        <p:spPr>
          <a:xfrm>
            <a:off x="1906292" y="619932"/>
            <a:ext cx="4638357" cy="1729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911BD2A7-FA36-CA49-B70E-BF27934146C5}"/>
              </a:ext>
            </a:extLst>
          </p:cNvPr>
          <p:cNvSpPr txBox="1"/>
          <p:nvPr/>
        </p:nvSpPr>
        <p:spPr>
          <a:xfrm>
            <a:off x="3599363" y="129114"/>
            <a:ext cx="109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用户态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F296BFF9-B110-9445-A6EE-E72962CFB076}"/>
              </a:ext>
            </a:extLst>
          </p:cNvPr>
          <p:cNvSpPr/>
          <p:nvPr/>
        </p:nvSpPr>
        <p:spPr>
          <a:xfrm>
            <a:off x="3657541" y="3992664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C63AD3A1-2D69-D245-BE15-DE76FDD5B440}"/>
              </a:ext>
            </a:extLst>
          </p:cNvPr>
          <p:cNvCxnSpPr>
            <a:cxnSpLocks/>
            <a:stCxn id="234" idx="2"/>
            <a:endCxn id="91" idx="2"/>
          </p:cNvCxnSpPr>
          <p:nvPr/>
        </p:nvCxnSpPr>
        <p:spPr>
          <a:xfrm rot="5400000">
            <a:off x="3383025" y="3605585"/>
            <a:ext cx="905164" cy="356132"/>
          </a:xfrm>
          <a:prstGeom prst="curvedConnector4">
            <a:avLst>
              <a:gd name="adj1" fmla="val 36546"/>
              <a:gd name="adj2" fmla="val 16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FF34E30F-F270-FA4C-AB62-EC2145BB6F5F}"/>
              </a:ext>
            </a:extLst>
          </p:cNvPr>
          <p:cNvCxnSpPr>
            <a:cxnSpLocks/>
            <a:stCxn id="273" idx="4"/>
            <a:endCxn id="234" idx="2"/>
          </p:cNvCxnSpPr>
          <p:nvPr/>
        </p:nvCxnSpPr>
        <p:spPr>
          <a:xfrm flipH="1" flipV="1">
            <a:off x="4013673" y="3331069"/>
            <a:ext cx="328889" cy="1902110"/>
          </a:xfrm>
          <a:prstGeom prst="curvedConnector4">
            <a:avLst>
              <a:gd name="adj1" fmla="val -69507"/>
              <a:gd name="adj2" fmla="val 75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圆柱体 272">
            <a:extLst>
              <a:ext uri="{FF2B5EF4-FFF2-40B4-BE49-F238E27FC236}">
                <a16:creationId xmlns:a16="http://schemas.microsoft.com/office/drawing/2014/main" id="{E184A2E3-39E5-724D-82B7-3F2142FF9936}"/>
              </a:ext>
            </a:extLst>
          </p:cNvPr>
          <p:cNvSpPr/>
          <p:nvPr/>
        </p:nvSpPr>
        <p:spPr>
          <a:xfrm>
            <a:off x="3657541" y="4989610"/>
            <a:ext cx="685021" cy="487138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trapframe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79" name="下箭头 278">
            <a:extLst>
              <a:ext uri="{FF2B5EF4-FFF2-40B4-BE49-F238E27FC236}">
                <a16:creationId xmlns:a16="http://schemas.microsoft.com/office/drawing/2014/main" id="{A52B37E0-F317-5C45-8C92-E5753DED791E}"/>
              </a:ext>
            </a:extLst>
          </p:cNvPr>
          <p:cNvSpPr/>
          <p:nvPr/>
        </p:nvSpPr>
        <p:spPr>
          <a:xfrm>
            <a:off x="3835607" y="4586626"/>
            <a:ext cx="342510" cy="303424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8AF74CA-6828-7542-B05F-EBD277FE92A2}"/>
              </a:ext>
            </a:extLst>
          </p:cNvPr>
          <p:cNvSpPr txBox="1"/>
          <p:nvPr/>
        </p:nvSpPr>
        <p:spPr>
          <a:xfrm>
            <a:off x="3579049" y="5593921"/>
            <a:ext cx="1050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经过系统调用，</a:t>
            </a:r>
            <a:r>
              <a:rPr kumimoji="1" lang="en-US" altLang="zh-CN" sz="900"/>
              <a:t>trapframe </a:t>
            </a:r>
            <a:r>
              <a:rPr kumimoji="1" lang="zh-CN" altLang="en-US" sz="900"/>
              <a:t>可能被故意改变</a:t>
            </a:r>
          </a:p>
        </p:txBody>
      </p:sp>
    </p:spTree>
    <p:extLst>
      <p:ext uri="{BB962C8B-B14F-4D97-AF65-F5344CB8AC3E}">
        <p14:creationId xmlns:p14="http://schemas.microsoft.com/office/powerpoint/2010/main" val="11857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49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9558</TotalTime>
  <Words>501</Words>
  <Application>Microsoft Macintosh PowerPoint</Application>
  <PresentationFormat>宽屏</PresentationFormat>
  <Paragraphs>252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140</cp:revision>
  <dcterms:created xsi:type="dcterms:W3CDTF">2019-09-16T15:11:05Z</dcterms:created>
  <dcterms:modified xsi:type="dcterms:W3CDTF">2019-10-02T08:00:10Z</dcterms:modified>
</cp:coreProperties>
</file>