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5" r:id="rId5"/>
    <p:sldId id="265" r:id="rId6"/>
    <p:sldId id="258" r:id="rId7"/>
    <p:sldId id="266" r:id="rId8"/>
    <p:sldId id="304" r:id="rId9"/>
    <p:sldId id="259" r:id="rId10"/>
    <p:sldId id="263" r:id="rId11"/>
    <p:sldId id="282" r:id="rId12"/>
    <p:sldId id="283" r:id="rId13"/>
    <p:sldId id="284" r:id="rId14"/>
    <p:sldId id="285" r:id="rId15"/>
    <p:sldId id="286" r:id="rId16"/>
    <p:sldId id="287" r:id="rId17"/>
    <p:sldId id="268" r:id="rId18"/>
    <p:sldId id="289" r:id="rId19"/>
    <p:sldId id="290" r:id="rId20"/>
    <p:sldId id="291" r:id="rId21"/>
    <p:sldId id="295" r:id="rId22"/>
    <p:sldId id="298" r:id="rId23"/>
    <p:sldId id="299" r:id="rId24"/>
    <p:sldId id="296" r:id="rId25"/>
    <p:sldId id="300" r:id="rId26"/>
    <p:sldId id="301" r:id="rId27"/>
    <p:sldId id="297" r:id="rId28"/>
    <p:sldId id="288" r:id="rId29"/>
    <p:sldId id="334" r:id="rId30"/>
    <p:sldId id="293" r:id="rId31"/>
    <p:sldId id="303" r:id="rId32"/>
    <p:sldId id="294" r:id="rId33"/>
    <p:sldId id="302" r:id="rId34"/>
    <p:sldId id="270" r:id="rId35"/>
    <p:sldId id="280" r:id="rId36"/>
    <p:sldId id="281" r:id="rId37"/>
    <p:sldId id="271" r:id="rId38"/>
    <p:sldId id="262" r:id="rId3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0d09ef-ab3b-4990-99b7-d98289b52adf}">
          <p14:sldIdLst>
            <p14:sldId id="265"/>
            <p14:sldId id="258"/>
            <p14:sldId id="304"/>
            <p14:sldId id="259"/>
            <p14:sldId id="282"/>
            <p14:sldId id="283"/>
            <p14:sldId id="284"/>
            <p14:sldId id="285"/>
            <p14:sldId id="286"/>
            <p14:sldId id="287"/>
            <p14:sldId id="268"/>
            <p14:sldId id="289"/>
            <p14:sldId id="290"/>
            <p14:sldId id="291"/>
            <p14:sldId id="295"/>
            <p14:sldId id="298"/>
            <p14:sldId id="299"/>
            <p14:sldId id="296"/>
            <p14:sldId id="300"/>
            <p14:sldId id="301"/>
            <p14:sldId id="297"/>
            <p14:sldId id="288"/>
            <p14:sldId id="334"/>
            <p14:sldId id="293"/>
            <p14:sldId id="303"/>
            <p14:sldId id="294"/>
            <p14:sldId id="302"/>
            <p14:sldId id="270"/>
            <p14:sldId id="280"/>
            <p14:sldId id="281"/>
            <p14:sldId id="271"/>
            <p14:sldId id="257"/>
            <p14:sldId id="345"/>
            <p14:sldId id="266"/>
            <p14:sldId id="263"/>
          </p14:sldIdLst>
        </p14:section>
        <p14:section name="无标题节" id="{c3270f5d-20b1-4bfa-9db9-ac1eb1bb29a3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1" name="Rectangle 142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69850" y="1588"/>
            <a:ext cx="6183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9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700482" y="2440343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0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700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1" name="图片 13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05200" y="397409"/>
            <a:ext cx="5181600" cy="304060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2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75008" y="3811115"/>
            <a:ext cx="5441985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3374990" y="5223467"/>
            <a:ext cx="5441985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386408" y="3183875"/>
            <a:ext cx="5419185" cy="921663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3386408" y="4179063"/>
            <a:ext cx="5419185" cy="92166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119.xml"/><Relationship Id="rId98" Type="http://schemas.openxmlformats.org/officeDocument/2006/relationships/tags" Target="../tags/tag118.xml"/><Relationship Id="rId97" Type="http://schemas.openxmlformats.org/officeDocument/2006/relationships/tags" Target="../tags/tag117.xml"/><Relationship Id="rId96" Type="http://schemas.openxmlformats.org/officeDocument/2006/relationships/tags" Target="../tags/tag116.xml"/><Relationship Id="rId95" Type="http://schemas.openxmlformats.org/officeDocument/2006/relationships/tags" Target="../tags/tag115.xml"/><Relationship Id="rId94" Type="http://schemas.openxmlformats.org/officeDocument/2006/relationships/tags" Target="../tags/tag114.xml"/><Relationship Id="rId93" Type="http://schemas.openxmlformats.org/officeDocument/2006/relationships/tags" Target="../tags/tag113.xml"/><Relationship Id="rId92" Type="http://schemas.openxmlformats.org/officeDocument/2006/relationships/tags" Target="../tags/tag112.xml"/><Relationship Id="rId91" Type="http://schemas.openxmlformats.org/officeDocument/2006/relationships/tags" Target="../tags/tag111.xml"/><Relationship Id="rId90" Type="http://schemas.openxmlformats.org/officeDocument/2006/relationships/tags" Target="../tags/tag110.xml"/><Relationship Id="rId9" Type="http://schemas.openxmlformats.org/officeDocument/2006/relationships/tags" Target="../tags/tag29.xml"/><Relationship Id="rId89" Type="http://schemas.openxmlformats.org/officeDocument/2006/relationships/tags" Target="../tags/tag109.xml"/><Relationship Id="rId88" Type="http://schemas.openxmlformats.org/officeDocument/2006/relationships/tags" Target="../tags/tag108.xml"/><Relationship Id="rId87" Type="http://schemas.openxmlformats.org/officeDocument/2006/relationships/tags" Target="../tags/tag107.xml"/><Relationship Id="rId86" Type="http://schemas.openxmlformats.org/officeDocument/2006/relationships/tags" Target="../tags/tag106.xml"/><Relationship Id="rId85" Type="http://schemas.openxmlformats.org/officeDocument/2006/relationships/tags" Target="../tags/tag105.xml"/><Relationship Id="rId84" Type="http://schemas.openxmlformats.org/officeDocument/2006/relationships/tags" Target="../tags/tag104.xml"/><Relationship Id="rId83" Type="http://schemas.openxmlformats.org/officeDocument/2006/relationships/tags" Target="../tags/tag103.xml"/><Relationship Id="rId82" Type="http://schemas.openxmlformats.org/officeDocument/2006/relationships/tags" Target="../tags/tag102.xml"/><Relationship Id="rId81" Type="http://schemas.openxmlformats.org/officeDocument/2006/relationships/tags" Target="../tags/tag101.xml"/><Relationship Id="rId80" Type="http://schemas.openxmlformats.org/officeDocument/2006/relationships/tags" Target="../tags/tag100.xml"/><Relationship Id="rId8" Type="http://schemas.openxmlformats.org/officeDocument/2006/relationships/tags" Target="../tags/tag28.xml"/><Relationship Id="rId79" Type="http://schemas.openxmlformats.org/officeDocument/2006/relationships/tags" Target="../tags/tag99.xml"/><Relationship Id="rId78" Type="http://schemas.openxmlformats.org/officeDocument/2006/relationships/tags" Target="../tags/tag98.xml"/><Relationship Id="rId77" Type="http://schemas.openxmlformats.org/officeDocument/2006/relationships/tags" Target="../tags/tag97.xml"/><Relationship Id="rId76" Type="http://schemas.openxmlformats.org/officeDocument/2006/relationships/tags" Target="../tags/tag96.xml"/><Relationship Id="rId75" Type="http://schemas.openxmlformats.org/officeDocument/2006/relationships/tags" Target="../tags/tag95.xml"/><Relationship Id="rId74" Type="http://schemas.openxmlformats.org/officeDocument/2006/relationships/tags" Target="../tags/tag94.xml"/><Relationship Id="rId73" Type="http://schemas.openxmlformats.org/officeDocument/2006/relationships/tags" Target="../tags/tag93.xml"/><Relationship Id="rId72" Type="http://schemas.openxmlformats.org/officeDocument/2006/relationships/tags" Target="../tags/tag92.xml"/><Relationship Id="rId71" Type="http://schemas.openxmlformats.org/officeDocument/2006/relationships/tags" Target="../tags/tag91.xml"/><Relationship Id="rId70" Type="http://schemas.openxmlformats.org/officeDocument/2006/relationships/tags" Target="../tags/tag90.xml"/><Relationship Id="rId7" Type="http://schemas.openxmlformats.org/officeDocument/2006/relationships/tags" Target="../tags/tag27.xml"/><Relationship Id="rId69" Type="http://schemas.openxmlformats.org/officeDocument/2006/relationships/tags" Target="../tags/tag89.xml"/><Relationship Id="rId68" Type="http://schemas.openxmlformats.org/officeDocument/2006/relationships/tags" Target="../tags/tag88.xml"/><Relationship Id="rId67" Type="http://schemas.openxmlformats.org/officeDocument/2006/relationships/tags" Target="../tags/tag87.xml"/><Relationship Id="rId66" Type="http://schemas.openxmlformats.org/officeDocument/2006/relationships/tags" Target="../tags/tag86.xml"/><Relationship Id="rId65" Type="http://schemas.openxmlformats.org/officeDocument/2006/relationships/tags" Target="../tags/tag85.xml"/><Relationship Id="rId64" Type="http://schemas.openxmlformats.org/officeDocument/2006/relationships/tags" Target="../tags/tag84.xml"/><Relationship Id="rId63" Type="http://schemas.openxmlformats.org/officeDocument/2006/relationships/tags" Target="../tags/tag83.xml"/><Relationship Id="rId62" Type="http://schemas.openxmlformats.org/officeDocument/2006/relationships/tags" Target="../tags/tag82.xml"/><Relationship Id="rId61" Type="http://schemas.openxmlformats.org/officeDocument/2006/relationships/tags" Target="../tags/tag81.xml"/><Relationship Id="rId60" Type="http://schemas.openxmlformats.org/officeDocument/2006/relationships/tags" Target="../tags/tag80.xml"/><Relationship Id="rId6" Type="http://schemas.openxmlformats.org/officeDocument/2006/relationships/tags" Target="../tags/tag26.xml"/><Relationship Id="rId59" Type="http://schemas.openxmlformats.org/officeDocument/2006/relationships/tags" Target="../tags/tag79.xml"/><Relationship Id="rId58" Type="http://schemas.openxmlformats.org/officeDocument/2006/relationships/tags" Target="../tags/tag78.xml"/><Relationship Id="rId57" Type="http://schemas.openxmlformats.org/officeDocument/2006/relationships/tags" Target="../tags/tag77.xml"/><Relationship Id="rId56" Type="http://schemas.openxmlformats.org/officeDocument/2006/relationships/tags" Target="../tags/tag76.xml"/><Relationship Id="rId55" Type="http://schemas.openxmlformats.org/officeDocument/2006/relationships/tags" Target="../tags/tag75.xml"/><Relationship Id="rId54" Type="http://schemas.openxmlformats.org/officeDocument/2006/relationships/tags" Target="../tags/tag74.xml"/><Relationship Id="rId53" Type="http://schemas.openxmlformats.org/officeDocument/2006/relationships/tags" Target="../tags/tag73.xml"/><Relationship Id="rId52" Type="http://schemas.openxmlformats.org/officeDocument/2006/relationships/tags" Target="../tags/tag72.xml"/><Relationship Id="rId51" Type="http://schemas.openxmlformats.org/officeDocument/2006/relationships/tags" Target="../tags/tag71.xml"/><Relationship Id="rId50" Type="http://schemas.openxmlformats.org/officeDocument/2006/relationships/tags" Target="../tags/tag70.xml"/><Relationship Id="rId5" Type="http://schemas.openxmlformats.org/officeDocument/2006/relationships/tags" Target="../tags/tag25.xml"/><Relationship Id="rId49" Type="http://schemas.openxmlformats.org/officeDocument/2006/relationships/tags" Target="../tags/tag69.xml"/><Relationship Id="rId48" Type="http://schemas.openxmlformats.org/officeDocument/2006/relationships/tags" Target="../tags/tag68.xml"/><Relationship Id="rId47" Type="http://schemas.openxmlformats.org/officeDocument/2006/relationships/tags" Target="../tags/tag67.xml"/><Relationship Id="rId46" Type="http://schemas.openxmlformats.org/officeDocument/2006/relationships/tags" Target="../tags/tag66.xml"/><Relationship Id="rId45" Type="http://schemas.openxmlformats.org/officeDocument/2006/relationships/tags" Target="../tags/tag65.xml"/><Relationship Id="rId44" Type="http://schemas.openxmlformats.org/officeDocument/2006/relationships/tags" Target="../tags/tag64.xml"/><Relationship Id="rId43" Type="http://schemas.openxmlformats.org/officeDocument/2006/relationships/tags" Target="../tags/tag63.xml"/><Relationship Id="rId42" Type="http://schemas.openxmlformats.org/officeDocument/2006/relationships/tags" Target="../tags/tag62.xml"/><Relationship Id="rId41" Type="http://schemas.openxmlformats.org/officeDocument/2006/relationships/tags" Target="../tags/tag61.xml"/><Relationship Id="rId40" Type="http://schemas.openxmlformats.org/officeDocument/2006/relationships/tags" Target="../tags/tag60.xml"/><Relationship Id="rId4" Type="http://schemas.openxmlformats.org/officeDocument/2006/relationships/tags" Target="../tags/tag24.xml"/><Relationship Id="rId39" Type="http://schemas.openxmlformats.org/officeDocument/2006/relationships/tags" Target="../tags/tag59.xml"/><Relationship Id="rId38" Type="http://schemas.openxmlformats.org/officeDocument/2006/relationships/tags" Target="../tags/tag58.xml"/><Relationship Id="rId37" Type="http://schemas.openxmlformats.org/officeDocument/2006/relationships/tags" Target="../tags/tag57.xml"/><Relationship Id="rId36" Type="http://schemas.openxmlformats.org/officeDocument/2006/relationships/tags" Target="../tags/tag56.xml"/><Relationship Id="rId35" Type="http://schemas.openxmlformats.org/officeDocument/2006/relationships/tags" Target="../tags/tag55.xml"/><Relationship Id="rId34" Type="http://schemas.openxmlformats.org/officeDocument/2006/relationships/tags" Target="../tags/tag54.xml"/><Relationship Id="rId33" Type="http://schemas.openxmlformats.org/officeDocument/2006/relationships/tags" Target="../tags/tag53.xml"/><Relationship Id="rId32" Type="http://schemas.openxmlformats.org/officeDocument/2006/relationships/tags" Target="../tags/tag52.xml"/><Relationship Id="rId31" Type="http://schemas.openxmlformats.org/officeDocument/2006/relationships/tags" Target="../tags/tag51.xml"/><Relationship Id="rId30" Type="http://schemas.openxmlformats.org/officeDocument/2006/relationships/tags" Target="../tags/tag50.xml"/><Relationship Id="rId3" Type="http://schemas.openxmlformats.org/officeDocument/2006/relationships/tags" Target="../tags/tag23.xml"/><Relationship Id="rId29" Type="http://schemas.openxmlformats.org/officeDocument/2006/relationships/tags" Target="../tags/tag49.xml"/><Relationship Id="rId28" Type="http://schemas.openxmlformats.org/officeDocument/2006/relationships/tags" Target="../tags/tag48.xml"/><Relationship Id="rId27" Type="http://schemas.openxmlformats.org/officeDocument/2006/relationships/tags" Target="../tags/tag47.xml"/><Relationship Id="rId26" Type="http://schemas.openxmlformats.org/officeDocument/2006/relationships/tags" Target="../tags/tag46.xml"/><Relationship Id="rId25" Type="http://schemas.openxmlformats.org/officeDocument/2006/relationships/tags" Target="../tags/tag45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6" Type="http://schemas.openxmlformats.org/officeDocument/2006/relationships/notesSlide" Target="../notesSlides/notesSlide1.xml"/><Relationship Id="rId165" Type="http://schemas.openxmlformats.org/officeDocument/2006/relationships/slideLayout" Target="../slideLayouts/slideLayout11.xml"/><Relationship Id="rId164" Type="http://schemas.openxmlformats.org/officeDocument/2006/relationships/tags" Target="../tags/tag184.xml"/><Relationship Id="rId163" Type="http://schemas.openxmlformats.org/officeDocument/2006/relationships/tags" Target="../tags/tag183.xml"/><Relationship Id="rId162" Type="http://schemas.openxmlformats.org/officeDocument/2006/relationships/tags" Target="../tags/tag182.xml"/><Relationship Id="rId161" Type="http://schemas.openxmlformats.org/officeDocument/2006/relationships/tags" Target="../tags/tag181.xml"/><Relationship Id="rId160" Type="http://schemas.openxmlformats.org/officeDocument/2006/relationships/tags" Target="../tags/tag180.xml"/><Relationship Id="rId16" Type="http://schemas.openxmlformats.org/officeDocument/2006/relationships/tags" Target="../tags/tag36.xml"/><Relationship Id="rId159" Type="http://schemas.openxmlformats.org/officeDocument/2006/relationships/tags" Target="../tags/tag179.xml"/><Relationship Id="rId158" Type="http://schemas.openxmlformats.org/officeDocument/2006/relationships/tags" Target="../tags/tag178.xml"/><Relationship Id="rId157" Type="http://schemas.openxmlformats.org/officeDocument/2006/relationships/tags" Target="../tags/tag177.xml"/><Relationship Id="rId156" Type="http://schemas.openxmlformats.org/officeDocument/2006/relationships/tags" Target="../tags/tag176.xml"/><Relationship Id="rId155" Type="http://schemas.openxmlformats.org/officeDocument/2006/relationships/tags" Target="../tags/tag175.xml"/><Relationship Id="rId154" Type="http://schemas.openxmlformats.org/officeDocument/2006/relationships/tags" Target="../tags/tag174.xml"/><Relationship Id="rId153" Type="http://schemas.openxmlformats.org/officeDocument/2006/relationships/tags" Target="../tags/tag173.xml"/><Relationship Id="rId152" Type="http://schemas.openxmlformats.org/officeDocument/2006/relationships/tags" Target="../tags/tag172.xml"/><Relationship Id="rId151" Type="http://schemas.openxmlformats.org/officeDocument/2006/relationships/tags" Target="../tags/tag171.xml"/><Relationship Id="rId150" Type="http://schemas.openxmlformats.org/officeDocument/2006/relationships/tags" Target="../tags/tag170.xml"/><Relationship Id="rId15" Type="http://schemas.openxmlformats.org/officeDocument/2006/relationships/tags" Target="../tags/tag35.xml"/><Relationship Id="rId149" Type="http://schemas.openxmlformats.org/officeDocument/2006/relationships/tags" Target="../tags/tag169.xml"/><Relationship Id="rId148" Type="http://schemas.openxmlformats.org/officeDocument/2006/relationships/tags" Target="../tags/tag168.xml"/><Relationship Id="rId147" Type="http://schemas.openxmlformats.org/officeDocument/2006/relationships/tags" Target="../tags/tag167.xml"/><Relationship Id="rId146" Type="http://schemas.openxmlformats.org/officeDocument/2006/relationships/tags" Target="../tags/tag166.xml"/><Relationship Id="rId145" Type="http://schemas.openxmlformats.org/officeDocument/2006/relationships/tags" Target="../tags/tag165.xml"/><Relationship Id="rId144" Type="http://schemas.openxmlformats.org/officeDocument/2006/relationships/tags" Target="../tags/tag164.xml"/><Relationship Id="rId143" Type="http://schemas.openxmlformats.org/officeDocument/2006/relationships/tags" Target="../tags/tag163.xml"/><Relationship Id="rId142" Type="http://schemas.openxmlformats.org/officeDocument/2006/relationships/tags" Target="../tags/tag162.xml"/><Relationship Id="rId141" Type="http://schemas.openxmlformats.org/officeDocument/2006/relationships/tags" Target="../tags/tag161.xml"/><Relationship Id="rId140" Type="http://schemas.openxmlformats.org/officeDocument/2006/relationships/tags" Target="../tags/tag160.xml"/><Relationship Id="rId14" Type="http://schemas.openxmlformats.org/officeDocument/2006/relationships/tags" Target="../tags/tag34.xml"/><Relationship Id="rId139" Type="http://schemas.openxmlformats.org/officeDocument/2006/relationships/tags" Target="../tags/tag159.xml"/><Relationship Id="rId138" Type="http://schemas.openxmlformats.org/officeDocument/2006/relationships/tags" Target="../tags/tag158.xml"/><Relationship Id="rId137" Type="http://schemas.openxmlformats.org/officeDocument/2006/relationships/tags" Target="../tags/tag157.xml"/><Relationship Id="rId136" Type="http://schemas.openxmlformats.org/officeDocument/2006/relationships/tags" Target="../tags/tag156.xml"/><Relationship Id="rId135" Type="http://schemas.openxmlformats.org/officeDocument/2006/relationships/tags" Target="../tags/tag155.xml"/><Relationship Id="rId134" Type="http://schemas.openxmlformats.org/officeDocument/2006/relationships/tags" Target="../tags/tag154.xml"/><Relationship Id="rId133" Type="http://schemas.openxmlformats.org/officeDocument/2006/relationships/tags" Target="../tags/tag153.xml"/><Relationship Id="rId132" Type="http://schemas.openxmlformats.org/officeDocument/2006/relationships/tags" Target="../tags/tag152.xml"/><Relationship Id="rId131" Type="http://schemas.openxmlformats.org/officeDocument/2006/relationships/tags" Target="../tags/tag151.xml"/><Relationship Id="rId130" Type="http://schemas.openxmlformats.org/officeDocument/2006/relationships/tags" Target="../tags/tag150.xml"/><Relationship Id="rId13" Type="http://schemas.openxmlformats.org/officeDocument/2006/relationships/tags" Target="../tags/tag33.xml"/><Relationship Id="rId129" Type="http://schemas.openxmlformats.org/officeDocument/2006/relationships/tags" Target="../tags/tag149.xml"/><Relationship Id="rId128" Type="http://schemas.openxmlformats.org/officeDocument/2006/relationships/tags" Target="../tags/tag148.xml"/><Relationship Id="rId127" Type="http://schemas.openxmlformats.org/officeDocument/2006/relationships/tags" Target="../tags/tag147.xml"/><Relationship Id="rId126" Type="http://schemas.openxmlformats.org/officeDocument/2006/relationships/tags" Target="../tags/tag146.xml"/><Relationship Id="rId125" Type="http://schemas.openxmlformats.org/officeDocument/2006/relationships/tags" Target="../tags/tag145.xml"/><Relationship Id="rId124" Type="http://schemas.openxmlformats.org/officeDocument/2006/relationships/tags" Target="../tags/tag144.xml"/><Relationship Id="rId123" Type="http://schemas.openxmlformats.org/officeDocument/2006/relationships/tags" Target="../tags/tag143.xml"/><Relationship Id="rId122" Type="http://schemas.openxmlformats.org/officeDocument/2006/relationships/tags" Target="../tags/tag142.xml"/><Relationship Id="rId121" Type="http://schemas.openxmlformats.org/officeDocument/2006/relationships/tags" Target="../tags/tag141.xml"/><Relationship Id="rId120" Type="http://schemas.openxmlformats.org/officeDocument/2006/relationships/tags" Target="../tags/tag140.xml"/><Relationship Id="rId12" Type="http://schemas.openxmlformats.org/officeDocument/2006/relationships/tags" Target="../tags/tag32.xml"/><Relationship Id="rId119" Type="http://schemas.openxmlformats.org/officeDocument/2006/relationships/tags" Target="../tags/tag139.xml"/><Relationship Id="rId118" Type="http://schemas.openxmlformats.org/officeDocument/2006/relationships/tags" Target="../tags/tag138.xml"/><Relationship Id="rId117" Type="http://schemas.openxmlformats.org/officeDocument/2006/relationships/tags" Target="../tags/tag137.xml"/><Relationship Id="rId116" Type="http://schemas.openxmlformats.org/officeDocument/2006/relationships/tags" Target="../tags/tag136.xml"/><Relationship Id="rId115" Type="http://schemas.openxmlformats.org/officeDocument/2006/relationships/tags" Target="../tags/tag135.xml"/><Relationship Id="rId114" Type="http://schemas.openxmlformats.org/officeDocument/2006/relationships/tags" Target="../tags/tag134.xml"/><Relationship Id="rId113" Type="http://schemas.openxmlformats.org/officeDocument/2006/relationships/tags" Target="../tags/tag133.xml"/><Relationship Id="rId112" Type="http://schemas.openxmlformats.org/officeDocument/2006/relationships/tags" Target="../tags/tag132.xml"/><Relationship Id="rId111" Type="http://schemas.openxmlformats.org/officeDocument/2006/relationships/tags" Target="../tags/tag131.xml"/><Relationship Id="rId110" Type="http://schemas.openxmlformats.org/officeDocument/2006/relationships/tags" Target="../tags/tag130.xml"/><Relationship Id="rId11" Type="http://schemas.openxmlformats.org/officeDocument/2006/relationships/tags" Target="../tags/tag31.xml"/><Relationship Id="rId109" Type="http://schemas.openxmlformats.org/officeDocument/2006/relationships/tags" Target="../tags/tag129.xml"/><Relationship Id="rId108" Type="http://schemas.openxmlformats.org/officeDocument/2006/relationships/tags" Target="../tags/tag128.xml"/><Relationship Id="rId107" Type="http://schemas.openxmlformats.org/officeDocument/2006/relationships/tags" Target="../tags/tag127.xml"/><Relationship Id="rId106" Type="http://schemas.openxmlformats.org/officeDocument/2006/relationships/tags" Target="../tags/tag126.xml"/><Relationship Id="rId105" Type="http://schemas.openxmlformats.org/officeDocument/2006/relationships/tags" Target="../tags/tag125.xml"/><Relationship Id="rId104" Type="http://schemas.openxmlformats.org/officeDocument/2006/relationships/tags" Target="../tags/tag124.xml"/><Relationship Id="rId103" Type="http://schemas.openxmlformats.org/officeDocument/2006/relationships/tags" Target="../tags/tag123.xml"/><Relationship Id="rId102" Type="http://schemas.openxmlformats.org/officeDocument/2006/relationships/tags" Target="../tags/tag122.xml"/><Relationship Id="rId101" Type="http://schemas.openxmlformats.org/officeDocument/2006/relationships/tags" Target="../tags/tag121.xml"/><Relationship Id="rId100" Type="http://schemas.openxmlformats.org/officeDocument/2006/relationships/tags" Target="../tags/tag120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0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2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2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9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30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3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3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4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5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6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7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8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9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0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1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2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3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7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48.xml"/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6" Type="http://schemas.openxmlformats.org/officeDocument/2006/relationships/notesSlide" Target="../notesSlides/notesSlide3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215.xml"/><Relationship Id="rId23" Type="http://schemas.openxmlformats.org/officeDocument/2006/relationships/tags" Target="../tags/tag214.xml"/><Relationship Id="rId22" Type="http://schemas.openxmlformats.org/officeDocument/2006/relationships/tags" Target="../tags/tag213.xml"/><Relationship Id="rId21" Type="http://schemas.openxmlformats.org/officeDocument/2006/relationships/tags" Target="../tags/tag212.xml"/><Relationship Id="rId20" Type="http://schemas.openxmlformats.org/officeDocument/2006/relationships/tags" Target="../tags/tag211.xml"/><Relationship Id="rId2" Type="http://schemas.openxmlformats.org/officeDocument/2006/relationships/tags" Target="../tags/tag193.xml"/><Relationship Id="rId19" Type="http://schemas.openxmlformats.org/officeDocument/2006/relationships/tags" Target="../tags/tag210.xml"/><Relationship Id="rId18" Type="http://schemas.openxmlformats.org/officeDocument/2006/relationships/tags" Target="../tags/tag209.xml"/><Relationship Id="rId17" Type="http://schemas.openxmlformats.org/officeDocument/2006/relationships/tags" Target="../tags/tag208.xml"/><Relationship Id="rId16" Type="http://schemas.openxmlformats.org/officeDocument/2006/relationships/tags" Target="../tags/tag207.xml"/><Relationship Id="rId15" Type="http://schemas.openxmlformats.org/officeDocument/2006/relationships/tags" Target="../tags/tag206.xml"/><Relationship Id="rId14" Type="http://schemas.openxmlformats.org/officeDocument/2006/relationships/tags" Target="../tags/tag205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tags" Target="../tags/tag19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副标题 1109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85572" y="2848648"/>
            <a:ext cx="8250638" cy="558799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数据结构课程设计</a:t>
            </a:r>
            <a:r>
              <a:rPr lang="en-US" altLang="zh-CN" sz="3200" dirty="0">
                <a:solidFill>
                  <a:schemeClr val="tx1"/>
                </a:solidFill>
              </a:rPr>
              <a:t>——</a:t>
            </a:r>
            <a:r>
              <a:rPr lang="zh-CN" altLang="en-US" sz="3200" dirty="0">
                <a:solidFill>
                  <a:schemeClr val="tx1"/>
                </a:solidFill>
              </a:rPr>
              <a:t>旅行模拟查询系统</a:t>
            </a:r>
            <a:endParaRPr lang="zh-CN" altLang="en-US" sz="3200" dirty="0">
              <a:solidFill>
                <a:schemeClr val="tx1"/>
              </a:solidFill>
            </a:endParaRPr>
          </a:p>
          <a:p>
            <a:r>
              <a:rPr lang="zh-CN" altLang="en-US" sz="3200" dirty="0">
                <a:solidFill>
                  <a:schemeClr val="tx1"/>
                </a:solidFill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组</a:t>
            </a:r>
            <a:endParaRPr lang="zh-CN" altLang="en-US" sz="3200" dirty="0">
              <a:solidFill>
                <a:schemeClr val="tx1"/>
              </a:solidFill>
            </a:endParaRPr>
          </a:p>
          <a:p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05" name="标题 110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30962" y="1038833"/>
            <a:ext cx="8250638" cy="1226299"/>
          </a:xfrm>
        </p:spPr>
        <p:txBody>
          <a:bodyPr>
            <a:noAutofit/>
          </a:bodyPr>
          <a:lstStyle/>
          <a:p>
            <a:r>
              <a:rPr lang="zh-CN" altLang="en-US" sz="8000" dirty="0">
                <a:solidFill>
                  <a:schemeClr val="tx1"/>
                </a:solidFill>
                <a:latin typeface="黑体-简" panose="02000000000000000000" charset="-122"/>
                <a:ea typeface="黑体-简" panose="02000000000000000000" charset="-122"/>
              </a:rPr>
              <a:t>携🍊旅行 </a:t>
            </a:r>
            <a:r>
              <a:rPr lang="en-US" altLang="zh-CN" sz="8000" dirty="0">
                <a:solidFill>
                  <a:schemeClr val="tx1"/>
                </a:solidFill>
                <a:latin typeface="黑体-简" panose="02000000000000000000" charset="-122"/>
                <a:ea typeface="黑体-简" panose="02000000000000000000" charset="-122"/>
              </a:rPr>
              <a:t>Otrip</a:t>
            </a:r>
            <a:endParaRPr lang="en-US" altLang="zh-CN" sz="8000" dirty="0">
              <a:solidFill>
                <a:schemeClr val="tx1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700405" y="3460115"/>
            <a:ext cx="4666615" cy="64008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张津源 </a:t>
            </a:r>
            <a:r>
              <a:rPr lang="en-US" altLang="zh-CN" sz="2800" dirty="0">
                <a:solidFill>
                  <a:schemeClr val="tx1"/>
                </a:solidFill>
              </a:rPr>
              <a:t>&amp; </a:t>
            </a:r>
            <a:r>
              <a:rPr lang="zh-CN" altLang="en-US" sz="2800" dirty="0">
                <a:solidFill>
                  <a:schemeClr val="tx1"/>
                </a:solidFill>
              </a:rPr>
              <a:t>杨卉帆 </a:t>
            </a:r>
            <a:r>
              <a:rPr lang="en-US" altLang="zh-CN" sz="2800" dirty="0">
                <a:solidFill>
                  <a:schemeClr val="tx1"/>
                </a:solidFill>
              </a:rPr>
              <a:t>&amp; </a:t>
            </a:r>
            <a:r>
              <a:rPr lang="zh-CN" altLang="en-US" sz="2800" dirty="0">
                <a:solidFill>
                  <a:schemeClr val="tx1"/>
                </a:solidFill>
              </a:rPr>
              <a:t>范乾一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730885" y="4109720"/>
            <a:ext cx="4672965" cy="640080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Mar 21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pSp>
        <p:nvGrpSpPr>
          <p:cNvPr id="11487" name="组合 11486"/>
          <p:cNvGrpSpPr/>
          <p:nvPr>
            <p:custDataLst>
              <p:tags r:id="rId5"/>
            </p:custDataLst>
          </p:nvPr>
        </p:nvGrpSpPr>
        <p:grpSpPr>
          <a:xfrm>
            <a:off x="4497387" y="2264728"/>
            <a:ext cx="7542213" cy="4425951"/>
            <a:chOff x="4649788" y="954088"/>
            <a:chExt cx="7542213" cy="4425951"/>
          </a:xfrm>
        </p:grpSpPr>
        <p:sp>
          <p:nvSpPr>
            <p:cNvPr id="11329" name="Rectangle 151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649788" y="5162551"/>
              <a:ext cx="7542213" cy="217488"/>
            </a:xfrm>
            <a:prstGeom prst="rect">
              <a:avLst/>
            </a:prstGeom>
            <a:solidFill>
              <a:srgbClr val="40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0" name="Rectangle 151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649788" y="5270501"/>
              <a:ext cx="7542213" cy="109538"/>
            </a:xfrm>
            <a:prstGeom prst="rect">
              <a:avLst/>
            </a:prstGeom>
            <a:solidFill>
              <a:srgbClr val="323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1" name="Freeform 1519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632450" y="2670176"/>
              <a:ext cx="1833563" cy="654050"/>
            </a:xfrm>
            <a:custGeom>
              <a:avLst/>
              <a:gdLst>
                <a:gd name="T0" fmla="*/ 1155 w 1155"/>
                <a:gd name="T1" fmla="*/ 412 h 412"/>
                <a:gd name="T2" fmla="*/ 20 w 1155"/>
                <a:gd name="T3" fmla="*/ 412 h 412"/>
                <a:gd name="T4" fmla="*/ 15 w 1155"/>
                <a:gd name="T5" fmla="*/ 399 h 412"/>
                <a:gd name="T6" fmla="*/ 0 w 1155"/>
                <a:gd name="T7" fmla="*/ 322 h 412"/>
                <a:gd name="T8" fmla="*/ 199 w 1155"/>
                <a:gd name="T9" fmla="*/ 122 h 412"/>
                <a:gd name="T10" fmla="*/ 258 w 1155"/>
                <a:gd name="T11" fmla="*/ 131 h 412"/>
                <a:gd name="T12" fmla="*/ 477 w 1155"/>
                <a:gd name="T13" fmla="*/ 0 h 412"/>
                <a:gd name="T14" fmla="*/ 697 w 1155"/>
                <a:gd name="T15" fmla="*/ 132 h 412"/>
                <a:gd name="T16" fmla="*/ 807 w 1155"/>
                <a:gd name="T17" fmla="*/ 114 h 412"/>
                <a:gd name="T18" fmla="*/ 1028 w 1155"/>
                <a:gd name="T19" fmla="*/ 192 h 412"/>
                <a:gd name="T20" fmla="*/ 1150 w 1155"/>
                <a:gd name="T21" fmla="*/ 387 h 412"/>
                <a:gd name="T22" fmla="*/ 1155 w 1155"/>
                <a:gd name="T23" fmla="*/ 412 h 412"/>
                <a:gd name="T24" fmla="*/ 48 w 1155"/>
                <a:gd name="T25" fmla="*/ 372 h 412"/>
                <a:gd name="T26" fmla="*/ 1104 w 1155"/>
                <a:gd name="T27" fmla="*/ 372 h 412"/>
                <a:gd name="T28" fmla="*/ 1003 w 1155"/>
                <a:gd name="T29" fmla="*/ 223 h 412"/>
                <a:gd name="T30" fmla="*/ 807 w 1155"/>
                <a:gd name="T31" fmla="*/ 154 h 412"/>
                <a:gd name="T32" fmla="*/ 694 w 1155"/>
                <a:gd name="T33" fmla="*/ 176 h 412"/>
                <a:gd name="T34" fmla="*/ 676 w 1155"/>
                <a:gd name="T35" fmla="*/ 183 h 412"/>
                <a:gd name="T36" fmla="*/ 669 w 1155"/>
                <a:gd name="T37" fmla="*/ 165 h 412"/>
                <a:gd name="T38" fmla="*/ 477 w 1155"/>
                <a:gd name="T39" fmla="*/ 40 h 412"/>
                <a:gd name="T40" fmla="*/ 286 w 1155"/>
                <a:gd name="T41" fmla="*/ 164 h 412"/>
                <a:gd name="T42" fmla="*/ 278 w 1155"/>
                <a:gd name="T43" fmla="*/ 182 h 412"/>
                <a:gd name="T44" fmla="*/ 260 w 1155"/>
                <a:gd name="T45" fmla="*/ 175 h 412"/>
                <a:gd name="T46" fmla="*/ 199 w 1155"/>
                <a:gd name="T47" fmla="*/ 162 h 412"/>
                <a:gd name="T48" fmla="*/ 40 w 1155"/>
                <a:gd name="T49" fmla="*/ 322 h 412"/>
                <a:gd name="T50" fmla="*/ 48 w 1155"/>
                <a:gd name="T51" fmla="*/ 37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5" h="412">
                  <a:moveTo>
                    <a:pt x="1155" y="412"/>
                  </a:moveTo>
                  <a:cubicBezTo>
                    <a:pt x="20" y="412"/>
                    <a:pt x="20" y="412"/>
                    <a:pt x="20" y="412"/>
                  </a:cubicBezTo>
                  <a:cubicBezTo>
                    <a:pt x="15" y="399"/>
                    <a:pt x="15" y="399"/>
                    <a:pt x="15" y="399"/>
                  </a:cubicBezTo>
                  <a:cubicBezTo>
                    <a:pt x="5" y="375"/>
                    <a:pt x="0" y="349"/>
                    <a:pt x="0" y="322"/>
                  </a:cubicBezTo>
                  <a:cubicBezTo>
                    <a:pt x="0" y="212"/>
                    <a:pt x="89" y="122"/>
                    <a:pt x="199" y="122"/>
                  </a:cubicBezTo>
                  <a:cubicBezTo>
                    <a:pt x="219" y="122"/>
                    <a:pt x="239" y="125"/>
                    <a:pt x="258" y="131"/>
                  </a:cubicBezTo>
                  <a:cubicBezTo>
                    <a:pt x="301" y="51"/>
                    <a:pt x="385" y="0"/>
                    <a:pt x="477" y="0"/>
                  </a:cubicBezTo>
                  <a:cubicBezTo>
                    <a:pt x="570" y="0"/>
                    <a:pt x="654" y="51"/>
                    <a:pt x="697" y="132"/>
                  </a:cubicBezTo>
                  <a:cubicBezTo>
                    <a:pt x="733" y="120"/>
                    <a:pt x="769" y="114"/>
                    <a:pt x="807" y="114"/>
                  </a:cubicBezTo>
                  <a:cubicBezTo>
                    <a:pt x="887" y="114"/>
                    <a:pt x="965" y="142"/>
                    <a:pt x="1028" y="192"/>
                  </a:cubicBezTo>
                  <a:cubicBezTo>
                    <a:pt x="1089" y="242"/>
                    <a:pt x="1132" y="311"/>
                    <a:pt x="1150" y="387"/>
                  </a:cubicBezTo>
                  <a:lnTo>
                    <a:pt x="1155" y="412"/>
                  </a:lnTo>
                  <a:close/>
                  <a:moveTo>
                    <a:pt x="48" y="372"/>
                  </a:moveTo>
                  <a:cubicBezTo>
                    <a:pt x="1104" y="372"/>
                    <a:pt x="1104" y="372"/>
                    <a:pt x="1104" y="372"/>
                  </a:cubicBezTo>
                  <a:cubicBezTo>
                    <a:pt x="1086" y="314"/>
                    <a:pt x="1050" y="262"/>
                    <a:pt x="1003" y="223"/>
                  </a:cubicBezTo>
                  <a:cubicBezTo>
                    <a:pt x="947" y="178"/>
                    <a:pt x="879" y="154"/>
                    <a:pt x="807" y="154"/>
                  </a:cubicBezTo>
                  <a:cubicBezTo>
                    <a:pt x="768" y="154"/>
                    <a:pt x="730" y="162"/>
                    <a:pt x="694" y="176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69" y="165"/>
                    <a:pt x="669" y="165"/>
                    <a:pt x="669" y="165"/>
                  </a:cubicBezTo>
                  <a:cubicBezTo>
                    <a:pt x="635" y="89"/>
                    <a:pt x="560" y="40"/>
                    <a:pt x="477" y="40"/>
                  </a:cubicBezTo>
                  <a:cubicBezTo>
                    <a:pt x="395" y="40"/>
                    <a:pt x="320" y="89"/>
                    <a:pt x="286" y="164"/>
                  </a:cubicBezTo>
                  <a:cubicBezTo>
                    <a:pt x="278" y="182"/>
                    <a:pt x="278" y="182"/>
                    <a:pt x="278" y="182"/>
                  </a:cubicBezTo>
                  <a:cubicBezTo>
                    <a:pt x="260" y="175"/>
                    <a:pt x="260" y="175"/>
                    <a:pt x="260" y="175"/>
                  </a:cubicBezTo>
                  <a:cubicBezTo>
                    <a:pt x="241" y="166"/>
                    <a:pt x="221" y="162"/>
                    <a:pt x="199" y="162"/>
                  </a:cubicBezTo>
                  <a:cubicBezTo>
                    <a:pt x="111" y="162"/>
                    <a:pt x="40" y="234"/>
                    <a:pt x="40" y="322"/>
                  </a:cubicBezTo>
                  <a:cubicBezTo>
                    <a:pt x="40" y="339"/>
                    <a:pt x="42" y="356"/>
                    <a:pt x="48" y="372"/>
                  </a:cubicBezTo>
                  <a:close/>
                </a:path>
              </a:pathLst>
            </a:custGeom>
            <a:solidFill>
              <a:srgbClr val="797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2" name="Freeform 1520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894763" y="954088"/>
              <a:ext cx="1066800" cy="381000"/>
            </a:xfrm>
            <a:custGeom>
              <a:avLst/>
              <a:gdLst>
                <a:gd name="T0" fmla="*/ 673 w 673"/>
                <a:gd name="T1" fmla="*/ 240 h 240"/>
                <a:gd name="T2" fmla="*/ 12 w 673"/>
                <a:gd name="T3" fmla="*/ 240 h 240"/>
                <a:gd name="T4" fmla="*/ 9 w 673"/>
                <a:gd name="T5" fmla="*/ 232 h 240"/>
                <a:gd name="T6" fmla="*/ 0 w 673"/>
                <a:gd name="T7" fmla="*/ 187 h 240"/>
                <a:gd name="T8" fmla="*/ 116 w 673"/>
                <a:gd name="T9" fmla="*/ 71 h 240"/>
                <a:gd name="T10" fmla="*/ 150 w 673"/>
                <a:gd name="T11" fmla="*/ 76 h 240"/>
                <a:gd name="T12" fmla="*/ 278 w 673"/>
                <a:gd name="T13" fmla="*/ 0 h 240"/>
                <a:gd name="T14" fmla="*/ 406 w 673"/>
                <a:gd name="T15" fmla="*/ 77 h 240"/>
                <a:gd name="T16" fmla="*/ 470 w 673"/>
                <a:gd name="T17" fmla="*/ 67 h 240"/>
                <a:gd name="T18" fmla="*/ 598 w 673"/>
                <a:gd name="T19" fmla="*/ 112 h 240"/>
                <a:gd name="T20" fmla="*/ 669 w 673"/>
                <a:gd name="T21" fmla="*/ 225 h 240"/>
                <a:gd name="T22" fmla="*/ 673 w 673"/>
                <a:gd name="T23" fmla="*/ 240 h 240"/>
                <a:gd name="T24" fmla="*/ 28 w 673"/>
                <a:gd name="T25" fmla="*/ 216 h 240"/>
                <a:gd name="T26" fmla="*/ 643 w 673"/>
                <a:gd name="T27" fmla="*/ 216 h 240"/>
                <a:gd name="T28" fmla="*/ 584 w 673"/>
                <a:gd name="T29" fmla="*/ 130 h 240"/>
                <a:gd name="T30" fmla="*/ 470 w 673"/>
                <a:gd name="T31" fmla="*/ 90 h 240"/>
                <a:gd name="T32" fmla="*/ 404 w 673"/>
                <a:gd name="T33" fmla="*/ 102 h 240"/>
                <a:gd name="T34" fmla="*/ 394 w 673"/>
                <a:gd name="T35" fmla="*/ 106 h 240"/>
                <a:gd name="T36" fmla="*/ 389 w 673"/>
                <a:gd name="T37" fmla="*/ 96 h 240"/>
                <a:gd name="T38" fmla="*/ 278 w 673"/>
                <a:gd name="T39" fmla="*/ 23 h 240"/>
                <a:gd name="T40" fmla="*/ 167 w 673"/>
                <a:gd name="T41" fmla="*/ 96 h 240"/>
                <a:gd name="T42" fmla="*/ 162 w 673"/>
                <a:gd name="T43" fmla="*/ 106 h 240"/>
                <a:gd name="T44" fmla="*/ 152 w 673"/>
                <a:gd name="T45" fmla="*/ 102 h 240"/>
                <a:gd name="T46" fmla="*/ 116 w 673"/>
                <a:gd name="T47" fmla="*/ 95 h 240"/>
                <a:gd name="T48" fmla="*/ 23 w 673"/>
                <a:gd name="T49" fmla="*/ 187 h 240"/>
                <a:gd name="T50" fmla="*/ 28 w 673"/>
                <a:gd name="T51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3" h="240">
                  <a:moveTo>
                    <a:pt x="673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" y="218"/>
                    <a:pt x="0" y="203"/>
                    <a:pt x="0" y="187"/>
                  </a:cubicBezTo>
                  <a:cubicBezTo>
                    <a:pt x="0" y="123"/>
                    <a:pt x="52" y="71"/>
                    <a:pt x="116" y="71"/>
                  </a:cubicBezTo>
                  <a:cubicBezTo>
                    <a:pt x="128" y="71"/>
                    <a:pt x="139" y="73"/>
                    <a:pt x="150" y="76"/>
                  </a:cubicBezTo>
                  <a:cubicBezTo>
                    <a:pt x="175" y="30"/>
                    <a:pt x="224" y="0"/>
                    <a:pt x="278" y="0"/>
                  </a:cubicBezTo>
                  <a:cubicBezTo>
                    <a:pt x="332" y="0"/>
                    <a:pt x="381" y="30"/>
                    <a:pt x="406" y="77"/>
                  </a:cubicBezTo>
                  <a:cubicBezTo>
                    <a:pt x="426" y="70"/>
                    <a:pt x="448" y="67"/>
                    <a:pt x="470" y="67"/>
                  </a:cubicBezTo>
                  <a:cubicBezTo>
                    <a:pt x="516" y="67"/>
                    <a:pt x="562" y="83"/>
                    <a:pt x="598" y="112"/>
                  </a:cubicBezTo>
                  <a:cubicBezTo>
                    <a:pt x="634" y="141"/>
                    <a:pt x="659" y="181"/>
                    <a:pt x="669" y="225"/>
                  </a:cubicBezTo>
                  <a:lnTo>
                    <a:pt x="673" y="240"/>
                  </a:lnTo>
                  <a:close/>
                  <a:moveTo>
                    <a:pt x="28" y="216"/>
                  </a:moveTo>
                  <a:cubicBezTo>
                    <a:pt x="643" y="216"/>
                    <a:pt x="643" y="216"/>
                    <a:pt x="643" y="216"/>
                  </a:cubicBezTo>
                  <a:cubicBezTo>
                    <a:pt x="632" y="183"/>
                    <a:pt x="611" y="152"/>
                    <a:pt x="584" y="130"/>
                  </a:cubicBezTo>
                  <a:cubicBezTo>
                    <a:pt x="551" y="104"/>
                    <a:pt x="512" y="90"/>
                    <a:pt x="470" y="90"/>
                  </a:cubicBezTo>
                  <a:cubicBezTo>
                    <a:pt x="447" y="90"/>
                    <a:pt x="425" y="94"/>
                    <a:pt x="404" y="102"/>
                  </a:cubicBezTo>
                  <a:cubicBezTo>
                    <a:pt x="394" y="106"/>
                    <a:pt x="394" y="106"/>
                    <a:pt x="394" y="106"/>
                  </a:cubicBezTo>
                  <a:cubicBezTo>
                    <a:pt x="389" y="96"/>
                    <a:pt x="389" y="96"/>
                    <a:pt x="389" y="96"/>
                  </a:cubicBezTo>
                  <a:cubicBezTo>
                    <a:pt x="370" y="52"/>
                    <a:pt x="326" y="23"/>
                    <a:pt x="278" y="23"/>
                  </a:cubicBezTo>
                  <a:cubicBezTo>
                    <a:pt x="230" y="23"/>
                    <a:pt x="186" y="52"/>
                    <a:pt x="167" y="96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41" y="97"/>
                    <a:pt x="129" y="95"/>
                    <a:pt x="116" y="95"/>
                  </a:cubicBezTo>
                  <a:cubicBezTo>
                    <a:pt x="65" y="95"/>
                    <a:pt x="23" y="136"/>
                    <a:pt x="23" y="187"/>
                  </a:cubicBezTo>
                  <a:cubicBezTo>
                    <a:pt x="23" y="197"/>
                    <a:pt x="25" y="207"/>
                    <a:pt x="28" y="216"/>
                  </a:cubicBezTo>
                  <a:close/>
                </a:path>
              </a:pathLst>
            </a:custGeom>
            <a:solidFill>
              <a:srgbClr val="797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3" name="Freeform 152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0872788" y="2692401"/>
              <a:ext cx="776288" cy="276225"/>
            </a:xfrm>
            <a:custGeom>
              <a:avLst/>
              <a:gdLst>
                <a:gd name="T0" fmla="*/ 489 w 489"/>
                <a:gd name="T1" fmla="*/ 174 h 174"/>
                <a:gd name="T2" fmla="*/ 9 w 489"/>
                <a:gd name="T3" fmla="*/ 174 h 174"/>
                <a:gd name="T4" fmla="*/ 7 w 489"/>
                <a:gd name="T5" fmla="*/ 169 h 174"/>
                <a:gd name="T6" fmla="*/ 0 w 489"/>
                <a:gd name="T7" fmla="*/ 136 h 174"/>
                <a:gd name="T8" fmla="*/ 85 w 489"/>
                <a:gd name="T9" fmla="*/ 52 h 174"/>
                <a:gd name="T10" fmla="*/ 110 w 489"/>
                <a:gd name="T11" fmla="*/ 55 h 174"/>
                <a:gd name="T12" fmla="*/ 202 w 489"/>
                <a:gd name="T13" fmla="*/ 0 h 174"/>
                <a:gd name="T14" fmla="*/ 295 w 489"/>
                <a:gd name="T15" fmla="*/ 56 h 174"/>
                <a:gd name="T16" fmla="*/ 342 w 489"/>
                <a:gd name="T17" fmla="*/ 48 h 174"/>
                <a:gd name="T18" fmla="*/ 435 w 489"/>
                <a:gd name="T19" fmla="*/ 81 h 174"/>
                <a:gd name="T20" fmla="*/ 486 w 489"/>
                <a:gd name="T21" fmla="*/ 164 h 174"/>
                <a:gd name="T22" fmla="*/ 489 w 489"/>
                <a:gd name="T23" fmla="*/ 174 h 174"/>
                <a:gd name="T24" fmla="*/ 21 w 489"/>
                <a:gd name="T25" fmla="*/ 157 h 174"/>
                <a:gd name="T26" fmla="*/ 467 w 489"/>
                <a:gd name="T27" fmla="*/ 157 h 174"/>
                <a:gd name="T28" fmla="*/ 424 w 489"/>
                <a:gd name="T29" fmla="*/ 94 h 174"/>
                <a:gd name="T30" fmla="*/ 342 w 489"/>
                <a:gd name="T31" fmla="*/ 65 h 174"/>
                <a:gd name="T32" fmla="*/ 294 w 489"/>
                <a:gd name="T33" fmla="*/ 74 h 174"/>
                <a:gd name="T34" fmla="*/ 286 w 489"/>
                <a:gd name="T35" fmla="*/ 77 h 174"/>
                <a:gd name="T36" fmla="*/ 283 w 489"/>
                <a:gd name="T37" fmla="*/ 70 h 174"/>
                <a:gd name="T38" fmla="*/ 202 w 489"/>
                <a:gd name="T39" fmla="*/ 17 h 174"/>
                <a:gd name="T40" fmla="*/ 122 w 489"/>
                <a:gd name="T41" fmla="*/ 69 h 174"/>
                <a:gd name="T42" fmla="*/ 118 w 489"/>
                <a:gd name="T43" fmla="*/ 77 h 174"/>
                <a:gd name="T44" fmla="*/ 111 w 489"/>
                <a:gd name="T45" fmla="*/ 74 h 174"/>
                <a:gd name="T46" fmla="*/ 85 w 489"/>
                <a:gd name="T47" fmla="*/ 69 h 174"/>
                <a:gd name="T48" fmla="*/ 17 w 489"/>
                <a:gd name="T49" fmla="*/ 136 h 174"/>
                <a:gd name="T50" fmla="*/ 21 w 489"/>
                <a:gd name="T51" fmla="*/ 15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9" h="174">
                  <a:moveTo>
                    <a:pt x="489" y="174"/>
                  </a:moveTo>
                  <a:cubicBezTo>
                    <a:pt x="9" y="174"/>
                    <a:pt x="9" y="174"/>
                    <a:pt x="9" y="174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3" y="158"/>
                    <a:pt x="0" y="147"/>
                    <a:pt x="0" y="136"/>
                  </a:cubicBezTo>
                  <a:cubicBezTo>
                    <a:pt x="0" y="90"/>
                    <a:pt x="38" y="52"/>
                    <a:pt x="85" y="52"/>
                  </a:cubicBezTo>
                  <a:cubicBezTo>
                    <a:pt x="93" y="52"/>
                    <a:pt x="102" y="53"/>
                    <a:pt x="110" y="55"/>
                  </a:cubicBezTo>
                  <a:cubicBezTo>
                    <a:pt x="128" y="21"/>
                    <a:pt x="163" y="0"/>
                    <a:pt x="202" y="0"/>
                  </a:cubicBezTo>
                  <a:cubicBezTo>
                    <a:pt x="241" y="0"/>
                    <a:pt x="277" y="22"/>
                    <a:pt x="295" y="56"/>
                  </a:cubicBezTo>
                  <a:cubicBezTo>
                    <a:pt x="310" y="51"/>
                    <a:pt x="326" y="48"/>
                    <a:pt x="342" y="48"/>
                  </a:cubicBezTo>
                  <a:cubicBezTo>
                    <a:pt x="375" y="48"/>
                    <a:pt x="409" y="60"/>
                    <a:pt x="435" y="81"/>
                  </a:cubicBezTo>
                  <a:cubicBezTo>
                    <a:pt x="461" y="102"/>
                    <a:pt x="479" y="131"/>
                    <a:pt x="486" y="164"/>
                  </a:cubicBezTo>
                  <a:lnTo>
                    <a:pt x="489" y="174"/>
                  </a:lnTo>
                  <a:close/>
                  <a:moveTo>
                    <a:pt x="21" y="157"/>
                  </a:moveTo>
                  <a:cubicBezTo>
                    <a:pt x="467" y="157"/>
                    <a:pt x="467" y="157"/>
                    <a:pt x="467" y="157"/>
                  </a:cubicBezTo>
                  <a:cubicBezTo>
                    <a:pt x="459" y="133"/>
                    <a:pt x="444" y="111"/>
                    <a:pt x="424" y="94"/>
                  </a:cubicBezTo>
                  <a:cubicBezTo>
                    <a:pt x="401" y="75"/>
                    <a:pt x="372" y="65"/>
                    <a:pt x="342" y="65"/>
                  </a:cubicBezTo>
                  <a:cubicBezTo>
                    <a:pt x="325" y="65"/>
                    <a:pt x="309" y="68"/>
                    <a:pt x="294" y="74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3" y="70"/>
                    <a:pt x="283" y="70"/>
                    <a:pt x="283" y="70"/>
                  </a:cubicBezTo>
                  <a:cubicBezTo>
                    <a:pt x="269" y="38"/>
                    <a:pt x="237" y="17"/>
                    <a:pt x="202" y="17"/>
                  </a:cubicBezTo>
                  <a:cubicBezTo>
                    <a:pt x="167" y="17"/>
                    <a:pt x="136" y="37"/>
                    <a:pt x="122" y="69"/>
                  </a:cubicBezTo>
                  <a:cubicBezTo>
                    <a:pt x="118" y="77"/>
                    <a:pt x="118" y="77"/>
                    <a:pt x="118" y="77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02" y="70"/>
                    <a:pt x="94" y="69"/>
                    <a:pt x="85" y="69"/>
                  </a:cubicBezTo>
                  <a:cubicBezTo>
                    <a:pt x="48" y="69"/>
                    <a:pt x="17" y="99"/>
                    <a:pt x="17" y="136"/>
                  </a:cubicBezTo>
                  <a:cubicBezTo>
                    <a:pt x="17" y="143"/>
                    <a:pt x="18" y="150"/>
                    <a:pt x="21" y="157"/>
                  </a:cubicBezTo>
                  <a:close/>
                </a:path>
              </a:pathLst>
            </a:custGeom>
            <a:solidFill>
              <a:srgbClr val="797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4" name="Freeform 1522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73913" y="1633538"/>
              <a:ext cx="776288" cy="276225"/>
            </a:xfrm>
            <a:custGeom>
              <a:avLst/>
              <a:gdLst>
                <a:gd name="T0" fmla="*/ 489 w 489"/>
                <a:gd name="T1" fmla="*/ 174 h 174"/>
                <a:gd name="T2" fmla="*/ 9 w 489"/>
                <a:gd name="T3" fmla="*/ 174 h 174"/>
                <a:gd name="T4" fmla="*/ 7 w 489"/>
                <a:gd name="T5" fmla="*/ 169 h 174"/>
                <a:gd name="T6" fmla="*/ 0 w 489"/>
                <a:gd name="T7" fmla="*/ 136 h 174"/>
                <a:gd name="T8" fmla="*/ 85 w 489"/>
                <a:gd name="T9" fmla="*/ 52 h 174"/>
                <a:gd name="T10" fmla="*/ 109 w 489"/>
                <a:gd name="T11" fmla="*/ 56 h 174"/>
                <a:gd name="T12" fmla="*/ 202 w 489"/>
                <a:gd name="T13" fmla="*/ 0 h 174"/>
                <a:gd name="T14" fmla="*/ 295 w 489"/>
                <a:gd name="T15" fmla="*/ 56 h 174"/>
                <a:gd name="T16" fmla="*/ 341 w 489"/>
                <a:gd name="T17" fmla="*/ 49 h 174"/>
                <a:gd name="T18" fmla="*/ 435 w 489"/>
                <a:gd name="T19" fmla="*/ 81 h 174"/>
                <a:gd name="T20" fmla="*/ 486 w 489"/>
                <a:gd name="T21" fmla="*/ 164 h 174"/>
                <a:gd name="T22" fmla="*/ 489 w 489"/>
                <a:gd name="T23" fmla="*/ 174 h 174"/>
                <a:gd name="T24" fmla="*/ 20 w 489"/>
                <a:gd name="T25" fmla="*/ 157 h 174"/>
                <a:gd name="T26" fmla="*/ 467 w 489"/>
                <a:gd name="T27" fmla="*/ 157 h 174"/>
                <a:gd name="T28" fmla="*/ 424 w 489"/>
                <a:gd name="T29" fmla="*/ 95 h 174"/>
                <a:gd name="T30" fmla="*/ 341 w 489"/>
                <a:gd name="T31" fmla="*/ 65 h 174"/>
                <a:gd name="T32" fmla="*/ 294 w 489"/>
                <a:gd name="T33" fmla="*/ 74 h 174"/>
                <a:gd name="T34" fmla="*/ 286 w 489"/>
                <a:gd name="T35" fmla="*/ 77 h 174"/>
                <a:gd name="T36" fmla="*/ 283 w 489"/>
                <a:gd name="T37" fmla="*/ 70 h 174"/>
                <a:gd name="T38" fmla="*/ 202 w 489"/>
                <a:gd name="T39" fmla="*/ 17 h 174"/>
                <a:gd name="T40" fmla="*/ 121 w 489"/>
                <a:gd name="T41" fmla="*/ 70 h 174"/>
                <a:gd name="T42" fmla="*/ 118 w 489"/>
                <a:gd name="T43" fmla="*/ 77 h 174"/>
                <a:gd name="T44" fmla="*/ 110 w 489"/>
                <a:gd name="T45" fmla="*/ 74 h 174"/>
                <a:gd name="T46" fmla="*/ 85 w 489"/>
                <a:gd name="T47" fmla="*/ 69 h 174"/>
                <a:gd name="T48" fmla="*/ 17 w 489"/>
                <a:gd name="T49" fmla="*/ 136 h 174"/>
                <a:gd name="T50" fmla="*/ 20 w 489"/>
                <a:gd name="T51" fmla="*/ 15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9" h="174">
                  <a:moveTo>
                    <a:pt x="489" y="174"/>
                  </a:moveTo>
                  <a:cubicBezTo>
                    <a:pt x="9" y="174"/>
                    <a:pt x="9" y="174"/>
                    <a:pt x="9" y="174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2" y="159"/>
                    <a:pt x="0" y="148"/>
                    <a:pt x="0" y="136"/>
                  </a:cubicBezTo>
                  <a:cubicBezTo>
                    <a:pt x="0" y="90"/>
                    <a:pt x="38" y="52"/>
                    <a:pt x="85" y="52"/>
                  </a:cubicBezTo>
                  <a:cubicBezTo>
                    <a:pt x="93" y="52"/>
                    <a:pt x="101" y="53"/>
                    <a:pt x="109" y="56"/>
                  </a:cubicBezTo>
                  <a:cubicBezTo>
                    <a:pt x="128" y="22"/>
                    <a:pt x="163" y="0"/>
                    <a:pt x="202" y="0"/>
                  </a:cubicBezTo>
                  <a:cubicBezTo>
                    <a:pt x="241" y="0"/>
                    <a:pt x="277" y="22"/>
                    <a:pt x="295" y="56"/>
                  </a:cubicBezTo>
                  <a:cubicBezTo>
                    <a:pt x="310" y="51"/>
                    <a:pt x="325" y="49"/>
                    <a:pt x="341" y="49"/>
                  </a:cubicBezTo>
                  <a:cubicBezTo>
                    <a:pt x="375" y="49"/>
                    <a:pt x="408" y="60"/>
                    <a:pt x="435" y="81"/>
                  </a:cubicBezTo>
                  <a:cubicBezTo>
                    <a:pt x="460" y="102"/>
                    <a:pt x="479" y="132"/>
                    <a:pt x="486" y="164"/>
                  </a:cubicBezTo>
                  <a:lnTo>
                    <a:pt x="489" y="174"/>
                  </a:lnTo>
                  <a:close/>
                  <a:moveTo>
                    <a:pt x="20" y="157"/>
                  </a:moveTo>
                  <a:cubicBezTo>
                    <a:pt x="467" y="157"/>
                    <a:pt x="467" y="157"/>
                    <a:pt x="467" y="157"/>
                  </a:cubicBezTo>
                  <a:cubicBezTo>
                    <a:pt x="459" y="133"/>
                    <a:pt x="444" y="111"/>
                    <a:pt x="424" y="95"/>
                  </a:cubicBezTo>
                  <a:cubicBezTo>
                    <a:pt x="400" y="76"/>
                    <a:pt x="372" y="65"/>
                    <a:pt x="341" y="65"/>
                  </a:cubicBezTo>
                  <a:cubicBezTo>
                    <a:pt x="325" y="65"/>
                    <a:pt x="309" y="68"/>
                    <a:pt x="294" y="74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3" y="70"/>
                    <a:pt x="283" y="70"/>
                    <a:pt x="283" y="70"/>
                  </a:cubicBezTo>
                  <a:cubicBezTo>
                    <a:pt x="269" y="38"/>
                    <a:pt x="237" y="17"/>
                    <a:pt x="202" y="17"/>
                  </a:cubicBezTo>
                  <a:cubicBezTo>
                    <a:pt x="167" y="17"/>
                    <a:pt x="135" y="38"/>
                    <a:pt x="121" y="70"/>
                  </a:cubicBezTo>
                  <a:cubicBezTo>
                    <a:pt x="118" y="77"/>
                    <a:pt x="118" y="77"/>
                    <a:pt x="118" y="77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02" y="71"/>
                    <a:pt x="93" y="69"/>
                    <a:pt x="85" y="69"/>
                  </a:cubicBezTo>
                  <a:cubicBezTo>
                    <a:pt x="47" y="69"/>
                    <a:pt x="17" y="99"/>
                    <a:pt x="17" y="136"/>
                  </a:cubicBezTo>
                  <a:cubicBezTo>
                    <a:pt x="17" y="144"/>
                    <a:pt x="18" y="151"/>
                    <a:pt x="20" y="157"/>
                  </a:cubicBezTo>
                  <a:close/>
                </a:path>
              </a:pathLst>
            </a:custGeom>
            <a:solidFill>
              <a:srgbClr val="797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5" name="Freeform 1523"/>
            <p:cNvSpPr/>
            <p:nvPr>
              <p:custDataLst>
                <p:tags r:id="rId12"/>
              </p:custDataLst>
            </p:nvPr>
          </p:nvSpPr>
          <p:spPr bwMode="auto">
            <a:xfrm>
              <a:off x="7685088" y="3921126"/>
              <a:ext cx="214313" cy="74613"/>
            </a:xfrm>
            <a:custGeom>
              <a:avLst/>
              <a:gdLst>
                <a:gd name="T0" fmla="*/ 68 w 135"/>
                <a:gd name="T1" fmla="*/ 47 h 47"/>
                <a:gd name="T2" fmla="*/ 0 w 135"/>
                <a:gd name="T3" fmla="*/ 0 h 47"/>
                <a:gd name="T4" fmla="*/ 132 w 135"/>
                <a:gd name="T5" fmla="*/ 0 h 47"/>
                <a:gd name="T6" fmla="*/ 68 w 135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47">
                  <a:moveTo>
                    <a:pt x="68" y="47"/>
                  </a:moveTo>
                  <a:cubicBezTo>
                    <a:pt x="68" y="47"/>
                    <a:pt x="0" y="41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5" y="47"/>
                    <a:pt x="68" y="47"/>
                  </a:cubicBez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6" name="Freeform 1524"/>
            <p:cNvSpPr/>
            <p:nvPr>
              <p:custDataLst>
                <p:tags r:id="rId13"/>
              </p:custDataLst>
            </p:nvPr>
          </p:nvSpPr>
          <p:spPr bwMode="auto">
            <a:xfrm>
              <a:off x="6497638" y="3921126"/>
              <a:ext cx="1295400" cy="74613"/>
            </a:xfrm>
            <a:custGeom>
              <a:avLst/>
              <a:gdLst>
                <a:gd name="T0" fmla="*/ 816 w 816"/>
                <a:gd name="T1" fmla="*/ 47 h 47"/>
                <a:gd name="T2" fmla="*/ 77 w 816"/>
                <a:gd name="T3" fmla="*/ 47 h 47"/>
                <a:gd name="T4" fmla="*/ 3 w 816"/>
                <a:gd name="T5" fmla="*/ 0 h 47"/>
                <a:gd name="T6" fmla="*/ 748 w 816"/>
                <a:gd name="T7" fmla="*/ 0 h 47"/>
                <a:gd name="T8" fmla="*/ 816 w 81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47">
                  <a:moveTo>
                    <a:pt x="816" y="47"/>
                  </a:moveTo>
                  <a:cubicBezTo>
                    <a:pt x="816" y="47"/>
                    <a:pt x="154" y="47"/>
                    <a:pt x="77" y="47"/>
                  </a:cubicBezTo>
                  <a:cubicBezTo>
                    <a:pt x="0" y="47"/>
                    <a:pt x="3" y="0"/>
                    <a:pt x="3" y="0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41"/>
                    <a:pt x="816" y="47"/>
                    <a:pt x="816" y="47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7" name="Rectangle 152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502400" y="2403476"/>
              <a:ext cx="1182688" cy="151765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8" name="Rectangle 152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502400" y="2403476"/>
              <a:ext cx="1182688" cy="151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39" name="Freeform 1527"/>
            <p:cNvSpPr/>
            <p:nvPr>
              <p:custDataLst>
                <p:tags r:id="rId16"/>
              </p:custDataLst>
            </p:nvPr>
          </p:nvSpPr>
          <p:spPr bwMode="auto">
            <a:xfrm>
              <a:off x="6288088" y="2328863"/>
              <a:ext cx="214313" cy="74613"/>
            </a:xfrm>
            <a:custGeom>
              <a:avLst/>
              <a:gdLst>
                <a:gd name="T0" fmla="*/ 67 w 135"/>
                <a:gd name="T1" fmla="*/ 0 h 47"/>
                <a:gd name="T2" fmla="*/ 135 w 135"/>
                <a:gd name="T3" fmla="*/ 47 h 47"/>
                <a:gd name="T4" fmla="*/ 3 w 135"/>
                <a:gd name="T5" fmla="*/ 47 h 47"/>
                <a:gd name="T6" fmla="*/ 67 w 135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47">
                  <a:moveTo>
                    <a:pt x="67" y="0"/>
                  </a:moveTo>
                  <a:cubicBezTo>
                    <a:pt x="67" y="0"/>
                    <a:pt x="135" y="6"/>
                    <a:pt x="135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0" y="0"/>
                    <a:pt x="67" y="0"/>
                  </a:cubicBez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0" name="Freeform 1528"/>
            <p:cNvSpPr/>
            <p:nvPr>
              <p:custDataLst>
                <p:tags r:id="rId17"/>
              </p:custDataLst>
            </p:nvPr>
          </p:nvSpPr>
          <p:spPr bwMode="auto">
            <a:xfrm>
              <a:off x="6394450" y="2328863"/>
              <a:ext cx="1296988" cy="74613"/>
            </a:xfrm>
            <a:custGeom>
              <a:avLst/>
              <a:gdLst>
                <a:gd name="T0" fmla="*/ 0 w 817"/>
                <a:gd name="T1" fmla="*/ 0 h 47"/>
                <a:gd name="T2" fmla="*/ 740 w 817"/>
                <a:gd name="T3" fmla="*/ 0 h 47"/>
                <a:gd name="T4" fmla="*/ 813 w 817"/>
                <a:gd name="T5" fmla="*/ 47 h 47"/>
                <a:gd name="T6" fmla="*/ 68 w 817"/>
                <a:gd name="T7" fmla="*/ 47 h 47"/>
                <a:gd name="T8" fmla="*/ 0 w 81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7" h="47">
                  <a:moveTo>
                    <a:pt x="0" y="0"/>
                  </a:moveTo>
                  <a:cubicBezTo>
                    <a:pt x="0" y="0"/>
                    <a:pt x="663" y="0"/>
                    <a:pt x="740" y="0"/>
                  </a:cubicBezTo>
                  <a:cubicBezTo>
                    <a:pt x="817" y="0"/>
                    <a:pt x="813" y="47"/>
                    <a:pt x="81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1" name="Freeform 1529"/>
            <p:cNvSpPr/>
            <p:nvPr>
              <p:custDataLst>
                <p:tags r:id="rId18"/>
              </p:custDataLst>
            </p:nvPr>
          </p:nvSpPr>
          <p:spPr bwMode="auto">
            <a:xfrm>
              <a:off x="6578600" y="2654301"/>
              <a:ext cx="1036638" cy="12700"/>
            </a:xfrm>
            <a:custGeom>
              <a:avLst/>
              <a:gdLst>
                <a:gd name="T0" fmla="*/ 0 w 653"/>
                <a:gd name="T1" fmla="*/ 4 h 8"/>
                <a:gd name="T2" fmla="*/ 4 w 653"/>
                <a:gd name="T3" fmla="*/ 8 h 8"/>
                <a:gd name="T4" fmla="*/ 649 w 653"/>
                <a:gd name="T5" fmla="*/ 8 h 8"/>
                <a:gd name="T6" fmla="*/ 653 w 653"/>
                <a:gd name="T7" fmla="*/ 4 h 8"/>
                <a:gd name="T8" fmla="*/ 649 w 653"/>
                <a:gd name="T9" fmla="*/ 0 h 8"/>
                <a:gd name="T10" fmla="*/ 4 w 653"/>
                <a:gd name="T11" fmla="*/ 0 h 8"/>
                <a:gd name="T12" fmla="*/ 0 w 653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3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49" y="8"/>
                    <a:pt x="649" y="8"/>
                    <a:pt x="649" y="8"/>
                  </a:cubicBezTo>
                  <a:cubicBezTo>
                    <a:pt x="651" y="8"/>
                    <a:pt x="653" y="6"/>
                    <a:pt x="653" y="4"/>
                  </a:cubicBezTo>
                  <a:cubicBezTo>
                    <a:pt x="653" y="2"/>
                    <a:pt x="651" y="0"/>
                    <a:pt x="6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2" name="Freeform 1530"/>
            <p:cNvSpPr/>
            <p:nvPr>
              <p:custDataLst>
                <p:tags r:id="rId19"/>
              </p:custDataLst>
            </p:nvPr>
          </p:nvSpPr>
          <p:spPr bwMode="auto">
            <a:xfrm>
              <a:off x="7515225" y="2462213"/>
              <a:ext cx="69850" cy="11113"/>
            </a:xfrm>
            <a:custGeom>
              <a:avLst/>
              <a:gdLst>
                <a:gd name="T0" fmla="*/ 4 w 44"/>
                <a:gd name="T1" fmla="*/ 7 h 7"/>
                <a:gd name="T2" fmla="*/ 41 w 44"/>
                <a:gd name="T3" fmla="*/ 7 h 7"/>
                <a:gd name="T4" fmla="*/ 44 w 44"/>
                <a:gd name="T5" fmla="*/ 3 h 7"/>
                <a:gd name="T6" fmla="*/ 41 w 44"/>
                <a:gd name="T7" fmla="*/ 0 h 7"/>
                <a:gd name="T8" fmla="*/ 4 w 44"/>
                <a:gd name="T9" fmla="*/ 0 h 7"/>
                <a:gd name="T10" fmla="*/ 0 w 44"/>
                <a:gd name="T11" fmla="*/ 3 h 7"/>
                <a:gd name="T12" fmla="*/ 4 w 4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">
                  <a:moveTo>
                    <a:pt x="4" y="7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4" y="5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3" name="Freeform 1531"/>
            <p:cNvSpPr/>
            <p:nvPr>
              <p:custDataLst>
                <p:tags r:id="rId20"/>
              </p:custDataLst>
            </p:nvPr>
          </p:nvSpPr>
          <p:spPr bwMode="auto">
            <a:xfrm>
              <a:off x="7418388" y="2462213"/>
              <a:ext cx="76200" cy="11113"/>
            </a:xfrm>
            <a:custGeom>
              <a:avLst/>
              <a:gdLst>
                <a:gd name="T0" fmla="*/ 3 w 48"/>
                <a:gd name="T1" fmla="*/ 7 h 7"/>
                <a:gd name="T2" fmla="*/ 45 w 48"/>
                <a:gd name="T3" fmla="*/ 7 h 7"/>
                <a:gd name="T4" fmla="*/ 48 w 48"/>
                <a:gd name="T5" fmla="*/ 3 h 7"/>
                <a:gd name="T6" fmla="*/ 45 w 48"/>
                <a:gd name="T7" fmla="*/ 0 h 7"/>
                <a:gd name="T8" fmla="*/ 3 w 48"/>
                <a:gd name="T9" fmla="*/ 0 h 7"/>
                <a:gd name="T10" fmla="*/ 0 w 48"/>
                <a:gd name="T11" fmla="*/ 3 h 7"/>
                <a:gd name="T12" fmla="*/ 3 w 48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">
                  <a:moveTo>
                    <a:pt x="3" y="7"/>
                  </a:moveTo>
                  <a:cubicBezTo>
                    <a:pt x="45" y="7"/>
                    <a:pt x="45" y="7"/>
                    <a:pt x="45" y="7"/>
                  </a:cubicBezTo>
                  <a:cubicBezTo>
                    <a:pt x="47" y="7"/>
                    <a:pt x="48" y="5"/>
                    <a:pt x="48" y="3"/>
                  </a:cubicBezTo>
                  <a:cubicBezTo>
                    <a:pt x="48" y="1"/>
                    <a:pt x="47" y="0"/>
                    <a:pt x="4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4" name="Freeform 1532"/>
            <p:cNvSpPr/>
            <p:nvPr>
              <p:custDataLst>
                <p:tags r:id="rId21"/>
              </p:custDataLst>
            </p:nvPr>
          </p:nvSpPr>
          <p:spPr bwMode="auto">
            <a:xfrm>
              <a:off x="7350125" y="2508251"/>
              <a:ext cx="234950" cy="11113"/>
            </a:xfrm>
            <a:custGeom>
              <a:avLst/>
              <a:gdLst>
                <a:gd name="T0" fmla="*/ 4 w 148"/>
                <a:gd name="T1" fmla="*/ 7 h 7"/>
                <a:gd name="T2" fmla="*/ 145 w 148"/>
                <a:gd name="T3" fmla="*/ 7 h 7"/>
                <a:gd name="T4" fmla="*/ 148 w 148"/>
                <a:gd name="T5" fmla="*/ 3 h 7"/>
                <a:gd name="T6" fmla="*/ 145 w 148"/>
                <a:gd name="T7" fmla="*/ 0 h 7"/>
                <a:gd name="T8" fmla="*/ 4 w 148"/>
                <a:gd name="T9" fmla="*/ 0 h 7"/>
                <a:gd name="T10" fmla="*/ 0 w 148"/>
                <a:gd name="T11" fmla="*/ 3 h 7"/>
                <a:gd name="T12" fmla="*/ 4 w 148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7">
                  <a:moveTo>
                    <a:pt x="4" y="7"/>
                  </a:moveTo>
                  <a:cubicBezTo>
                    <a:pt x="145" y="7"/>
                    <a:pt x="145" y="7"/>
                    <a:pt x="145" y="7"/>
                  </a:cubicBezTo>
                  <a:cubicBezTo>
                    <a:pt x="147" y="7"/>
                    <a:pt x="148" y="5"/>
                    <a:pt x="148" y="3"/>
                  </a:cubicBezTo>
                  <a:cubicBezTo>
                    <a:pt x="148" y="1"/>
                    <a:pt x="147" y="0"/>
                    <a:pt x="14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5" name="Freeform 1533"/>
            <p:cNvSpPr/>
            <p:nvPr>
              <p:custDataLst>
                <p:tags r:id="rId22"/>
              </p:custDataLst>
            </p:nvPr>
          </p:nvSpPr>
          <p:spPr bwMode="auto">
            <a:xfrm>
              <a:off x="7462838" y="2555876"/>
              <a:ext cx="122238" cy="12700"/>
            </a:xfrm>
            <a:custGeom>
              <a:avLst/>
              <a:gdLst>
                <a:gd name="T0" fmla="*/ 3 w 77"/>
                <a:gd name="T1" fmla="*/ 8 h 8"/>
                <a:gd name="T2" fmla="*/ 74 w 77"/>
                <a:gd name="T3" fmla="*/ 8 h 8"/>
                <a:gd name="T4" fmla="*/ 77 w 77"/>
                <a:gd name="T5" fmla="*/ 4 h 8"/>
                <a:gd name="T6" fmla="*/ 74 w 77"/>
                <a:gd name="T7" fmla="*/ 0 h 8"/>
                <a:gd name="T8" fmla="*/ 3 w 77"/>
                <a:gd name="T9" fmla="*/ 0 h 8"/>
                <a:gd name="T10" fmla="*/ 0 w 77"/>
                <a:gd name="T11" fmla="*/ 4 h 8"/>
                <a:gd name="T12" fmla="*/ 3 w 7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8">
                  <a:moveTo>
                    <a:pt x="3" y="8"/>
                  </a:moveTo>
                  <a:cubicBezTo>
                    <a:pt x="74" y="8"/>
                    <a:pt x="74" y="8"/>
                    <a:pt x="74" y="8"/>
                  </a:cubicBezTo>
                  <a:cubicBezTo>
                    <a:pt x="76" y="8"/>
                    <a:pt x="77" y="6"/>
                    <a:pt x="77" y="4"/>
                  </a:cubicBezTo>
                  <a:cubicBezTo>
                    <a:pt x="77" y="2"/>
                    <a:pt x="76" y="0"/>
                    <a:pt x="7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6" name="Freeform 1534"/>
            <p:cNvSpPr/>
            <p:nvPr>
              <p:custDataLst>
                <p:tags r:id="rId23"/>
              </p:custDataLst>
            </p:nvPr>
          </p:nvSpPr>
          <p:spPr bwMode="auto">
            <a:xfrm>
              <a:off x="7394575" y="2555876"/>
              <a:ext cx="46038" cy="12700"/>
            </a:xfrm>
            <a:custGeom>
              <a:avLst/>
              <a:gdLst>
                <a:gd name="T0" fmla="*/ 4 w 29"/>
                <a:gd name="T1" fmla="*/ 8 h 8"/>
                <a:gd name="T2" fmla="*/ 25 w 29"/>
                <a:gd name="T3" fmla="*/ 8 h 8"/>
                <a:gd name="T4" fmla="*/ 29 w 29"/>
                <a:gd name="T5" fmla="*/ 4 h 8"/>
                <a:gd name="T6" fmla="*/ 25 w 29"/>
                <a:gd name="T7" fmla="*/ 0 h 8"/>
                <a:gd name="T8" fmla="*/ 4 w 29"/>
                <a:gd name="T9" fmla="*/ 0 h 8"/>
                <a:gd name="T10" fmla="*/ 0 w 29"/>
                <a:gd name="T11" fmla="*/ 4 h 8"/>
                <a:gd name="T12" fmla="*/ 4 w 2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8">
                  <a:moveTo>
                    <a:pt x="4" y="8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27" y="8"/>
                    <a:pt x="29" y="6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7" name="Freeform 1535"/>
            <p:cNvSpPr/>
            <p:nvPr>
              <p:custDataLst>
                <p:tags r:id="rId24"/>
              </p:custDataLst>
            </p:nvPr>
          </p:nvSpPr>
          <p:spPr bwMode="auto">
            <a:xfrm>
              <a:off x="6592888" y="2455863"/>
              <a:ext cx="204788" cy="36513"/>
            </a:xfrm>
            <a:custGeom>
              <a:avLst/>
              <a:gdLst>
                <a:gd name="T0" fmla="*/ 118 w 129"/>
                <a:gd name="T1" fmla="*/ 0 h 23"/>
                <a:gd name="T2" fmla="*/ 11 w 129"/>
                <a:gd name="T3" fmla="*/ 0 h 23"/>
                <a:gd name="T4" fmla="*/ 0 w 129"/>
                <a:gd name="T5" fmla="*/ 12 h 23"/>
                <a:gd name="T6" fmla="*/ 11 w 129"/>
                <a:gd name="T7" fmla="*/ 23 h 23"/>
                <a:gd name="T8" fmla="*/ 118 w 129"/>
                <a:gd name="T9" fmla="*/ 23 h 23"/>
                <a:gd name="T10" fmla="*/ 129 w 129"/>
                <a:gd name="T11" fmla="*/ 12 h 23"/>
                <a:gd name="T12" fmla="*/ 118 w 12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3">
                  <a:moveTo>
                    <a:pt x="11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24" y="23"/>
                    <a:pt x="129" y="18"/>
                    <a:pt x="129" y="12"/>
                  </a:cubicBezTo>
                  <a:cubicBezTo>
                    <a:pt x="129" y="5"/>
                    <a:pt x="124" y="0"/>
                    <a:pt x="118" y="0"/>
                  </a:cubicBezTo>
                </a:path>
              </a:pathLst>
            </a:custGeom>
            <a:solidFill>
              <a:srgbClr val="96D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8" name="Freeform 1536"/>
            <p:cNvSpPr/>
            <p:nvPr>
              <p:custDataLst>
                <p:tags r:id="rId25"/>
              </p:custDataLst>
            </p:nvPr>
          </p:nvSpPr>
          <p:spPr bwMode="auto">
            <a:xfrm>
              <a:off x="6596063" y="2525713"/>
              <a:ext cx="198438" cy="11113"/>
            </a:xfrm>
            <a:custGeom>
              <a:avLst/>
              <a:gdLst>
                <a:gd name="T0" fmla="*/ 0 w 125"/>
                <a:gd name="T1" fmla="*/ 4 h 7"/>
                <a:gd name="T2" fmla="*/ 3 w 125"/>
                <a:gd name="T3" fmla="*/ 7 h 7"/>
                <a:gd name="T4" fmla="*/ 122 w 125"/>
                <a:gd name="T5" fmla="*/ 7 h 7"/>
                <a:gd name="T6" fmla="*/ 125 w 125"/>
                <a:gd name="T7" fmla="*/ 4 h 7"/>
                <a:gd name="T8" fmla="*/ 122 w 125"/>
                <a:gd name="T9" fmla="*/ 0 h 7"/>
                <a:gd name="T10" fmla="*/ 3 w 125"/>
                <a:gd name="T11" fmla="*/ 0 h 7"/>
                <a:gd name="T12" fmla="*/ 0 w 12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">
                  <a:moveTo>
                    <a:pt x="0" y="4"/>
                  </a:moveTo>
                  <a:cubicBezTo>
                    <a:pt x="0" y="6"/>
                    <a:pt x="1" y="7"/>
                    <a:pt x="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4" y="7"/>
                    <a:pt x="125" y="6"/>
                    <a:pt x="125" y="4"/>
                  </a:cubicBezTo>
                  <a:cubicBezTo>
                    <a:pt x="125" y="2"/>
                    <a:pt x="124" y="0"/>
                    <a:pt x="12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49" name="Freeform 1537"/>
            <p:cNvSpPr/>
            <p:nvPr>
              <p:custDataLst>
                <p:tags r:id="rId26"/>
              </p:custDataLst>
            </p:nvPr>
          </p:nvSpPr>
          <p:spPr bwMode="auto">
            <a:xfrm>
              <a:off x="6596063" y="2570163"/>
              <a:ext cx="287338" cy="11113"/>
            </a:xfrm>
            <a:custGeom>
              <a:avLst/>
              <a:gdLst>
                <a:gd name="T0" fmla="*/ 3 w 181"/>
                <a:gd name="T1" fmla="*/ 0 h 7"/>
                <a:gd name="T2" fmla="*/ 59 w 181"/>
                <a:gd name="T3" fmla="*/ 0 h 7"/>
                <a:gd name="T4" fmla="*/ 122 w 181"/>
                <a:gd name="T5" fmla="*/ 0 h 7"/>
                <a:gd name="T6" fmla="*/ 178 w 181"/>
                <a:gd name="T7" fmla="*/ 0 h 7"/>
                <a:gd name="T8" fmla="*/ 181 w 181"/>
                <a:gd name="T9" fmla="*/ 3 h 7"/>
                <a:gd name="T10" fmla="*/ 178 w 181"/>
                <a:gd name="T11" fmla="*/ 7 h 7"/>
                <a:gd name="T12" fmla="*/ 122 w 181"/>
                <a:gd name="T13" fmla="*/ 7 h 7"/>
                <a:gd name="T14" fmla="*/ 59 w 181"/>
                <a:gd name="T15" fmla="*/ 7 h 7"/>
                <a:gd name="T16" fmla="*/ 3 w 181"/>
                <a:gd name="T17" fmla="*/ 7 h 7"/>
                <a:gd name="T18" fmla="*/ 0 w 181"/>
                <a:gd name="T19" fmla="*/ 3 h 7"/>
                <a:gd name="T20" fmla="*/ 3 w 181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7">
                  <a:moveTo>
                    <a:pt x="3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0" y="0"/>
                    <a:pt x="181" y="1"/>
                    <a:pt x="181" y="3"/>
                  </a:cubicBezTo>
                  <a:cubicBezTo>
                    <a:pt x="181" y="5"/>
                    <a:pt x="180" y="7"/>
                    <a:pt x="178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0" name="Freeform 1538"/>
            <p:cNvSpPr/>
            <p:nvPr>
              <p:custDataLst>
                <p:tags r:id="rId27"/>
              </p:custDataLst>
            </p:nvPr>
          </p:nvSpPr>
          <p:spPr bwMode="auto">
            <a:xfrm>
              <a:off x="7151688" y="3625851"/>
              <a:ext cx="423863" cy="249238"/>
            </a:xfrm>
            <a:custGeom>
              <a:avLst/>
              <a:gdLst>
                <a:gd name="T0" fmla="*/ 267 w 267"/>
                <a:gd name="T1" fmla="*/ 144 h 157"/>
                <a:gd name="T2" fmla="*/ 254 w 267"/>
                <a:gd name="T3" fmla="*/ 157 h 157"/>
                <a:gd name="T4" fmla="*/ 14 w 267"/>
                <a:gd name="T5" fmla="*/ 157 h 157"/>
                <a:gd name="T6" fmla="*/ 0 w 267"/>
                <a:gd name="T7" fmla="*/ 144 h 157"/>
                <a:gd name="T8" fmla="*/ 0 w 267"/>
                <a:gd name="T9" fmla="*/ 13 h 157"/>
                <a:gd name="T10" fmla="*/ 14 w 267"/>
                <a:gd name="T11" fmla="*/ 0 h 157"/>
                <a:gd name="T12" fmla="*/ 254 w 267"/>
                <a:gd name="T13" fmla="*/ 0 h 157"/>
                <a:gd name="T14" fmla="*/ 267 w 267"/>
                <a:gd name="T15" fmla="*/ 13 h 157"/>
                <a:gd name="T16" fmla="*/ 267 w 267"/>
                <a:gd name="T17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157">
                  <a:moveTo>
                    <a:pt x="267" y="144"/>
                  </a:moveTo>
                  <a:cubicBezTo>
                    <a:pt x="267" y="151"/>
                    <a:pt x="261" y="157"/>
                    <a:pt x="25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1" y="0"/>
                    <a:pt x="267" y="6"/>
                    <a:pt x="267" y="13"/>
                  </a:cubicBezTo>
                  <a:lnTo>
                    <a:pt x="267" y="14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1" name="Freeform 1539"/>
            <p:cNvSpPr/>
            <p:nvPr>
              <p:custDataLst>
                <p:tags r:id="rId28"/>
              </p:custDataLst>
            </p:nvPr>
          </p:nvSpPr>
          <p:spPr bwMode="auto">
            <a:xfrm>
              <a:off x="6621463" y="3625851"/>
              <a:ext cx="423863" cy="249238"/>
            </a:xfrm>
            <a:custGeom>
              <a:avLst/>
              <a:gdLst>
                <a:gd name="T0" fmla="*/ 267 w 267"/>
                <a:gd name="T1" fmla="*/ 144 h 157"/>
                <a:gd name="T2" fmla="*/ 253 w 267"/>
                <a:gd name="T3" fmla="*/ 157 h 157"/>
                <a:gd name="T4" fmla="*/ 13 w 267"/>
                <a:gd name="T5" fmla="*/ 157 h 157"/>
                <a:gd name="T6" fmla="*/ 0 w 267"/>
                <a:gd name="T7" fmla="*/ 144 h 157"/>
                <a:gd name="T8" fmla="*/ 0 w 267"/>
                <a:gd name="T9" fmla="*/ 13 h 157"/>
                <a:gd name="T10" fmla="*/ 13 w 267"/>
                <a:gd name="T11" fmla="*/ 0 h 157"/>
                <a:gd name="T12" fmla="*/ 253 w 267"/>
                <a:gd name="T13" fmla="*/ 0 h 157"/>
                <a:gd name="T14" fmla="*/ 267 w 267"/>
                <a:gd name="T15" fmla="*/ 13 h 157"/>
                <a:gd name="T16" fmla="*/ 267 w 267"/>
                <a:gd name="T17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157">
                  <a:moveTo>
                    <a:pt x="267" y="144"/>
                  </a:moveTo>
                  <a:cubicBezTo>
                    <a:pt x="267" y="151"/>
                    <a:pt x="261" y="157"/>
                    <a:pt x="253" y="157"/>
                  </a:cubicBezTo>
                  <a:cubicBezTo>
                    <a:pt x="13" y="157"/>
                    <a:pt x="13" y="157"/>
                    <a:pt x="13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61" y="0"/>
                    <a:pt x="267" y="6"/>
                    <a:pt x="267" y="13"/>
                  </a:cubicBezTo>
                  <a:lnTo>
                    <a:pt x="267" y="14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2" name="Freeform 1540"/>
            <p:cNvSpPr/>
            <p:nvPr>
              <p:custDataLst>
                <p:tags r:id="rId29"/>
              </p:custDataLst>
            </p:nvPr>
          </p:nvSpPr>
          <p:spPr bwMode="auto">
            <a:xfrm>
              <a:off x="7150100" y="3552826"/>
              <a:ext cx="52388" cy="7938"/>
            </a:xfrm>
            <a:custGeom>
              <a:avLst/>
              <a:gdLst>
                <a:gd name="T0" fmla="*/ 30 w 33"/>
                <a:gd name="T1" fmla="*/ 0 h 5"/>
                <a:gd name="T2" fmla="*/ 2 w 33"/>
                <a:gd name="T3" fmla="*/ 0 h 5"/>
                <a:gd name="T4" fmla="*/ 0 w 33"/>
                <a:gd name="T5" fmla="*/ 3 h 5"/>
                <a:gd name="T6" fmla="*/ 2 w 33"/>
                <a:gd name="T7" fmla="*/ 5 h 5"/>
                <a:gd name="T8" fmla="*/ 30 w 33"/>
                <a:gd name="T9" fmla="*/ 5 h 5"/>
                <a:gd name="T10" fmla="*/ 33 w 33"/>
                <a:gd name="T11" fmla="*/ 3 h 5"/>
                <a:gd name="T12" fmla="*/ 30 w 3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2" y="5"/>
                    <a:pt x="33" y="4"/>
                    <a:pt x="33" y="3"/>
                  </a:cubicBezTo>
                  <a:cubicBezTo>
                    <a:pt x="33" y="1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3" name="Freeform 1541"/>
            <p:cNvSpPr/>
            <p:nvPr>
              <p:custDataLst>
                <p:tags r:id="rId30"/>
              </p:custDataLst>
            </p:nvPr>
          </p:nvSpPr>
          <p:spPr bwMode="auto">
            <a:xfrm>
              <a:off x="7216775" y="3552826"/>
              <a:ext cx="185738" cy="7938"/>
            </a:xfrm>
            <a:custGeom>
              <a:avLst/>
              <a:gdLst>
                <a:gd name="T0" fmla="*/ 114 w 117"/>
                <a:gd name="T1" fmla="*/ 0 h 5"/>
                <a:gd name="T2" fmla="*/ 3 w 117"/>
                <a:gd name="T3" fmla="*/ 0 h 5"/>
                <a:gd name="T4" fmla="*/ 0 w 117"/>
                <a:gd name="T5" fmla="*/ 3 h 5"/>
                <a:gd name="T6" fmla="*/ 3 w 117"/>
                <a:gd name="T7" fmla="*/ 5 h 5"/>
                <a:gd name="T8" fmla="*/ 114 w 117"/>
                <a:gd name="T9" fmla="*/ 5 h 5"/>
                <a:gd name="T10" fmla="*/ 117 w 117"/>
                <a:gd name="T11" fmla="*/ 3 h 5"/>
                <a:gd name="T12" fmla="*/ 114 w 11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">
                  <a:moveTo>
                    <a:pt x="11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6" y="5"/>
                    <a:pt x="117" y="4"/>
                    <a:pt x="117" y="3"/>
                  </a:cubicBezTo>
                  <a:cubicBezTo>
                    <a:pt x="117" y="1"/>
                    <a:pt x="116" y="0"/>
                    <a:pt x="114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4" name="Freeform 1542"/>
            <p:cNvSpPr/>
            <p:nvPr>
              <p:custDataLst>
                <p:tags r:id="rId31"/>
              </p:custDataLst>
            </p:nvPr>
          </p:nvSpPr>
          <p:spPr bwMode="auto">
            <a:xfrm>
              <a:off x="7426325" y="3552826"/>
              <a:ext cx="157163" cy="7938"/>
            </a:xfrm>
            <a:custGeom>
              <a:avLst/>
              <a:gdLst>
                <a:gd name="T0" fmla="*/ 96 w 99"/>
                <a:gd name="T1" fmla="*/ 0 h 5"/>
                <a:gd name="T2" fmla="*/ 3 w 99"/>
                <a:gd name="T3" fmla="*/ 0 h 5"/>
                <a:gd name="T4" fmla="*/ 0 w 99"/>
                <a:gd name="T5" fmla="*/ 3 h 5"/>
                <a:gd name="T6" fmla="*/ 3 w 99"/>
                <a:gd name="T7" fmla="*/ 5 h 5"/>
                <a:gd name="T8" fmla="*/ 96 w 99"/>
                <a:gd name="T9" fmla="*/ 5 h 5"/>
                <a:gd name="T10" fmla="*/ 99 w 99"/>
                <a:gd name="T11" fmla="*/ 3 h 5"/>
                <a:gd name="T12" fmla="*/ 96 w 99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">
                  <a:moveTo>
                    <a:pt x="9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8" y="5"/>
                    <a:pt x="99" y="4"/>
                    <a:pt x="99" y="3"/>
                  </a:cubicBezTo>
                  <a:cubicBezTo>
                    <a:pt x="99" y="1"/>
                    <a:pt x="98" y="0"/>
                    <a:pt x="96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5" name="Freeform 1543"/>
            <p:cNvSpPr/>
            <p:nvPr>
              <p:custDataLst>
                <p:tags r:id="rId32"/>
              </p:custDataLst>
            </p:nvPr>
          </p:nvSpPr>
          <p:spPr bwMode="auto">
            <a:xfrm>
              <a:off x="7150100" y="3490913"/>
              <a:ext cx="350838" cy="9525"/>
            </a:xfrm>
            <a:custGeom>
              <a:avLst/>
              <a:gdLst>
                <a:gd name="T0" fmla="*/ 218 w 221"/>
                <a:gd name="T1" fmla="*/ 0 h 6"/>
                <a:gd name="T2" fmla="*/ 2 w 221"/>
                <a:gd name="T3" fmla="*/ 0 h 6"/>
                <a:gd name="T4" fmla="*/ 0 w 221"/>
                <a:gd name="T5" fmla="*/ 3 h 6"/>
                <a:gd name="T6" fmla="*/ 2 w 221"/>
                <a:gd name="T7" fmla="*/ 6 h 6"/>
                <a:gd name="T8" fmla="*/ 218 w 221"/>
                <a:gd name="T9" fmla="*/ 6 h 6"/>
                <a:gd name="T10" fmla="*/ 221 w 221"/>
                <a:gd name="T11" fmla="*/ 3 h 6"/>
                <a:gd name="T12" fmla="*/ 218 w 22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6">
                  <a:moveTo>
                    <a:pt x="2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20" y="6"/>
                    <a:pt x="221" y="4"/>
                    <a:pt x="221" y="3"/>
                  </a:cubicBezTo>
                  <a:cubicBezTo>
                    <a:pt x="221" y="1"/>
                    <a:pt x="220" y="0"/>
                    <a:pt x="218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6" name="Freeform 1544"/>
            <p:cNvSpPr/>
            <p:nvPr>
              <p:custDataLst>
                <p:tags r:id="rId33"/>
              </p:custDataLst>
            </p:nvPr>
          </p:nvSpPr>
          <p:spPr bwMode="auto">
            <a:xfrm>
              <a:off x="7518400" y="3490913"/>
              <a:ext cx="65088" cy="9525"/>
            </a:xfrm>
            <a:custGeom>
              <a:avLst/>
              <a:gdLst>
                <a:gd name="T0" fmla="*/ 38 w 41"/>
                <a:gd name="T1" fmla="*/ 0 h 6"/>
                <a:gd name="T2" fmla="*/ 3 w 41"/>
                <a:gd name="T3" fmla="*/ 0 h 6"/>
                <a:gd name="T4" fmla="*/ 0 w 41"/>
                <a:gd name="T5" fmla="*/ 3 h 6"/>
                <a:gd name="T6" fmla="*/ 3 w 41"/>
                <a:gd name="T7" fmla="*/ 6 h 6"/>
                <a:gd name="T8" fmla="*/ 38 w 41"/>
                <a:gd name="T9" fmla="*/ 6 h 6"/>
                <a:gd name="T10" fmla="*/ 41 w 41"/>
                <a:gd name="T11" fmla="*/ 3 h 6"/>
                <a:gd name="T12" fmla="*/ 38 w 4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">
                  <a:moveTo>
                    <a:pt x="3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0" y="6"/>
                    <a:pt x="41" y="4"/>
                    <a:pt x="41" y="3"/>
                  </a:cubicBezTo>
                  <a:cubicBezTo>
                    <a:pt x="41" y="1"/>
                    <a:pt x="40" y="0"/>
                    <a:pt x="38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7" name="Freeform 1545"/>
            <p:cNvSpPr/>
            <p:nvPr>
              <p:custDataLst>
                <p:tags r:id="rId34"/>
              </p:custDataLst>
            </p:nvPr>
          </p:nvSpPr>
          <p:spPr bwMode="auto">
            <a:xfrm>
              <a:off x="7150100" y="3427413"/>
              <a:ext cx="85725" cy="7938"/>
            </a:xfrm>
            <a:custGeom>
              <a:avLst/>
              <a:gdLst>
                <a:gd name="T0" fmla="*/ 51 w 54"/>
                <a:gd name="T1" fmla="*/ 0 h 5"/>
                <a:gd name="T2" fmla="*/ 2 w 54"/>
                <a:gd name="T3" fmla="*/ 0 h 5"/>
                <a:gd name="T4" fmla="*/ 0 w 54"/>
                <a:gd name="T5" fmla="*/ 2 h 5"/>
                <a:gd name="T6" fmla="*/ 2 w 54"/>
                <a:gd name="T7" fmla="*/ 5 h 5"/>
                <a:gd name="T8" fmla="*/ 51 w 54"/>
                <a:gd name="T9" fmla="*/ 5 h 5"/>
                <a:gd name="T10" fmla="*/ 54 w 54"/>
                <a:gd name="T11" fmla="*/ 2 h 5"/>
                <a:gd name="T12" fmla="*/ 51 w 5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">
                  <a:moveTo>
                    <a:pt x="5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3" y="5"/>
                    <a:pt x="54" y="4"/>
                    <a:pt x="54" y="2"/>
                  </a:cubicBezTo>
                  <a:cubicBezTo>
                    <a:pt x="54" y="1"/>
                    <a:pt x="53" y="0"/>
                    <a:pt x="51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8" name="Freeform 1546"/>
            <p:cNvSpPr/>
            <p:nvPr>
              <p:custDataLst>
                <p:tags r:id="rId35"/>
              </p:custDataLst>
            </p:nvPr>
          </p:nvSpPr>
          <p:spPr bwMode="auto">
            <a:xfrm>
              <a:off x="7253288" y="3427413"/>
              <a:ext cx="330200" cy="7938"/>
            </a:xfrm>
            <a:custGeom>
              <a:avLst/>
              <a:gdLst>
                <a:gd name="T0" fmla="*/ 205 w 208"/>
                <a:gd name="T1" fmla="*/ 0 h 5"/>
                <a:gd name="T2" fmla="*/ 3 w 208"/>
                <a:gd name="T3" fmla="*/ 0 h 5"/>
                <a:gd name="T4" fmla="*/ 0 w 208"/>
                <a:gd name="T5" fmla="*/ 2 h 5"/>
                <a:gd name="T6" fmla="*/ 3 w 208"/>
                <a:gd name="T7" fmla="*/ 5 h 5"/>
                <a:gd name="T8" fmla="*/ 205 w 208"/>
                <a:gd name="T9" fmla="*/ 5 h 5"/>
                <a:gd name="T10" fmla="*/ 208 w 208"/>
                <a:gd name="T11" fmla="*/ 2 h 5"/>
                <a:gd name="T12" fmla="*/ 205 w 20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5">
                  <a:moveTo>
                    <a:pt x="20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7" y="5"/>
                    <a:pt x="208" y="4"/>
                    <a:pt x="208" y="2"/>
                  </a:cubicBezTo>
                  <a:cubicBezTo>
                    <a:pt x="208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59" name="Freeform 1547"/>
            <p:cNvSpPr/>
            <p:nvPr>
              <p:custDataLst>
                <p:tags r:id="rId36"/>
              </p:custDataLst>
            </p:nvPr>
          </p:nvSpPr>
          <p:spPr bwMode="auto">
            <a:xfrm>
              <a:off x="6611938" y="3549651"/>
              <a:ext cx="52388" cy="7938"/>
            </a:xfrm>
            <a:custGeom>
              <a:avLst/>
              <a:gdLst>
                <a:gd name="T0" fmla="*/ 31 w 33"/>
                <a:gd name="T1" fmla="*/ 0 h 5"/>
                <a:gd name="T2" fmla="*/ 3 w 33"/>
                <a:gd name="T3" fmla="*/ 0 h 5"/>
                <a:gd name="T4" fmla="*/ 0 w 33"/>
                <a:gd name="T5" fmla="*/ 3 h 5"/>
                <a:gd name="T6" fmla="*/ 3 w 33"/>
                <a:gd name="T7" fmla="*/ 5 h 5"/>
                <a:gd name="T8" fmla="*/ 31 w 33"/>
                <a:gd name="T9" fmla="*/ 5 h 5"/>
                <a:gd name="T10" fmla="*/ 33 w 33"/>
                <a:gd name="T11" fmla="*/ 3 h 5"/>
                <a:gd name="T12" fmla="*/ 31 w 3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3" y="4"/>
                    <a:pt x="33" y="3"/>
                  </a:cubicBezTo>
                  <a:cubicBezTo>
                    <a:pt x="33" y="1"/>
                    <a:pt x="32" y="0"/>
                    <a:pt x="31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0" name="Freeform 1548"/>
            <p:cNvSpPr/>
            <p:nvPr>
              <p:custDataLst>
                <p:tags r:id="rId37"/>
              </p:custDataLst>
            </p:nvPr>
          </p:nvSpPr>
          <p:spPr bwMode="auto">
            <a:xfrm>
              <a:off x="6678613" y="3549651"/>
              <a:ext cx="185738" cy="7938"/>
            </a:xfrm>
            <a:custGeom>
              <a:avLst/>
              <a:gdLst>
                <a:gd name="T0" fmla="*/ 115 w 117"/>
                <a:gd name="T1" fmla="*/ 0 h 5"/>
                <a:gd name="T2" fmla="*/ 3 w 117"/>
                <a:gd name="T3" fmla="*/ 0 h 5"/>
                <a:gd name="T4" fmla="*/ 0 w 117"/>
                <a:gd name="T5" fmla="*/ 3 h 5"/>
                <a:gd name="T6" fmla="*/ 3 w 117"/>
                <a:gd name="T7" fmla="*/ 5 h 5"/>
                <a:gd name="T8" fmla="*/ 115 w 117"/>
                <a:gd name="T9" fmla="*/ 5 h 5"/>
                <a:gd name="T10" fmla="*/ 117 w 117"/>
                <a:gd name="T11" fmla="*/ 3 h 5"/>
                <a:gd name="T12" fmla="*/ 115 w 11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">
                  <a:moveTo>
                    <a:pt x="1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6" y="5"/>
                    <a:pt x="117" y="4"/>
                    <a:pt x="117" y="3"/>
                  </a:cubicBezTo>
                  <a:cubicBezTo>
                    <a:pt x="117" y="1"/>
                    <a:pt x="116" y="0"/>
                    <a:pt x="115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1" name="Freeform 1549"/>
            <p:cNvSpPr/>
            <p:nvPr>
              <p:custDataLst>
                <p:tags r:id="rId38"/>
              </p:custDataLst>
            </p:nvPr>
          </p:nvSpPr>
          <p:spPr bwMode="auto">
            <a:xfrm>
              <a:off x="6888163" y="3549651"/>
              <a:ext cx="157163" cy="7938"/>
            </a:xfrm>
            <a:custGeom>
              <a:avLst/>
              <a:gdLst>
                <a:gd name="T0" fmla="*/ 97 w 99"/>
                <a:gd name="T1" fmla="*/ 0 h 5"/>
                <a:gd name="T2" fmla="*/ 3 w 99"/>
                <a:gd name="T3" fmla="*/ 0 h 5"/>
                <a:gd name="T4" fmla="*/ 0 w 99"/>
                <a:gd name="T5" fmla="*/ 3 h 5"/>
                <a:gd name="T6" fmla="*/ 3 w 99"/>
                <a:gd name="T7" fmla="*/ 5 h 5"/>
                <a:gd name="T8" fmla="*/ 97 w 99"/>
                <a:gd name="T9" fmla="*/ 5 h 5"/>
                <a:gd name="T10" fmla="*/ 99 w 99"/>
                <a:gd name="T11" fmla="*/ 3 h 5"/>
                <a:gd name="T12" fmla="*/ 97 w 99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">
                  <a:moveTo>
                    <a:pt x="9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8" y="5"/>
                    <a:pt x="99" y="4"/>
                    <a:pt x="99" y="3"/>
                  </a:cubicBezTo>
                  <a:cubicBezTo>
                    <a:pt x="99" y="1"/>
                    <a:pt x="98" y="0"/>
                    <a:pt x="97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2" name="Freeform 1550"/>
            <p:cNvSpPr/>
            <p:nvPr>
              <p:custDataLst>
                <p:tags r:id="rId39"/>
              </p:custDataLst>
            </p:nvPr>
          </p:nvSpPr>
          <p:spPr bwMode="auto">
            <a:xfrm>
              <a:off x="6611938" y="3487738"/>
              <a:ext cx="352425" cy="9525"/>
            </a:xfrm>
            <a:custGeom>
              <a:avLst/>
              <a:gdLst>
                <a:gd name="T0" fmla="*/ 219 w 222"/>
                <a:gd name="T1" fmla="*/ 0 h 6"/>
                <a:gd name="T2" fmla="*/ 3 w 222"/>
                <a:gd name="T3" fmla="*/ 0 h 6"/>
                <a:gd name="T4" fmla="*/ 0 w 222"/>
                <a:gd name="T5" fmla="*/ 3 h 6"/>
                <a:gd name="T6" fmla="*/ 3 w 222"/>
                <a:gd name="T7" fmla="*/ 6 h 6"/>
                <a:gd name="T8" fmla="*/ 219 w 222"/>
                <a:gd name="T9" fmla="*/ 6 h 6"/>
                <a:gd name="T10" fmla="*/ 222 w 222"/>
                <a:gd name="T11" fmla="*/ 3 h 6"/>
                <a:gd name="T12" fmla="*/ 219 w 22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6">
                  <a:moveTo>
                    <a:pt x="2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219" y="6"/>
                    <a:pt x="219" y="6"/>
                    <a:pt x="219" y="6"/>
                  </a:cubicBezTo>
                  <a:cubicBezTo>
                    <a:pt x="220" y="6"/>
                    <a:pt x="222" y="4"/>
                    <a:pt x="222" y="3"/>
                  </a:cubicBezTo>
                  <a:cubicBezTo>
                    <a:pt x="222" y="1"/>
                    <a:pt x="220" y="0"/>
                    <a:pt x="219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3" name="Freeform 1551"/>
            <p:cNvSpPr/>
            <p:nvPr>
              <p:custDataLst>
                <p:tags r:id="rId40"/>
              </p:custDataLst>
            </p:nvPr>
          </p:nvSpPr>
          <p:spPr bwMode="auto">
            <a:xfrm>
              <a:off x="6981825" y="3487738"/>
              <a:ext cx="63500" cy="9525"/>
            </a:xfrm>
            <a:custGeom>
              <a:avLst/>
              <a:gdLst>
                <a:gd name="T0" fmla="*/ 38 w 40"/>
                <a:gd name="T1" fmla="*/ 0 h 6"/>
                <a:gd name="T2" fmla="*/ 3 w 40"/>
                <a:gd name="T3" fmla="*/ 0 h 6"/>
                <a:gd name="T4" fmla="*/ 0 w 40"/>
                <a:gd name="T5" fmla="*/ 3 h 6"/>
                <a:gd name="T6" fmla="*/ 3 w 40"/>
                <a:gd name="T7" fmla="*/ 6 h 6"/>
                <a:gd name="T8" fmla="*/ 38 w 40"/>
                <a:gd name="T9" fmla="*/ 6 h 6"/>
                <a:gd name="T10" fmla="*/ 40 w 40"/>
                <a:gd name="T11" fmla="*/ 3 h 6"/>
                <a:gd name="T12" fmla="*/ 38 w 40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">
                  <a:moveTo>
                    <a:pt x="3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9" y="6"/>
                    <a:pt x="40" y="4"/>
                    <a:pt x="40" y="3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4" name="Freeform 1552"/>
            <p:cNvSpPr/>
            <p:nvPr>
              <p:custDataLst>
                <p:tags r:id="rId41"/>
              </p:custDataLst>
            </p:nvPr>
          </p:nvSpPr>
          <p:spPr bwMode="auto">
            <a:xfrm>
              <a:off x="6611938" y="3424238"/>
              <a:ext cx="85725" cy="7938"/>
            </a:xfrm>
            <a:custGeom>
              <a:avLst/>
              <a:gdLst>
                <a:gd name="T0" fmla="*/ 52 w 54"/>
                <a:gd name="T1" fmla="*/ 0 h 5"/>
                <a:gd name="T2" fmla="*/ 3 w 54"/>
                <a:gd name="T3" fmla="*/ 0 h 5"/>
                <a:gd name="T4" fmla="*/ 0 w 54"/>
                <a:gd name="T5" fmla="*/ 2 h 5"/>
                <a:gd name="T6" fmla="*/ 3 w 54"/>
                <a:gd name="T7" fmla="*/ 5 h 5"/>
                <a:gd name="T8" fmla="*/ 52 w 54"/>
                <a:gd name="T9" fmla="*/ 5 h 5"/>
                <a:gd name="T10" fmla="*/ 54 w 54"/>
                <a:gd name="T11" fmla="*/ 2 h 5"/>
                <a:gd name="T12" fmla="*/ 52 w 5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">
                  <a:moveTo>
                    <a:pt x="5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3" y="5"/>
                    <a:pt x="54" y="4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5" name="Freeform 1553"/>
            <p:cNvSpPr/>
            <p:nvPr>
              <p:custDataLst>
                <p:tags r:id="rId42"/>
              </p:custDataLst>
            </p:nvPr>
          </p:nvSpPr>
          <p:spPr bwMode="auto">
            <a:xfrm>
              <a:off x="6716713" y="3424238"/>
              <a:ext cx="328613" cy="7938"/>
            </a:xfrm>
            <a:custGeom>
              <a:avLst/>
              <a:gdLst>
                <a:gd name="T0" fmla="*/ 205 w 207"/>
                <a:gd name="T1" fmla="*/ 0 h 5"/>
                <a:gd name="T2" fmla="*/ 2 w 207"/>
                <a:gd name="T3" fmla="*/ 0 h 5"/>
                <a:gd name="T4" fmla="*/ 0 w 207"/>
                <a:gd name="T5" fmla="*/ 2 h 5"/>
                <a:gd name="T6" fmla="*/ 2 w 207"/>
                <a:gd name="T7" fmla="*/ 5 h 5"/>
                <a:gd name="T8" fmla="*/ 205 w 207"/>
                <a:gd name="T9" fmla="*/ 5 h 5"/>
                <a:gd name="T10" fmla="*/ 207 w 207"/>
                <a:gd name="T11" fmla="*/ 2 h 5"/>
                <a:gd name="T12" fmla="*/ 205 w 20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5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6" y="5"/>
                    <a:pt x="207" y="4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6" name="Freeform 1554"/>
            <p:cNvSpPr/>
            <p:nvPr>
              <p:custDataLst>
                <p:tags r:id="rId43"/>
              </p:custDataLst>
            </p:nvPr>
          </p:nvSpPr>
          <p:spPr bwMode="auto">
            <a:xfrm>
              <a:off x="7151688" y="3130551"/>
              <a:ext cx="423863" cy="250825"/>
            </a:xfrm>
            <a:custGeom>
              <a:avLst/>
              <a:gdLst>
                <a:gd name="T0" fmla="*/ 267 w 267"/>
                <a:gd name="T1" fmla="*/ 144 h 158"/>
                <a:gd name="T2" fmla="*/ 254 w 267"/>
                <a:gd name="T3" fmla="*/ 158 h 158"/>
                <a:gd name="T4" fmla="*/ 14 w 267"/>
                <a:gd name="T5" fmla="*/ 158 h 158"/>
                <a:gd name="T6" fmla="*/ 0 w 267"/>
                <a:gd name="T7" fmla="*/ 144 h 158"/>
                <a:gd name="T8" fmla="*/ 0 w 267"/>
                <a:gd name="T9" fmla="*/ 14 h 158"/>
                <a:gd name="T10" fmla="*/ 14 w 267"/>
                <a:gd name="T11" fmla="*/ 0 h 158"/>
                <a:gd name="T12" fmla="*/ 254 w 267"/>
                <a:gd name="T13" fmla="*/ 0 h 158"/>
                <a:gd name="T14" fmla="*/ 267 w 267"/>
                <a:gd name="T15" fmla="*/ 14 h 158"/>
                <a:gd name="T16" fmla="*/ 267 w 267"/>
                <a:gd name="T17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158">
                  <a:moveTo>
                    <a:pt x="267" y="144"/>
                  </a:moveTo>
                  <a:cubicBezTo>
                    <a:pt x="267" y="152"/>
                    <a:pt x="261" y="158"/>
                    <a:pt x="25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6" y="158"/>
                    <a:pt x="0" y="152"/>
                    <a:pt x="0" y="14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1" y="0"/>
                    <a:pt x="267" y="6"/>
                    <a:pt x="267" y="14"/>
                  </a:cubicBezTo>
                  <a:lnTo>
                    <a:pt x="267" y="14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7" name="Freeform 1555"/>
            <p:cNvSpPr/>
            <p:nvPr>
              <p:custDataLst>
                <p:tags r:id="rId44"/>
              </p:custDataLst>
            </p:nvPr>
          </p:nvSpPr>
          <p:spPr bwMode="auto">
            <a:xfrm>
              <a:off x="6621463" y="3130551"/>
              <a:ext cx="423863" cy="250825"/>
            </a:xfrm>
            <a:custGeom>
              <a:avLst/>
              <a:gdLst>
                <a:gd name="T0" fmla="*/ 267 w 267"/>
                <a:gd name="T1" fmla="*/ 144 h 158"/>
                <a:gd name="T2" fmla="*/ 253 w 267"/>
                <a:gd name="T3" fmla="*/ 158 h 158"/>
                <a:gd name="T4" fmla="*/ 13 w 267"/>
                <a:gd name="T5" fmla="*/ 158 h 158"/>
                <a:gd name="T6" fmla="*/ 0 w 267"/>
                <a:gd name="T7" fmla="*/ 144 h 158"/>
                <a:gd name="T8" fmla="*/ 0 w 267"/>
                <a:gd name="T9" fmla="*/ 14 h 158"/>
                <a:gd name="T10" fmla="*/ 13 w 267"/>
                <a:gd name="T11" fmla="*/ 0 h 158"/>
                <a:gd name="T12" fmla="*/ 253 w 267"/>
                <a:gd name="T13" fmla="*/ 0 h 158"/>
                <a:gd name="T14" fmla="*/ 267 w 267"/>
                <a:gd name="T15" fmla="*/ 14 h 158"/>
                <a:gd name="T16" fmla="*/ 267 w 267"/>
                <a:gd name="T17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158">
                  <a:moveTo>
                    <a:pt x="267" y="144"/>
                  </a:moveTo>
                  <a:cubicBezTo>
                    <a:pt x="267" y="152"/>
                    <a:pt x="261" y="158"/>
                    <a:pt x="253" y="158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6" y="158"/>
                    <a:pt x="0" y="152"/>
                    <a:pt x="0" y="14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61" y="0"/>
                    <a:pt x="267" y="6"/>
                    <a:pt x="267" y="14"/>
                  </a:cubicBezTo>
                  <a:lnTo>
                    <a:pt x="267" y="14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8" name="Freeform 1556"/>
            <p:cNvSpPr/>
            <p:nvPr>
              <p:custDataLst>
                <p:tags r:id="rId45"/>
              </p:custDataLst>
            </p:nvPr>
          </p:nvSpPr>
          <p:spPr bwMode="auto">
            <a:xfrm>
              <a:off x="7089775" y="3038476"/>
              <a:ext cx="82550" cy="11113"/>
            </a:xfrm>
            <a:custGeom>
              <a:avLst/>
              <a:gdLst>
                <a:gd name="T0" fmla="*/ 49 w 52"/>
                <a:gd name="T1" fmla="*/ 0 h 7"/>
                <a:gd name="T2" fmla="*/ 3 w 52"/>
                <a:gd name="T3" fmla="*/ 0 h 7"/>
                <a:gd name="T4" fmla="*/ 0 w 52"/>
                <a:gd name="T5" fmla="*/ 4 h 7"/>
                <a:gd name="T6" fmla="*/ 3 w 52"/>
                <a:gd name="T7" fmla="*/ 7 h 7"/>
                <a:gd name="T8" fmla="*/ 49 w 52"/>
                <a:gd name="T9" fmla="*/ 7 h 7"/>
                <a:gd name="T10" fmla="*/ 52 w 52"/>
                <a:gd name="T11" fmla="*/ 4 h 7"/>
                <a:gd name="T12" fmla="*/ 49 w 5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">
                  <a:moveTo>
                    <a:pt x="4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0" y="7"/>
                    <a:pt x="52" y="5"/>
                    <a:pt x="52" y="4"/>
                  </a:cubicBezTo>
                  <a:cubicBezTo>
                    <a:pt x="52" y="2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69" name="Freeform 1557"/>
            <p:cNvSpPr/>
            <p:nvPr>
              <p:custDataLst>
                <p:tags r:id="rId46"/>
              </p:custDataLst>
            </p:nvPr>
          </p:nvSpPr>
          <p:spPr bwMode="auto">
            <a:xfrm>
              <a:off x="7192963" y="3038476"/>
              <a:ext cx="338138" cy="11113"/>
            </a:xfrm>
            <a:custGeom>
              <a:avLst/>
              <a:gdLst>
                <a:gd name="T0" fmla="*/ 210 w 213"/>
                <a:gd name="T1" fmla="*/ 0 h 7"/>
                <a:gd name="T2" fmla="*/ 3 w 213"/>
                <a:gd name="T3" fmla="*/ 0 h 7"/>
                <a:gd name="T4" fmla="*/ 0 w 213"/>
                <a:gd name="T5" fmla="*/ 4 h 7"/>
                <a:gd name="T6" fmla="*/ 3 w 213"/>
                <a:gd name="T7" fmla="*/ 7 h 7"/>
                <a:gd name="T8" fmla="*/ 210 w 213"/>
                <a:gd name="T9" fmla="*/ 7 h 7"/>
                <a:gd name="T10" fmla="*/ 213 w 213"/>
                <a:gd name="T11" fmla="*/ 4 h 7"/>
                <a:gd name="T12" fmla="*/ 210 w 21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7">
                  <a:moveTo>
                    <a:pt x="21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210" y="7"/>
                    <a:pt x="210" y="7"/>
                    <a:pt x="210" y="7"/>
                  </a:cubicBezTo>
                  <a:cubicBezTo>
                    <a:pt x="211" y="7"/>
                    <a:pt x="213" y="5"/>
                    <a:pt x="213" y="4"/>
                  </a:cubicBezTo>
                  <a:cubicBezTo>
                    <a:pt x="213" y="2"/>
                    <a:pt x="211" y="0"/>
                    <a:pt x="210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0" name="Freeform 1558"/>
            <p:cNvSpPr/>
            <p:nvPr>
              <p:custDataLst>
                <p:tags r:id="rId47"/>
              </p:custDataLst>
            </p:nvPr>
          </p:nvSpPr>
          <p:spPr bwMode="auto">
            <a:xfrm>
              <a:off x="7045325" y="2973388"/>
              <a:ext cx="63500" cy="11113"/>
            </a:xfrm>
            <a:custGeom>
              <a:avLst/>
              <a:gdLst>
                <a:gd name="T0" fmla="*/ 36 w 40"/>
                <a:gd name="T1" fmla="*/ 0 h 7"/>
                <a:gd name="T2" fmla="*/ 3 w 40"/>
                <a:gd name="T3" fmla="*/ 0 h 7"/>
                <a:gd name="T4" fmla="*/ 0 w 40"/>
                <a:gd name="T5" fmla="*/ 4 h 7"/>
                <a:gd name="T6" fmla="*/ 3 w 40"/>
                <a:gd name="T7" fmla="*/ 7 h 7"/>
                <a:gd name="T8" fmla="*/ 36 w 40"/>
                <a:gd name="T9" fmla="*/ 7 h 7"/>
                <a:gd name="T10" fmla="*/ 40 w 40"/>
                <a:gd name="T11" fmla="*/ 4 h 7"/>
                <a:gd name="T12" fmla="*/ 36 w 4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8" y="7"/>
                    <a:pt x="40" y="6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1" name="Freeform 1559"/>
            <p:cNvSpPr/>
            <p:nvPr>
              <p:custDataLst>
                <p:tags r:id="rId48"/>
              </p:custDataLst>
            </p:nvPr>
          </p:nvSpPr>
          <p:spPr bwMode="auto">
            <a:xfrm>
              <a:off x="7124700" y="2973388"/>
              <a:ext cx="222250" cy="11113"/>
            </a:xfrm>
            <a:custGeom>
              <a:avLst/>
              <a:gdLst>
                <a:gd name="T0" fmla="*/ 137 w 140"/>
                <a:gd name="T1" fmla="*/ 0 h 7"/>
                <a:gd name="T2" fmla="*/ 4 w 140"/>
                <a:gd name="T3" fmla="*/ 0 h 7"/>
                <a:gd name="T4" fmla="*/ 0 w 140"/>
                <a:gd name="T5" fmla="*/ 4 h 7"/>
                <a:gd name="T6" fmla="*/ 4 w 140"/>
                <a:gd name="T7" fmla="*/ 7 h 7"/>
                <a:gd name="T8" fmla="*/ 137 w 140"/>
                <a:gd name="T9" fmla="*/ 7 h 7"/>
                <a:gd name="T10" fmla="*/ 140 w 140"/>
                <a:gd name="T11" fmla="*/ 4 h 7"/>
                <a:gd name="T12" fmla="*/ 137 w 14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7">
                  <a:moveTo>
                    <a:pt x="13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9" y="7"/>
                    <a:pt x="140" y="6"/>
                    <a:pt x="140" y="4"/>
                  </a:cubicBezTo>
                  <a:cubicBezTo>
                    <a:pt x="140" y="2"/>
                    <a:pt x="139" y="0"/>
                    <a:pt x="137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2" name="Freeform 1560"/>
            <p:cNvSpPr/>
            <p:nvPr>
              <p:custDataLst>
                <p:tags r:id="rId49"/>
              </p:custDataLst>
            </p:nvPr>
          </p:nvSpPr>
          <p:spPr bwMode="auto">
            <a:xfrm>
              <a:off x="7375525" y="2973388"/>
              <a:ext cx="188913" cy="11113"/>
            </a:xfrm>
            <a:custGeom>
              <a:avLst/>
              <a:gdLst>
                <a:gd name="T0" fmla="*/ 115 w 119"/>
                <a:gd name="T1" fmla="*/ 0 h 7"/>
                <a:gd name="T2" fmla="*/ 4 w 119"/>
                <a:gd name="T3" fmla="*/ 0 h 7"/>
                <a:gd name="T4" fmla="*/ 0 w 119"/>
                <a:gd name="T5" fmla="*/ 4 h 7"/>
                <a:gd name="T6" fmla="*/ 4 w 119"/>
                <a:gd name="T7" fmla="*/ 7 h 7"/>
                <a:gd name="T8" fmla="*/ 115 w 119"/>
                <a:gd name="T9" fmla="*/ 7 h 7"/>
                <a:gd name="T10" fmla="*/ 119 w 119"/>
                <a:gd name="T11" fmla="*/ 4 h 7"/>
                <a:gd name="T12" fmla="*/ 115 w 11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7">
                  <a:moveTo>
                    <a:pt x="1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7" y="7"/>
                    <a:pt x="119" y="6"/>
                    <a:pt x="119" y="4"/>
                  </a:cubicBezTo>
                  <a:cubicBezTo>
                    <a:pt x="119" y="2"/>
                    <a:pt x="117" y="0"/>
                    <a:pt x="115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3" name="Freeform 1561"/>
            <p:cNvSpPr/>
            <p:nvPr>
              <p:custDataLst>
                <p:tags r:id="rId50"/>
              </p:custDataLst>
            </p:nvPr>
          </p:nvSpPr>
          <p:spPr bwMode="auto">
            <a:xfrm>
              <a:off x="7045325" y="2900363"/>
              <a:ext cx="420688" cy="11113"/>
            </a:xfrm>
            <a:custGeom>
              <a:avLst/>
              <a:gdLst>
                <a:gd name="T0" fmla="*/ 262 w 265"/>
                <a:gd name="T1" fmla="*/ 0 h 7"/>
                <a:gd name="T2" fmla="*/ 3 w 265"/>
                <a:gd name="T3" fmla="*/ 0 h 7"/>
                <a:gd name="T4" fmla="*/ 0 w 265"/>
                <a:gd name="T5" fmla="*/ 3 h 7"/>
                <a:gd name="T6" fmla="*/ 3 w 265"/>
                <a:gd name="T7" fmla="*/ 7 h 7"/>
                <a:gd name="T8" fmla="*/ 262 w 265"/>
                <a:gd name="T9" fmla="*/ 7 h 7"/>
                <a:gd name="T10" fmla="*/ 265 w 265"/>
                <a:gd name="T11" fmla="*/ 3 h 7"/>
                <a:gd name="T12" fmla="*/ 262 w 26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7">
                  <a:moveTo>
                    <a:pt x="26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262" y="7"/>
                    <a:pt x="262" y="7"/>
                    <a:pt x="262" y="7"/>
                  </a:cubicBezTo>
                  <a:cubicBezTo>
                    <a:pt x="263" y="7"/>
                    <a:pt x="265" y="5"/>
                    <a:pt x="265" y="3"/>
                  </a:cubicBezTo>
                  <a:cubicBezTo>
                    <a:pt x="265" y="2"/>
                    <a:pt x="263" y="0"/>
                    <a:pt x="262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4" name="Freeform 1562"/>
            <p:cNvSpPr/>
            <p:nvPr>
              <p:custDataLst>
                <p:tags r:id="rId51"/>
              </p:custDataLst>
            </p:nvPr>
          </p:nvSpPr>
          <p:spPr bwMode="auto">
            <a:xfrm>
              <a:off x="7486650" y="2900363"/>
              <a:ext cx="77788" cy="11113"/>
            </a:xfrm>
            <a:custGeom>
              <a:avLst/>
              <a:gdLst>
                <a:gd name="T0" fmla="*/ 45 w 49"/>
                <a:gd name="T1" fmla="*/ 0 h 7"/>
                <a:gd name="T2" fmla="*/ 4 w 49"/>
                <a:gd name="T3" fmla="*/ 0 h 7"/>
                <a:gd name="T4" fmla="*/ 0 w 49"/>
                <a:gd name="T5" fmla="*/ 3 h 7"/>
                <a:gd name="T6" fmla="*/ 4 w 49"/>
                <a:gd name="T7" fmla="*/ 7 h 7"/>
                <a:gd name="T8" fmla="*/ 45 w 49"/>
                <a:gd name="T9" fmla="*/ 7 h 7"/>
                <a:gd name="T10" fmla="*/ 49 w 49"/>
                <a:gd name="T11" fmla="*/ 3 h 7"/>
                <a:gd name="T12" fmla="*/ 45 w 4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7"/>
                    <a:pt x="49" y="5"/>
                    <a:pt x="49" y="3"/>
                  </a:cubicBezTo>
                  <a:cubicBezTo>
                    <a:pt x="49" y="2"/>
                    <a:pt x="47" y="0"/>
                    <a:pt x="45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5" name="Freeform 1563"/>
            <p:cNvSpPr/>
            <p:nvPr>
              <p:custDataLst>
                <p:tags r:id="rId52"/>
              </p:custDataLst>
            </p:nvPr>
          </p:nvSpPr>
          <p:spPr bwMode="auto">
            <a:xfrm>
              <a:off x="7045325" y="2824163"/>
              <a:ext cx="103188" cy="9525"/>
            </a:xfrm>
            <a:custGeom>
              <a:avLst/>
              <a:gdLst>
                <a:gd name="T0" fmla="*/ 62 w 65"/>
                <a:gd name="T1" fmla="*/ 0 h 6"/>
                <a:gd name="T2" fmla="*/ 3 w 65"/>
                <a:gd name="T3" fmla="*/ 0 h 6"/>
                <a:gd name="T4" fmla="*/ 0 w 65"/>
                <a:gd name="T5" fmla="*/ 3 h 6"/>
                <a:gd name="T6" fmla="*/ 3 w 65"/>
                <a:gd name="T7" fmla="*/ 6 h 6"/>
                <a:gd name="T8" fmla="*/ 62 w 65"/>
                <a:gd name="T9" fmla="*/ 6 h 6"/>
                <a:gd name="T10" fmla="*/ 65 w 65"/>
                <a:gd name="T11" fmla="*/ 3 h 6"/>
                <a:gd name="T12" fmla="*/ 62 w 6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">
                  <a:moveTo>
                    <a:pt x="6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3" y="6"/>
                    <a:pt x="65" y="5"/>
                    <a:pt x="65" y="3"/>
                  </a:cubicBezTo>
                  <a:cubicBezTo>
                    <a:pt x="65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6" name="Freeform 1564"/>
            <p:cNvSpPr/>
            <p:nvPr>
              <p:custDataLst>
                <p:tags r:id="rId53"/>
              </p:custDataLst>
            </p:nvPr>
          </p:nvSpPr>
          <p:spPr bwMode="auto">
            <a:xfrm>
              <a:off x="7169150" y="2824163"/>
              <a:ext cx="395288" cy="9525"/>
            </a:xfrm>
            <a:custGeom>
              <a:avLst/>
              <a:gdLst>
                <a:gd name="T0" fmla="*/ 245 w 249"/>
                <a:gd name="T1" fmla="*/ 0 h 6"/>
                <a:gd name="T2" fmla="*/ 4 w 249"/>
                <a:gd name="T3" fmla="*/ 0 h 6"/>
                <a:gd name="T4" fmla="*/ 0 w 249"/>
                <a:gd name="T5" fmla="*/ 3 h 6"/>
                <a:gd name="T6" fmla="*/ 4 w 249"/>
                <a:gd name="T7" fmla="*/ 6 h 6"/>
                <a:gd name="T8" fmla="*/ 245 w 249"/>
                <a:gd name="T9" fmla="*/ 6 h 6"/>
                <a:gd name="T10" fmla="*/ 249 w 249"/>
                <a:gd name="T11" fmla="*/ 3 h 6"/>
                <a:gd name="T12" fmla="*/ 245 w 24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6">
                  <a:moveTo>
                    <a:pt x="24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245" y="6"/>
                    <a:pt x="245" y="6"/>
                    <a:pt x="245" y="6"/>
                  </a:cubicBezTo>
                  <a:cubicBezTo>
                    <a:pt x="247" y="6"/>
                    <a:pt x="249" y="5"/>
                    <a:pt x="249" y="3"/>
                  </a:cubicBezTo>
                  <a:cubicBezTo>
                    <a:pt x="249" y="1"/>
                    <a:pt x="247" y="0"/>
                    <a:pt x="245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7" name="Freeform 1565"/>
            <p:cNvSpPr/>
            <p:nvPr>
              <p:custDataLst>
                <p:tags r:id="rId54"/>
              </p:custDataLst>
            </p:nvPr>
          </p:nvSpPr>
          <p:spPr bwMode="auto">
            <a:xfrm>
              <a:off x="7045325" y="2751138"/>
              <a:ext cx="293688" cy="11113"/>
            </a:xfrm>
            <a:custGeom>
              <a:avLst/>
              <a:gdLst>
                <a:gd name="T0" fmla="*/ 182 w 185"/>
                <a:gd name="T1" fmla="*/ 0 h 7"/>
                <a:gd name="T2" fmla="*/ 3 w 185"/>
                <a:gd name="T3" fmla="*/ 0 h 7"/>
                <a:gd name="T4" fmla="*/ 0 w 185"/>
                <a:gd name="T5" fmla="*/ 4 h 7"/>
                <a:gd name="T6" fmla="*/ 3 w 185"/>
                <a:gd name="T7" fmla="*/ 7 h 7"/>
                <a:gd name="T8" fmla="*/ 182 w 185"/>
                <a:gd name="T9" fmla="*/ 7 h 7"/>
                <a:gd name="T10" fmla="*/ 185 w 185"/>
                <a:gd name="T11" fmla="*/ 4 h 7"/>
                <a:gd name="T12" fmla="*/ 182 w 18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7">
                  <a:moveTo>
                    <a:pt x="18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3" y="7"/>
                    <a:pt x="185" y="6"/>
                    <a:pt x="185" y="4"/>
                  </a:cubicBezTo>
                  <a:cubicBezTo>
                    <a:pt x="185" y="2"/>
                    <a:pt x="183" y="0"/>
                    <a:pt x="182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8" name="Freeform 1566"/>
            <p:cNvSpPr/>
            <p:nvPr>
              <p:custDataLst>
                <p:tags r:id="rId55"/>
              </p:custDataLst>
            </p:nvPr>
          </p:nvSpPr>
          <p:spPr bwMode="auto">
            <a:xfrm>
              <a:off x="7369175" y="2751138"/>
              <a:ext cx="55563" cy="11113"/>
            </a:xfrm>
            <a:custGeom>
              <a:avLst/>
              <a:gdLst>
                <a:gd name="T0" fmla="*/ 32 w 35"/>
                <a:gd name="T1" fmla="*/ 0 h 7"/>
                <a:gd name="T2" fmla="*/ 3 w 35"/>
                <a:gd name="T3" fmla="*/ 0 h 7"/>
                <a:gd name="T4" fmla="*/ 0 w 35"/>
                <a:gd name="T5" fmla="*/ 4 h 7"/>
                <a:gd name="T6" fmla="*/ 3 w 35"/>
                <a:gd name="T7" fmla="*/ 7 h 7"/>
                <a:gd name="T8" fmla="*/ 32 w 35"/>
                <a:gd name="T9" fmla="*/ 7 h 7"/>
                <a:gd name="T10" fmla="*/ 35 w 35"/>
                <a:gd name="T11" fmla="*/ 4 h 7"/>
                <a:gd name="T12" fmla="*/ 32 w 3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">
                  <a:moveTo>
                    <a:pt x="3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5" y="6"/>
                    <a:pt x="35" y="4"/>
                  </a:cubicBezTo>
                  <a:cubicBezTo>
                    <a:pt x="35" y="2"/>
                    <a:pt x="34" y="0"/>
                    <a:pt x="32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79" name="Freeform 1567"/>
            <p:cNvSpPr/>
            <p:nvPr>
              <p:custDataLst>
                <p:tags r:id="rId56"/>
              </p:custDataLst>
            </p:nvPr>
          </p:nvSpPr>
          <p:spPr bwMode="auto">
            <a:xfrm>
              <a:off x="6648450" y="2747963"/>
              <a:ext cx="330200" cy="304800"/>
            </a:xfrm>
            <a:custGeom>
              <a:avLst/>
              <a:gdLst>
                <a:gd name="T0" fmla="*/ 208 w 208"/>
                <a:gd name="T1" fmla="*/ 179 h 192"/>
                <a:gd name="T2" fmla="*/ 195 w 208"/>
                <a:gd name="T3" fmla="*/ 192 h 192"/>
                <a:gd name="T4" fmla="*/ 13 w 208"/>
                <a:gd name="T5" fmla="*/ 192 h 192"/>
                <a:gd name="T6" fmla="*/ 0 w 208"/>
                <a:gd name="T7" fmla="*/ 179 h 192"/>
                <a:gd name="T8" fmla="*/ 0 w 208"/>
                <a:gd name="T9" fmla="*/ 13 h 192"/>
                <a:gd name="T10" fmla="*/ 13 w 208"/>
                <a:gd name="T11" fmla="*/ 0 h 192"/>
                <a:gd name="T12" fmla="*/ 195 w 208"/>
                <a:gd name="T13" fmla="*/ 0 h 192"/>
                <a:gd name="T14" fmla="*/ 208 w 208"/>
                <a:gd name="T15" fmla="*/ 13 h 192"/>
                <a:gd name="T16" fmla="*/ 208 w 208"/>
                <a:gd name="T17" fmla="*/ 17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92">
                  <a:moveTo>
                    <a:pt x="208" y="179"/>
                  </a:moveTo>
                  <a:cubicBezTo>
                    <a:pt x="208" y="186"/>
                    <a:pt x="202" y="192"/>
                    <a:pt x="19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6" y="192"/>
                    <a:pt x="0" y="186"/>
                    <a:pt x="0" y="17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02" y="0"/>
                    <a:pt x="208" y="6"/>
                    <a:pt x="208" y="13"/>
                  </a:cubicBezTo>
                  <a:lnTo>
                    <a:pt x="208" y="179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0" name="Freeform 1568"/>
            <p:cNvSpPr/>
            <p:nvPr>
              <p:custDataLst>
                <p:tags r:id="rId57"/>
              </p:custDataLst>
            </p:nvPr>
          </p:nvSpPr>
          <p:spPr bwMode="auto">
            <a:xfrm>
              <a:off x="10566400" y="4797426"/>
              <a:ext cx="222250" cy="92075"/>
            </a:xfrm>
            <a:custGeom>
              <a:avLst/>
              <a:gdLst>
                <a:gd name="T0" fmla="*/ 71 w 140"/>
                <a:gd name="T1" fmla="*/ 58 h 58"/>
                <a:gd name="T2" fmla="*/ 0 w 140"/>
                <a:gd name="T3" fmla="*/ 0 h 58"/>
                <a:gd name="T4" fmla="*/ 136 w 140"/>
                <a:gd name="T5" fmla="*/ 0 h 58"/>
                <a:gd name="T6" fmla="*/ 71 w 140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58">
                  <a:moveTo>
                    <a:pt x="71" y="58"/>
                  </a:moveTo>
                  <a:cubicBezTo>
                    <a:pt x="71" y="58"/>
                    <a:pt x="0" y="51"/>
                    <a:pt x="0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140" y="58"/>
                    <a:pt x="71" y="58"/>
                  </a:cubicBez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1" name="Freeform 1569"/>
            <p:cNvSpPr/>
            <p:nvPr>
              <p:custDataLst>
                <p:tags r:id="rId58"/>
              </p:custDataLst>
            </p:nvPr>
          </p:nvSpPr>
          <p:spPr bwMode="auto">
            <a:xfrm>
              <a:off x="9344025" y="4797426"/>
              <a:ext cx="1335088" cy="92075"/>
            </a:xfrm>
            <a:custGeom>
              <a:avLst/>
              <a:gdLst>
                <a:gd name="T0" fmla="*/ 841 w 841"/>
                <a:gd name="T1" fmla="*/ 58 h 58"/>
                <a:gd name="T2" fmla="*/ 79 w 841"/>
                <a:gd name="T3" fmla="*/ 58 h 58"/>
                <a:gd name="T4" fmla="*/ 3 w 841"/>
                <a:gd name="T5" fmla="*/ 0 h 58"/>
                <a:gd name="T6" fmla="*/ 770 w 841"/>
                <a:gd name="T7" fmla="*/ 0 h 58"/>
                <a:gd name="T8" fmla="*/ 841 w 84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1" h="58">
                  <a:moveTo>
                    <a:pt x="841" y="58"/>
                  </a:moveTo>
                  <a:cubicBezTo>
                    <a:pt x="841" y="58"/>
                    <a:pt x="158" y="58"/>
                    <a:pt x="79" y="58"/>
                  </a:cubicBezTo>
                  <a:cubicBezTo>
                    <a:pt x="0" y="58"/>
                    <a:pt x="3" y="0"/>
                    <a:pt x="3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0" y="51"/>
                    <a:pt x="841" y="58"/>
                    <a:pt x="841" y="58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2" name="Rectangle 1570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9348788" y="2898776"/>
              <a:ext cx="1217613" cy="189865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3" name="Rectangle 1571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9348788" y="2898776"/>
              <a:ext cx="1217613" cy="189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4" name="Freeform 1572"/>
            <p:cNvSpPr/>
            <p:nvPr>
              <p:custDataLst>
                <p:tags r:id="rId61"/>
              </p:custDataLst>
            </p:nvPr>
          </p:nvSpPr>
          <p:spPr bwMode="auto">
            <a:xfrm>
              <a:off x="9129713" y="2806701"/>
              <a:ext cx="219075" cy="92075"/>
            </a:xfrm>
            <a:custGeom>
              <a:avLst/>
              <a:gdLst>
                <a:gd name="T0" fmla="*/ 69 w 139"/>
                <a:gd name="T1" fmla="*/ 0 h 58"/>
                <a:gd name="T2" fmla="*/ 139 w 139"/>
                <a:gd name="T3" fmla="*/ 58 h 58"/>
                <a:gd name="T4" fmla="*/ 3 w 139"/>
                <a:gd name="T5" fmla="*/ 58 h 58"/>
                <a:gd name="T6" fmla="*/ 69 w 13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58">
                  <a:moveTo>
                    <a:pt x="69" y="0"/>
                  </a:moveTo>
                  <a:cubicBezTo>
                    <a:pt x="69" y="0"/>
                    <a:pt x="139" y="7"/>
                    <a:pt x="139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0"/>
                    <a:pt x="69" y="0"/>
                  </a:cubicBez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5" name="Freeform 1573"/>
            <p:cNvSpPr/>
            <p:nvPr>
              <p:custDataLst>
                <p:tags r:id="rId62"/>
              </p:custDataLst>
            </p:nvPr>
          </p:nvSpPr>
          <p:spPr bwMode="auto">
            <a:xfrm>
              <a:off x="9239250" y="2806701"/>
              <a:ext cx="1333500" cy="92075"/>
            </a:xfrm>
            <a:custGeom>
              <a:avLst/>
              <a:gdLst>
                <a:gd name="T0" fmla="*/ 0 w 841"/>
                <a:gd name="T1" fmla="*/ 0 h 58"/>
                <a:gd name="T2" fmla="*/ 762 w 841"/>
                <a:gd name="T3" fmla="*/ 0 h 58"/>
                <a:gd name="T4" fmla="*/ 837 w 841"/>
                <a:gd name="T5" fmla="*/ 58 h 58"/>
                <a:gd name="T6" fmla="*/ 70 w 841"/>
                <a:gd name="T7" fmla="*/ 58 h 58"/>
                <a:gd name="T8" fmla="*/ 0 w 84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1" h="58">
                  <a:moveTo>
                    <a:pt x="0" y="0"/>
                  </a:moveTo>
                  <a:cubicBezTo>
                    <a:pt x="0" y="0"/>
                    <a:pt x="682" y="0"/>
                    <a:pt x="762" y="0"/>
                  </a:cubicBezTo>
                  <a:cubicBezTo>
                    <a:pt x="841" y="0"/>
                    <a:pt x="837" y="58"/>
                    <a:pt x="837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6" name="Freeform 1574"/>
            <p:cNvSpPr/>
            <p:nvPr>
              <p:custDataLst>
                <p:tags r:id="rId63"/>
              </p:custDataLst>
            </p:nvPr>
          </p:nvSpPr>
          <p:spPr bwMode="auto">
            <a:xfrm>
              <a:off x="9426575" y="3211513"/>
              <a:ext cx="1068388" cy="17463"/>
            </a:xfrm>
            <a:custGeom>
              <a:avLst/>
              <a:gdLst>
                <a:gd name="T0" fmla="*/ 0 w 673"/>
                <a:gd name="T1" fmla="*/ 6 h 11"/>
                <a:gd name="T2" fmla="*/ 5 w 673"/>
                <a:gd name="T3" fmla="*/ 11 h 11"/>
                <a:gd name="T4" fmla="*/ 668 w 673"/>
                <a:gd name="T5" fmla="*/ 11 h 11"/>
                <a:gd name="T6" fmla="*/ 673 w 673"/>
                <a:gd name="T7" fmla="*/ 6 h 11"/>
                <a:gd name="T8" fmla="*/ 668 w 673"/>
                <a:gd name="T9" fmla="*/ 0 h 11"/>
                <a:gd name="T10" fmla="*/ 5 w 673"/>
                <a:gd name="T11" fmla="*/ 0 h 11"/>
                <a:gd name="T12" fmla="*/ 0 w 673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11">
                  <a:moveTo>
                    <a:pt x="0" y="6"/>
                  </a:moveTo>
                  <a:cubicBezTo>
                    <a:pt x="0" y="8"/>
                    <a:pt x="2" y="11"/>
                    <a:pt x="5" y="11"/>
                  </a:cubicBezTo>
                  <a:cubicBezTo>
                    <a:pt x="668" y="11"/>
                    <a:pt x="668" y="11"/>
                    <a:pt x="668" y="11"/>
                  </a:cubicBezTo>
                  <a:cubicBezTo>
                    <a:pt x="671" y="11"/>
                    <a:pt x="673" y="8"/>
                    <a:pt x="673" y="6"/>
                  </a:cubicBezTo>
                  <a:cubicBezTo>
                    <a:pt x="673" y="3"/>
                    <a:pt x="671" y="0"/>
                    <a:pt x="6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7" name="Freeform 1575"/>
            <p:cNvSpPr/>
            <p:nvPr>
              <p:custDataLst>
                <p:tags r:id="rId64"/>
              </p:custDataLst>
            </p:nvPr>
          </p:nvSpPr>
          <p:spPr bwMode="auto">
            <a:xfrm>
              <a:off x="10391775" y="2971801"/>
              <a:ext cx="71438" cy="14288"/>
            </a:xfrm>
            <a:custGeom>
              <a:avLst/>
              <a:gdLst>
                <a:gd name="T0" fmla="*/ 4 w 45"/>
                <a:gd name="T1" fmla="*/ 9 h 9"/>
                <a:gd name="T2" fmla="*/ 42 w 45"/>
                <a:gd name="T3" fmla="*/ 9 h 9"/>
                <a:gd name="T4" fmla="*/ 45 w 45"/>
                <a:gd name="T5" fmla="*/ 4 h 9"/>
                <a:gd name="T6" fmla="*/ 42 w 45"/>
                <a:gd name="T7" fmla="*/ 0 h 9"/>
                <a:gd name="T8" fmla="*/ 4 w 45"/>
                <a:gd name="T9" fmla="*/ 0 h 9"/>
                <a:gd name="T10" fmla="*/ 0 w 45"/>
                <a:gd name="T11" fmla="*/ 4 h 9"/>
                <a:gd name="T12" fmla="*/ 4 w 4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9">
                  <a:moveTo>
                    <a:pt x="4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4" y="9"/>
                    <a:pt x="45" y="7"/>
                    <a:pt x="45" y="4"/>
                  </a:cubicBezTo>
                  <a:cubicBezTo>
                    <a:pt x="45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8" name="Freeform 1576"/>
            <p:cNvSpPr/>
            <p:nvPr>
              <p:custDataLst>
                <p:tags r:id="rId65"/>
              </p:custDataLst>
            </p:nvPr>
          </p:nvSpPr>
          <p:spPr bwMode="auto">
            <a:xfrm>
              <a:off x="10291763" y="2971801"/>
              <a:ext cx="79375" cy="14288"/>
            </a:xfrm>
            <a:custGeom>
              <a:avLst/>
              <a:gdLst>
                <a:gd name="T0" fmla="*/ 3 w 50"/>
                <a:gd name="T1" fmla="*/ 9 h 9"/>
                <a:gd name="T2" fmla="*/ 46 w 50"/>
                <a:gd name="T3" fmla="*/ 9 h 9"/>
                <a:gd name="T4" fmla="*/ 50 w 50"/>
                <a:gd name="T5" fmla="*/ 4 h 9"/>
                <a:gd name="T6" fmla="*/ 46 w 50"/>
                <a:gd name="T7" fmla="*/ 0 h 9"/>
                <a:gd name="T8" fmla="*/ 3 w 50"/>
                <a:gd name="T9" fmla="*/ 0 h 9"/>
                <a:gd name="T10" fmla="*/ 0 w 50"/>
                <a:gd name="T11" fmla="*/ 4 h 9"/>
                <a:gd name="T12" fmla="*/ 3 w 5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9">
                  <a:moveTo>
                    <a:pt x="3" y="9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48" y="9"/>
                    <a:pt x="50" y="7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"/>
                    <a:pt x="1" y="9"/>
                    <a:pt x="3" y="9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89" name="Freeform 1577"/>
            <p:cNvSpPr/>
            <p:nvPr>
              <p:custDataLst>
                <p:tags r:id="rId66"/>
              </p:custDataLst>
            </p:nvPr>
          </p:nvSpPr>
          <p:spPr bwMode="auto">
            <a:xfrm>
              <a:off x="10221913" y="3028951"/>
              <a:ext cx="241300" cy="14288"/>
            </a:xfrm>
            <a:custGeom>
              <a:avLst/>
              <a:gdLst>
                <a:gd name="T0" fmla="*/ 4 w 152"/>
                <a:gd name="T1" fmla="*/ 9 h 9"/>
                <a:gd name="T2" fmla="*/ 149 w 152"/>
                <a:gd name="T3" fmla="*/ 9 h 9"/>
                <a:gd name="T4" fmla="*/ 152 w 152"/>
                <a:gd name="T5" fmla="*/ 5 h 9"/>
                <a:gd name="T6" fmla="*/ 149 w 152"/>
                <a:gd name="T7" fmla="*/ 0 h 9"/>
                <a:gd name="T8" fmla="*/ 4 w 152"/>
                <a:gd name="T9" fmla="*/ 0 h 9"/>
                <a:gd name="T10" fmla="*/ 0 w 152"/>
                <a:gd name="T11" fmla="*/ 5 h 9"/>
                <a:gd name="T12" fmla="*/ 4 w 152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">
                  <a:moveTo>
                    <a:pt x="4" y="9"/>
                  </a:moveTo>
                  <a:cubicBezTo>
                    <a:pt x="149" y="9"/>
                    <a:pt x="149" y="9"/>
                    <a:pt x="149" y="9"/>
                  </a:cubicBezTo>
                  <a:cubicBezTo>
                    <a:pt x="151" y="9"/>
                    <a:pt x="152" y="7"/>
                    <a:pt x="152" y="5"/>
                  </a:cubicBezTo>
                  <a:cubicBezTo>
                    <a:pt x="152" y="2"/>
                    <a:pt x="151" y="0"/>
                    <a:pt x="1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0" name="Freeform 1578"/>
            <p:cNvSpPr/>
            <p:nvPr>
              <p:custDataLst>
                <p:tags r:id="rId67"/>
              </p:custDataLst>
            </p:nvPr>
          </p:nvSpPr>
          <p:spPr bwMode="auto">
            <a:xfrm>
              <a:off x="10337800" y="3090863"/>
              <a:ext cx="125413" cy="14288"/>
            </a:xfrm>
            <a:custGeom>
              <a:avLst/>
              <a:gdLst>
                <a:gd name="T0" fmla="*/ 3 w 79"/>
                <a:gd name="T1" fmla="*/ 9 h 9"/>
                <a:gd name="T2" fmla="*/ 76 w 79"/>
                <a:gd name="T3" fmla="*/ 9 h 9"/>
                <a:gd name="T4" fmla="*/ 79 w 79"/>
                <a:gd name="T5" fmla="*/ 4 h 9"/>
                <a:gd name="T6" fmla="*/ 76 w 79"/>
                <a:gd name="T7" fmla="*/ 0 h 9"/>
                <a:gd name="T8" fmla="*/ 3 w 79"/>
                <a:gd name="T9" fmla="*/ 0 h 9"/>
                <a:gd name="T10" fmla="*/ 0 w 79"/>
                <a:gd name="T11" fmla="*/ 4 h 9"/>
                <a:gd name="T12" fmla="*/ 3 w 7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">
                  <a:moveTo>
                    <a:pt x="3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8" y="9"/>
                    <a:pt x="79" y="7"/>
                    <a:pt x="79" y="4"/>
                  </a:cubicBezTo>
                  <a:cubicBezTo>
                    <a:pt x="79" y="2"/>
                    <a:pt x="78" y="0"/>
                    <a:pt x="7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"/>
                    <a:pt x="1" y="9"/>
                    <a:pt x="3" y="9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1" name="Freeform 1579"/>
            <p:cNvSpPr/>
            <p:nvPr>
              <p:custDataLst>
                <p:tags r:id="rId68"/>
              </p:custDataLst>
            </p:nvPr>
          </p:nvSpPr>
          <p:spPr bwMode="auto">
            <a:xfrm>
              <a:off x="10267950" y="3090863"/>
              <a:ext cx="46038" cy="14288"/>
            </a:xfrm>
            <a:custGeom>
              <a:avLst/>
              <a:gdLst>
                <a:gd name="T0" fmla="*/ 4 w 29"/>
                <a:gd name="T1" fmla="*/ 9 h 9"/>
                <a:gd name="T2" fmla="*/ 25 w 29"/>
                <a:gd name="T3" fmla="*/ 9 h 9"/>
                <a:gd name="T4" fmla="*/ 29 w 29"/>
                <a:gd name="T5" fmla="*/ 4 h 9"/>
                <a:gd name="T6" fmla="*/ 25 w 29"/>
                <a:gd name="T7" fmla="*/ 0 h 9"/>
                <a:gd name="T8" fmla="*/ 4 w 29"/>
                <a:gd name="T9" fmla="*/ 0 h 9"/>
                <a:gd name="T10" fmla="*/ 0 w 29"/>
                <a:gd name="T11" fmla="*/ 4 h 9"/>
                <a:gd name="T12" fmla="*/ 4 w 2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4" y="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9" y="7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2" name="Freeform 1580"/>
            <p:cNvSpPr/>
            <p:nvPr>
              <p:custDataLst>
                <p:tags r:id="rId69"/>
              </p:custDataLst>
            </p:nvPr>
          </p:nvSpPr>
          <p:spPr bwMode="auto">
            <a:xfrm>
              <a:off x="9442450" y="2965451"/>
              <a:ext cx="209550" cy="44450"/>
            </a:xfrm>
            <a:custGeom>
              <a:avLst/>
              <a:gdLst>
                <a:gd name="T0" fmla="*/ 121 w 132"/>
                <a:gd name="T1" fmla="*/ 0 h 28"/>
                <a:gd name="T2" fmla="*/ 11 w 132"/>
                <a:gd name="T3" fmla="*/ 0 h 28"/>
                <a:gd name="T4" fmla="*/ 0 w 132"/>
                <a:gd name="T5" fmla="*/ 14 h 28"/>
                <a:gd name="T6" fmla="*/ 11 w 132"/>
                <a:gd name="T7" fmla="*/ 28 h 28"/>
                <a:gd name="T8" fmla="*/ 121 w 132"/>
                <a:gd name="T9" fmla="*/ 28 h 28"/>
                <a:gd name="T10" fmla="*/ 132 w 132"/>
                <a:gd name="T11" fmla="*/ 14 h 28"/>
                <a:gd name="T12" fmla="*/ 121 w 132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8">
                  <a:moveTo>
                    <a:pt x="12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4"/>
                  </a:cubicBezTo>
                  <a:cubicBezTo>
                    <a:pt x="0" y="22"/>
                    <a:pt x="5" y="28"/>
                    <a:pt x="11" y="28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7" y="28"/>
                    <a:pt x="132" y="22"/>
                    <a:pt x="132" y="14"/>
                  </a:cubicBezTo>
                  <a:cubicBezTo>
                    <a:pt x="132" y="6"/>
                    <a:pt x="127" y="0"/>
                    <a:pt x="121" y="0"/>
                  </a:cubicBezTo>
                </a:path>
              </a:pathLst>
            </a:custGeom>
            <a:solidFill>
              <a:srgbClr val="96D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3" name="Freeform 1581"/>
            <p:cNvSpPr/>
            <p:nvPr>
              <p:custDataLst>
                <p:tags r:id="rId70"/>
              </p:custDataLst>
            </p:nvPr>
          </p:nvSpPr>
          <p:spPr bwMode="auto">
            <a:xfrm>
              <a:off x="9444038" y="3052763"/>
              <a:ext cx="206375" cy="14288"/>
            </a:xfrm>
            <a:custGeom>
              <a:avLst/>
              <a:gdLst>
                <a:gd name="T0" fmla="*/ 0 w 130"/>
                <a:gd name="T1" fmla="*/ 4 h 9"/>
                <a:gd name="T2" fmla="*/ 4 w 130"/>
                <a:gd name="T3" fmla="*/ 9 h 9"/>
                <a:gd name="T4" fmla="*/ 126 w 130"/>
                <a:gd name="T5" fmla="*/ 9 h 9"/>
                <a:gd name="T6" fmla="*/ 130 w 130"/>
                <a:gd name="T7" fmla="*/ 4 h 9"/>
                <a:gd name="T8" fmla="*/ 126 w 130"/>
                <a:gd name="T9" fmla="*/ 0 h 9"/>
                <a:gd name="T10" fmla="*/ 4 w 130"/>
                <a:gd name="T11" fmla="*/ 0 h 9"/>
                <a:gd name="T12" fmla="*/ 0 w 13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9">
                  <a:moveTo>
                    <a:pt x="0" y="4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8" y="9"/>
                    <a:pt x="130" y="7"/>
                    <a:pt x="130" y="4"/>
                  </a:cubicBezTo>
                  <a:cubicBezTo>
                    <a:pt x="130" y="2"/>
                    <a:pt x="128" y="0"/>
                    <a:pt x="1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4" name="Freeform 1582"/>
            <p:cNvSpPr/>
            <p:nvPr>
              <p:custDataLst>
                <p:tags r:id="rId71"/>
              </p:custDataLst>
            </p:nvPr>
          </p:nvSpPr>
          <p:spPr bwMode="auto">
            <a:xfrm>
              <a:off x="9444038" y="3106738"/>
              <a:ext cx="296863" cy="14288"/>
            </a:xfrm>
            <a:custGeom>
              <a:avLst/>
              <a:gdLst>
                <a:gd name="T0" fmla="*/ 4 w 187"/>
                <a:gd name="T1" fmla="*/ 0 h 9"/>
                <a:gd name="T2" fmla="*/ 61 w 187"/>
                <a:gd name="T3" fmla="*/ 0 h 9"/>
                <a:gd name="T4" fmla="*/ 126 w 187"/>
                <a:gd name="T5" fmla="*/ 0 h 9"/>
                <a:gd name="T6" fmla="*/ 184 w 187"/>
                <a:gd name="T7" fmla="*/ 0 h 9"/>
                <a:gd name="T8" fmla="*/ 187 w 187"/>
                <a:gd name="T9" fmla="*/ 5 h 9"/>
                <a:gd name="T10" fmla="*/ 184 w 187"/>
                <a:gd name="T11" fmla="*/ 9 h 9"/>
                <a:gd name="T12" fmla="*/ 126 w 187"/>
                <a:gd name="T13" fmla="*/ 9 h 9"/>
                <a:gd name="T14" fmla="*/ 61 w 187"/>
                <a:gd name="T15" fmla="*/ 9 h 9"/>
                <a:gd name="T16" fmla="*/ 4 w 187"/>
                <a:gd name="T17" fmla="*/ 9 h 9"/>
                <a:gd name="T18" fmla="*/ 0 w 187"/>
                <a:gd name="T19" fmla="*/ 5 h 9"/>
                <a:gd name="T20" fmla="*/ 4 w 18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9">
                  <a:moveTo>
                    <a:pt x="4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6" y="0"/>
                    <a:pt x="187" y="2"/>
                    <a:pt x="187" y="5"/>
                  </a:cubicBezTo>
                  <a:cubicBezTo>
                    <a:pt x="187" y="7"/>
                    <a:pt x="186" y="9"/>
                    <a:pt x="184" y="9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5" name="Freeform 1583"/>
            <p:cNvSpPr/>
            <p:nvPr>
              <p:custDataLst>
                <p:tags r:id="rId72"/>
              </p:custDataLst>
            </p:nvPr>
          </p:nvSpPr>
          <p:spPr bwMode="auto">
            <a:xfrm>
              <a:off x="10017125" y="4427538"/>
              <a:ext cx="436563" cy="312738"/>
            </a:xfrm>
            <a:custGeom>
              <a:avLst/>
              <a:gdLst>
                <a:gd name="T0" fmla="*/ 275 w 275"/>
                <a:gd name="T1" fmla="*/ 180 h 197"/>
                <a:gd name="T2" fmla="*/ 261 w 275"/>
                <a:gd name="T3" fmla="*/ 197 h 197"/>
                <a:gd name="T4" fmla="*/ 14 w 275"/>
                <a:gd name="T5" fmla="*/ 197 h 197"/>
                <a:gd name="T6" fmla="*/ 0 w 275"/>
                <a:gd name="T7" fmla="*/ 180 h 197"/>
                <a:gd name="T8" fmla="*/ 0 w 275"/>
                <a:gd name="T9" fmla="*/ 17 h 197"/>
                <a:gd name="T10" fmla="*/ 14 w 275"/>
                <a:gd name="T11" fmla="*/ 0 h 197"/>
                <a:gd name="T12" fmla="*/ 261 w 275"/>
                <a:gd name="T13" fmla="*/ 0 h 197"/>
                <a:gd name="T14" fmla="*/ 275 w 275"/>
                <a:gd name="T15" fmla="*/ 17 h 197"/>
                <a:gd name="T16" fmla="*/ 275 w 275"/>
                <a:gd name="T17" fmla="*/ 18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7">
                  <a:moveTo>
                    <a:pt x="275" y="180"/>
                  </a:moveTo>
                  <a:cubicBezTo>
                    <a:pt x="275" y="190"/>
                    <a:pt x="269" y="197"/>
                    <a:pt x="261" y="197"/>
                  </a:cubicBezTo>
                  <a:cubicBezTo>
                    <a:pt x="14" y="197"/>
                    <a:pt x="14" y="197"/>
                    <a:pt x="14" y="197"/>
                  </a:cubicBezTo>
                  <a:cubicBezTo>
                    <a:pt x="6" y="197"/>
                    <a:pt x="0" y="190"/>
                    <a:pt x="0" y="1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9" y="0"/>
                    <a:pt x="275" y="8"/>
                    <a:pt x="275" y="17"/>
                  </a:cubicBezTo>
                  <a:lnTo>
                    <a:pt x="275" y="18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6" name="Freeform 1584"/>
            <p:cNvSpPr/>
            <p:nvPr>
              <p:custDataLst>
                <p:tags r:id="rId73"/>
              </p:custDataLst>
            </p:nvPr>
          </p:nvSpPr>
          <p:spPr bwMode="auto">
            <a:xfrm>
              <a:off x="9471025" y="4427538"/>
              <a:ext cx="436563" cy="312738"/>
            </a:xfrm>
            <a:custGeom>
              <a:avLst/>
              <a:gdLst>
                <a:gd name="T0" fmla="*/ 275 w 275"/>
                <a:gd name="T1" fmla="*/ 180 h 197"/>
                <a:gd name="T2" fmla="*/ 261 w 275"/>
                <a:gd name="T3" fmla="*/ 197 h 197"/>
                <a:gd name="T4" fmla="*/ 14 w 275"/>
                <a:gd name="T5" fmla="*/ 197 h 197"/>
                <a:gd name="T6" fmla="*/ 0 w 275"/>
                <a:gd name="T7" fmla="*/ 180 h 197"/>
                <a:gd name="T8" fmla="*/ 0 w 275"/>
                <a:gd name="T9" fmla="*/ 17 h 197"/>
                <a:gd name="T10" fmla="*/ 14 w 275"/>
                <a:gd name="T11" fmla="*/ 0 h 197"/>
                <a:gd name="T12" fmla="*/ 261 w 275"/>
                <a:gd name="T13" fmla="*/ 0 h 197"/>
                <a:gd name="T14" fmla="*/ 275 w 275"/>
                <a:gd name="T15" fmla="*/ 17 h 197"/>
                <a:gd name="T16" fmla="*/ 275 w 275"/>
                <a:gd name="T17" fmla="*/ 18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7">
                  <a:moveTo>
                    <a:pt x="275" y="180"/>
                  </a:moveTo>
                  <a:cubicBezTo>
                    <a:pt x="275" y="190"/>
                    <a:pt x="269" y="197"/>
                    <a:pt x="261" y="197"/>
                  </a:cubicBezTo>
                  <a:cubicBezTo>
                    <a:pt x="14" y="197"/>
                    <a:pt x="14" y="197"/>
                    <a:pt x="14" y="197"/>
                  </a:cubicBezTo>
                  <a:cubicBezTo>
                    <a:pt x="6" y="197"/>
                    <a:pt x="0" y="190"/>
                    <a:pt x="0" y="1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9" y="0"/>
                    <a:pt x="275" y="8"/>
                    <a:pt x="275" y="17"/>
                  </a:cubicBezTo>
                  <a:lnTo>
                    <a:pt x="275" y="18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7" name="Freeform 1585"/>
            <p:cNvSpPr/>
            <p:nvPr>
              <p:custDataLst>
                <p:tags r:id="rId74"/>
              </p:custDataLst>
            </p:nvPr>
          </p:nvSpPr>
          <p:spPr bwMode="auto">
            <a:xfrm>
              <a:off x="10015538" y="4337051"/>
              <a:ext cx="53975" cy="11113"/>
            </a:xfrm>
            <a:custGeom>
              <a:avLst/>
              <a:gdLst>
                <a:gd name="T0" fmla="*/ 31 w 34"/>
                <a:gd name="T1" fmla="*/ 0 h 7"/>
                <a:gd name="T2" fmla="*/ 3 w 34"/>
                <a:gd name="T3" fmla="*/ 0 h 7"/>
                <a:gd name="T4" fmla="*/ 0 w 34"/>
                <a:gd name="T5" fmla="*/ 3 h 7"/>
                <a:gd name="T6" fmla="*/ 3 w 34"/>
                <a:gd name="T7" fmla="*/ 7 h 7"/>
                <a:gd name="T8" fmla="*/ 31 w 34"/>
                <a:gd name="T9" fmla="*/ 7 h 7"/>
                <a:gd name="T10" fmla="*/ 34 w 34"/>
                <a:gd name="T11" fmla="*/ 3 h 7"/>
                <a:gd name="T12" fmla="*/ 31 w 3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">
                  <a:moveTo>
                    <a:pt x="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4" y="5"/>
                    <a:pt x="34" y="3"/>
                  </a:cubicBezTo>
                  <a:cubicBezTo>
                    <a:pt x="34" y="1"/>
                    <a:pt x="33" y="0"/>
                    <a:pt x="31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8" name="Freeform 1586"/>
            <p:cNvSpPr/>
            <p:nvPr>
              <p:custDataLst>
                <p:tags r:id="rId75"/>
              </p:custDataLst>
            </p:nvPr>
          </p:nvSpPr>
          <p:spPr bwMode="auto">
            <a:xfrm>
              <a:off x="10083800" y="4337051"/>
              <a:ext cx="192088" cy="11113"/>
            </a:xfrm>
            <a:custGeom>
              <a:avLst/>
              <a:gdLst>
                <a:gd name="T0" fmla="*/ 118 w 121"/>
                <a:gd name="T1" fmla="*/ 0 h 7"/>
                <a:gd name="T2" fmla="*/ 3 w 121"/>
                <a:gd name="T3" fmla="*/ 0 h 7"/>
                <a:gd name="T4" fmla="*/ 0 w 121"/>
                <a:gd name="T5" fmla="*/ 3 h 7"/>
                <a:gd name="T6" fmla="*/ 3 w 121"/>
                <a:gd name="T7" fmla="*/ 7 h 7"/>
                <a:gd name="T8" fmla="*/ 118 w 121"/>
                <a:gd name="T9" fmla="*/ 7 h 7"/>
                <a:gd name="T10" fmla="*/ 121 w 121"/>
                <a:gd name="T11" fmla="*/ 3 h 7"/>
                <a:gd name="T12" fmla="*/ 118 w 12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">
                  <a:moveTo>
                    <a:pt x="11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9" y="7"/>
                    <a:pt x="121" y="5"/>
                    <a:pt x="121" y="3"/>
                  </a:cubicBezTo>
                  <a:cubicBezTo>
                    <a:pt x="121" y="1"/>
                    <a:pt x="119" y="0"/>
                    <a:pt x="118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399" name="Freeform 1587"/>
            <p:cNvSpPr/>
            <p:nvPr>
              <p:custDataLst>
                <p:tags r:id="rId76"/>
              </p:custDataLst>
            </p:nvPr>
          </p:nvSpPr>
          <p:spPr bwMode="auto">
            <a:xfrm>
              <a:off x="10299700" y="4337051"/>
              <a:ext cx="161925" cy="11113"/>
            </a:xfrm>
            <a:custGeom>
              <a:avLst/>
              <a:gdLst>
                <a:gd name="T0" fmla="*/ 99 w 102"/>
                <a:gd name="T1" fmla="*/ 0 h 7"/>
                <a:gd name="T2" fmla="*/ 3 w 102"/>
                <a:gd name="T3" fmla="*/ 0 h 7"/>
                <a:gd name="T4" fmla="*/ 0 w 102"/>
                <a:gd name="T5" fmla="*/ 3 h 7"/>
                <a:gd name="T6" fmla="*/ 3 w 102"/>
                <a:gd name="T7" fmla="*/ 7 h 7"/>
                <a:gd name="T8" fmla="*/ 99 w 102"/>
                <a:gd name="T9" fmla="*/ 7 h 7"/>
                <a:gd name="T10" fmla="*/ 102 w 102"/>
                <a:gd name="T11" fmla="*/ 3 h 7"/>
                <a:gd name="T12" fmla="*/ 99 w 10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">
                  <a:moveTo>
                    <a:pt x="9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7"/>
                    <a:pt x="102" y="5"/>
                    <a:pt x="102" y="3"/>
                  </a:cubicBezTo>
                  <a:cubicBezTo>
                    <a:pt x="102" y="1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0" name="Freeform 1588"/>
            <p:cNvSpPr/>
            <p:nvPr>
              <p:custDataLst>
                <p:tags r:id="rId77"/>
              </p:custDataLst>
            </p:nvPr>
          </p:nvSpPr>
          <p:spPr bwMode="auto">
            <a:xfrm>
              <a:off x="10015538" y="4259263"/>
              <a:ext cx="361950" cy="11113"/>
            </a:xfrm>
            <a:custGeom>
              <a:avLst/>
              <a:gdLst>
                <a:gd name="T0" fmla="*/ 225 w 228"/>
                <a:gd name="T1" fmla="*/ 0 h 7"/>
                <a:gd name="T2" fmla="*/ 3 w 228"/>
                <a:gd name="T3" fmla="*/ 0 h 7"/>
                <a:gd name="T4" fmla="*/ 0 w 228"/>
                <a:gd name="T5" fmla="*/ 4 h 7"/>
                <a:gd name="T6" fmla="*/ 3 w 228"/>
                <a:gd name="T7" fmla="*/ 7 h 7"/>
                <a:gd name="T8" fmla="*/ 225 w 228"/>
                <a:gd name="T9" fmla="*/ 7 h 7"/>
                <a:gd name="T10" fmla="*/ 228 w 228"/>
                <a:gd name="T11" fmla="*/ 4 h 7"/>
                <a:gd name="T12" fmla="*/ 225 w 2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7">
                  <a:moveTo>
                    <a:pt x="22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225" y="7"/>
                    <a:pt x="225" y="7"/>
                    <a:pt x="225" y="7"/>
                  </a:cubicBezTo>
                  <a:cubicBezTo>
                    <a:pt x="227" y="7"/>
                    <a:pt x="228" y="6"/>
                    <a:pt x="228" y="4"/>
                  </a:cubicBezTo>
                  <a:cubicBezTo>
                    <a:pt x="228" y="2"/>
                    <a:pt x="227" y="0"/>
                    <a:pt x="225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1" name="Freeform 1589"/>
            <p:cNvSpPr/>
            <p:nvPr>
              <p:custDataLst>
                <p:tags r:id="rId78"/>
              </p:custDataLst>
            </p:nvPr>
          </p:nvSpPr>
          <p:spPr bwMode="auto">
            <a:xfrm>
              <a:off x="10394950" y="4259263"/>
              <a:ext cx="66675" cy="11113"/>
            </a:xfrm>
            <a:custGeom>
              <a:avLst/>
              <a:gdLst>
                <a:gd name="T0" fmla="*/ 39 w 42"/>
                <a:gd name="T1" fmla="*/ 0 h 7"/>
                <a:gd name="T2" fmla="*/ 3 w 42"/>
                <a:gd name="T3" fmla="*/ 0 h 7"/>
                <a:gd name="T4" fmla="*/ 0 w 42"/>
                <a:gd name="T5" fmla="*/ 4 h 7"/>
                <a:gd name="T6" fmla="*/ 3 w 42"/>
                <a:gd name="T7" fmla="*/ 7 h 7"/>
                <a:gd name="T8" fmla="*/ 39 w 42"/>
                <a:gd name="T9" fmla="*/ 7 h 7"/>
                <a:gd name="T10" fmla="*/ 42 w 42"/>
                <a:gd name="T11" fmla="*/ 4 h 7"/>
                <a:gd name="T12" fmla="*/ 39 w 4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">
                  <a:moveTo>
                    <a:pt x="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3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7"/>
                    <a:pt x="42" y="6"/>
                    <a:pt x="42" y="4"/>
                  </a:cubicBezTo>
                  <a:cubicBezTo>
                    <a:pt x="42" y="2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2" name="Freeform 1590"/>
            <p:cNvSpPr/>
            <p:nvPr>
              <p:custDataLst>
                <p:tags r:id="rId79"/>
              </p:custDataLst>
            </p:nvPr>
          </p:nvSpPr>
          <p:spPr bwMode="auto">
            <a:xfrm>
              <a:off x="10015538" y="4179888"/>
              <a:ext cx="88900" cy="11113"/>
            </a:xfrm>
            <a:custGeom>
              <a:avLst/>
              <a:gdLst>
                <a:gd name="T0" fmla="*/ 53 w 56"/>
                <a:gd name="T1" fmla="*/ 0 h 7"/>
                <a:gd name="T2" fmla="*/ 3 w 56"/>
                <a:gd name="T3" fmla="*/ 0 h 7"/>
                <a:gd name="T4" fmla="*/ 0 w 56"/>
                <a:gd name="T5" fmla="*/ 3 h 7"/>
                <a:gd name="T6" fmla="*/ 3 w 56"/>
                <a:gd name="T7" fmla="*/ 7 h 7"/>
                <a:gd name="T8" fmla="*/ 53 w 56"/>
                <a:gd name="T9" fmla="*/ 7 h 7"/>
                <a:gd name="T10" fmla="*/ 56 w 56"/>
                <a:gd name="T11" fmla="*/ 3 h 7"/>
                <a:gd name="T12" fmla="*/ 53 w 5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4" y="7"/>
                    <a:pt x="56" y="5"/>
                    <a:pt x="56" y="3"/>
                  </a:cubicBezTo>
                  <a:cubicBezTo>
                    <a:pt x="56" y="1"/>
                    <a:pt x="54" y="0"/>
                    <a:pt x="5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3" name="Freeform 1591"/>
            <p:cNvSpPr/>
            <p:nvPr>
              <p:custDataLst>
                <p:tags r:id="rId80"/>
              </p:custDataLst>
            </p:nvPr>
          </p:nvSpPr>
          <p:spPr bwMode="auto">
            <a:xfrm>
              <a:off x="10121900" y="4179888"/>
              <a:ext cx="339725" cy="11113"/>
            </a:xfrm>
            <a:custGeom>
              <a:avLst/>
              <a:gdLst>
                <a:gd name="T0" fmla="*/ 211 w 214"/>
                <a:gd name="T1" fmla="*/ 0 h 7"/>
                <a:gd name="T2" fmla="*/ 3 w 214"/>
                <a:gd name="T3" fmla="*/ 0 h 7"/>
                <a:gd name="T4" fmla="*/ 0 w 214"/>
                <a:gd name="T5" fmla="*/ 3 h 7"/>
                <a:gd name="T6" fmla="*/ 3 w 214"/>
                <a:gd name="T7" fmla="*/ 7 h 7"/>
                <a:gd name="T8" fmla="*/ 211 w 214"/>
                <a:gd name="T9" fmla="*/ 7 h 7"/>
                <a:gd name="T10" fmla="*/ 214 w 214"/>
                <a:gd name="T11" fmla="*/ 3 h 7"/>
                <a:gd name="T12" fmla="*/ 211 w 21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7">
                  <a:moveTo>
                    <a:pt x="21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3" y="7"/>
                    <a:pt x="214" y="5"/>
                    <a:pt x="214" y="3"/>
                  </a:cubicBezTo>
                  <a:cubicBezTo>
                    <a:pt x="214" y="1"/>
                    <a:pt x="213" y="0"/>
                    <a:pt x="211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4" name="Freeform 1592"/>
            <p:cNvSpPr/>
            <p:nvPr>
              <p:custDataLst>
                <p:tags r:id="rId81"/>
              </p:custDataLst>
            </p:nvPr>
          </p:nvSpPr>
          <p:spPr bwMode="auto">
            <a:xfrm>
              <a:off x="9461500" y="4332288"/>
              <a:ext cx="53975" cy="11113"/>
            </a:xfrm>
            <a:custGeom>
              <a:avLst/>
              <a:gdLst>
                <a:gd name="T0" fmla="*/ 32 w 34"/>
                <a:gd name="T1" fmla="*/ 0 h 7"/>
                <a:gd name="T2" fmla="*/ 3 w 34"/>
                <a:gd name="T3" fmla="*/ 0 h 7"/>
                <a:gd name="T4" fmla="*/ 0 w 34"/>
                <a:gd name="T5" fmla="*/ 4 h 7"/>
                <a:gd name="T6" fmla="*/ 3 w 34"/>
                <a:gd name="T7" fmla="*/ 7 h 7"/>
                <a:gd name="T8" fmla="*/ 32 w 34"/>
                <a:gd name="T9" fmla="*/ 7 h 7"/>
                <a:gd name="T10" fmla="*/ 34 w 34"/>
                <a:gd name="T11" fmla="*/ 4 h 7"/>
                <a:gd name="T12" fmla="*/ 32 w 3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">
                  <a:moveTo>
                    <a:pt x="3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3" y="7"/>
                    <a:pt x="34" y="6"/>
                    <a:pt x="34" y="4"/>
                  </a:cubicBezTo>
                  <a:cubicBezTo>
                    <a:pt x="34" y="2"/>
                    <a:pt x="33" y="0"/>
                    <a:pt x="32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5" name="Freeform 1593"/>
            <p:cNvSpPr/>
            <p:nvPr>
              <p:custDataLst>
                <p:tags r:id="rId82"/>
              </p:custDataLst>
            </p:nvPr>
          </p:nvSpPr>
          <p:spPr bwMode="auto">
            <a:xfrm>
              <a:off x="9531350" y="4332288"/>
              <a:ext cx="190500" cy="11113"/>
            </a:xfrm>
            <a:custGeom>
              <a:avLst/>
              <a:gdLst>
                <a:gd name="T0" fmla="*/ 117 w 120"/>
                <a:gd name="T1" fmla="*/ 0 h 7"/>
                <a:gd name="T2" fmla="*/ 2 w 120"/>
                <a:gd name="T3" fmla="*/ 0 h 7"/>
                <a:gd name="T4" fmla="*/ 0 w 120"/>
                <a:gd name="T5" fmla="*/ 4 h 7"/>
                <a:gd name="T6" fmla="*/ 2 w 120"/>
                <a:gd name="T7" fmla="*/ 7 h 7"/>
                <a:gd name="T8" fmla="*/ 117 w 120"/>
                <a:gd name="T9" fmla="*/ 7 h 7"/>
                <a:gd name="T10" fmla="*/ 120 w 120"/>
                <a:gd name="T11" fmla="*/ 4 h 7"/>
                <a:gd name="T12" fmla="*/ 117 w 12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7">
                  <a:moveTo>
                    <a:pt x="11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9" y="7"/>
                    <a:pt x="120" y="6"/>
                    <a:pt x="120" y="4"/>
                  </a:cubicBezTo>
                  <a:cubicBezTo>
                    <a:pt x="120" y="2"/>
                    <a:pt x="119" y="0"/>
                    <a:pt x="117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6" name="Freeform 1594"/>
            <p:cNvSpPr/>
            <p:nvPr>
              <p:custDataLst>
                <p:tags r:id="rId83"/>
              </p:custDataLst>
            </p:nvPr>
          </p:nvSpPr>
          <p:spPr bwMode="auto">
            <a:xfrm>
              <a:off x="9745663" y="4332288"/>
              <a:ext cx="163513" cy="11113"/>
            </a:xfrm>
            <a:custGeom>
              <a:avLst/>
              <a:gdLst>
                <a:gd name="T0" fmla="*/ 100 w 103"/>
                <a:gd name="T1" fmla="*/ 0 h 7"/>
                <a:gd name="T2" fmla="*/ 3 w 103"/>
                <a:gd name="T3" fmla="*/ 0 h 7"/>
                <a:gd name="T4" fmla="*/ 0 w 103"/>
                <a:gd name="T5" fmla="*/ 4 h 7"/>
                <a:gd name="T6" fmla="*/ 3 w 103"/>
                <a:gd name="T7" fmla="*/ 7 h 7"/>
                <a:gd name="T8" fmla="*/ 100 w 103"/>
                <a:gd name="T9" fmla="*/ 7 h 7"/>
                <a:gd name="T10" fmla="*/ 103 w 103"/>
                <a:gd name="T11" fmla="*/ 4 h 7"/>
                <a:gd name="T12" fmla="*/ 100 w 10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7">
                  <a:moveTo>
                    <a:pt x="10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3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1" y="7"/>
                    <a:pt x="103" y="6"/>
                    <a:pt x="103" y="4"/>
                  </a:cubicBezTo>
                  <a:cubicBezTo>
                    <a:pt x="103" y="2"/>
                    <a:pt x="101" y="0"/>
                    <a:pt x="100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7" name="Freeform 1595"/>
            <p:cNvSpPr/>
            <p:nvPr>
              <p:custDataLst>
                <p:tags r:id="rId84"/>
              </p:custDataLst>
            </p:nvPr>
          </p:nvSpPr>
          <p:spPr bwMode="auto">
            <a:xfrm>
              <a:off x="9461500" y="4256088"/>
              <a:ext cx="361950" cy="11113"/>
            </a:xfrm>
            <a:custGeom>
              <a:avLst/>
              <a:gdLst>
                <a:gd name="T0" fmla="*/ 225 w 228"/>
                <a:gd name="T1" fmla="*/ 0 h 7"/>
                <a:gd name="T2" fmla="*/ 3 w 228"/>
                <a:gd name="T3" fmla="*/ 0 h 7"/>
                <a:gd name="T4" fmla="*/ 0 w 228"/>
                <a:gd name="T5" fmla="*/ 3 h 7"/>
                <a:gd name="T6" fmla="*/ 3 w 228"/>
                <a:gd name="T7" fmla="*/ 7 h 7"/>
                <a:gd name="T8" fmla="*/ 225 w 228"/>
                <a:gd name="T9" fmla="*/ 7 h 7"/>
                <a:gd name="T10" fmla="*/ 228 w 228"/>
                <a:gd name="T11" fmla="*/ 3 h 7"/>
                <a:gd name="T12" fmla="*/ 225 w 2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7">
                  <a:moveTo>
                    <a:pt x="22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225" y="7"/>
                    <a:pt x="225" y="7"/>
                    <a:pt x="225" y="7"/>
                  </a:cubicBezTo>
                  <a:cubicBezTo>
                    <a:pt x="227" y="7"/>
                    <a:pt x="228" y="5"/>
                    <a:pt x="228" y="3"/>
                  </a:cubicBezTo>
                  <a:cubicBezTo>
                    <a:pt x="228" y="1"/>
                    <a:pt x="227" y="0"/>
                    <a:pt x="225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8" name="Freeform 1596"/>
            <p:cNvSpPr/>
            <p:nvPr>
              <p:custDataLst>
                <p:tags r:id="rId85"/>
              </p:custDataLst>
            </p:nvPr>
          </p:nvSpPr>
          <p:spPr bwMode="auto">
            <a:xfrm>
              <a:off x="9842500" y="4256088"/>
              <a:ext cx="66675" cy="11113"/>
            </a:xfrm>
            <a:custGeom>
              <a:avLst/>
              <a:gdLst>
                <a:gd name="T0" fmla="*/ 39 w 42"/>
                <a:gd name="T1" fmla="*/ 0 h 7"/>
                <a:gd name="T2" fmla="*/ 3 w 42"/>
                <a:gd name="T3" fmla="*/ 0 h 7"/>
                <a:gd name="T4" fmla="*/ 0 w 42"/>
                <a:gd name="T5" fmla="*/ 3 h 7"/>
                <a:gd name="T6" fmla="*/ 3 w 42"/>
                <a:gd name="T7" fmla="*/ 7 h 7"/>
                <a:gd name="T8" fmla="*/ 39 w 42"/>
                <a:gd name="T9" fmla="*/ 7 h 7"/>
                <a:gd name="T10" fmla="*/ 42 w 42"/>
                <a:gd name="T11" fmla="*/ 3 h 7"/>
                <a:gd name="T12" fmla="*/ 39 w 4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">
                  <a:moveTo>
                    <a:pt x="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0" y="7"/>
                    <a:pt x="42" y="5"/>
                    <a:pt x="42" y="3"/>
                  </a:cubicBezTo>
                  <a:cubicBezTo>
                    <a:pt x="42" y="1"/>
                    <a:pt x="40" y="0"/>
                    <a:pt x="39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09" name="Freeform 1597"/>
            <p:cNvSpPr/>
            <p:nvPr>
              <p:custDataLst>
                <p:tags r:id="rId86"/>
              </p:custDataLst>
            </p:nvPr>
          </p:nvSpPr>
          <p:spPr bwMode="auto">
            <a:xfrm>
              <a:off x="9461500" y="4175126"/>
              <a:ext cx="88900" cy="11113"/>
            </a:xfrm>
            <a:custGeom>
              <a:avLst/>
              <a:gdLst>
                <a:gd name="T0" fmla="*/ 53 w 56"/>
                <a:gd name="T1" fmla="*/ 0 h 7"/>
                <a:gd name="T2" fmla="*/ 3 w 56"/>
                <a:gd name="T3" fmla="*/ 0 h 7"/>
                <a:gd name="T4" fmla="*/ 0 w 56"/>
                <a:gd name="T5" fmla="*/ 4 h 7"/>
                <a:gd name="T6" fmla="*/ 3 w 56"/>
                <a:gd name="T7" fmla="*/ 7 h 7"/>
                <a:gd name="T8" fmla="*/ 53 w 56"/>
                <a:gd name="T9" fmla="*/ 7 h 7"/>
                <a:gd name="T10" fmla="*/ 56 w 56"/>
                <a:gd name="T11" fmla="*/ 4 h 7"/>
                <a:gd name="T12" fmla="*/ 53 w 5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5" y="7"/>
                    <a:pt x="56" y="6"/>
                    <a:pt x="56" y="4"/>
                  </a:cubicBezTo>
                  <a:cubicBezTo>
                    <a:pt x="56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0" name="Freeform 1598"/>
            <p:cNvSpPr/>
            <p:nvPr>
              <p:custDataLst>
                <p:tags r:id="rId87"/>
              </p:custDataLst>
            </p:nvPr>
          </p:nvSpPr>
          <p:spPr bwMode="auto">
            <a:xfrm>
              <a:off x="9569450" y="4175126"/>
              <a:ext cx="339725" cy="11113"/>
            </a:xfrm>
            <a:custGeom>
              <a:avLst/>
              <a:gdLst>
                <a:gd name="T0" fmla="*/ 211 w 214"/>
                <a:gd name="T1" fmla="*/ 0 h 7"/>
                <a:gd name="T2" fmla="*/ 2 w 214"/>
                <a:gd name="T3" fmla="*/ 0 h 7"/>
                <a:gd name="T4" fmla="*/ 0 w 214"/>
                <a:gd name="T5" fmla="*/ 4 h 7"/>
                <a:gd name="T6" fmla="*/ 2 w 214"/>
                <a:gd name="T7" fmla="*/ 7 h 7"/>
                <a:gd name="T8" fmla="*/ 211 w 214"/>
                <a:gd name="T9" fmla="*/ 7 h 7"/>
                <a:gd name="T10" fmla="*/ 214 w 214"/>
                <a:gd name="T11" fmla="*/ 4 h 7"/>
                <a:gd name="T12" fmla="*/ 211 w 21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7">
                  <a:moveTo>
                    <a:pt x="2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7"/>
                    <a:pt x="214" y="6"/>
                    <a:pt x="214" y="4"/>
                  </a:cubicBezTo>
                  <a:cubicBezTo>
                    <a:pt x="214" y="2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1" name="Freeform 1599"/>
            <p:cNvSpPr/>
            <p:nvPr>
              <p:custDataLst>
                <p:tags r:id="rId88"/>
              </p:custDataLst>
            </p:nvPr>
          </p:nvSpPr>
          <p:spPr bwMode="auto">
            <a:xfrm>
              <a:off x="10017125" y="3808413"/>
              <a:ext cx="436563" cy="312738"/>
            </a:xfrm>
            <a:custGeom>
              <a:avLst/>
              <a:gdLst>
                <a:gd name="T0" fmla="*/ 275 w 275"/>
                <a:gd name="T1" fmla="*/ 180 h 197"/>
                <a:gd name="T2" fmla="*/ 261 w 275"/>
                <a:gd name="T3" fmla="*/ 197 h 197"/>
                <a:gd name="T4" fmla="*/ 14 w 275"/>
                <a:gd name="T5" fmla="*/ 197 h 197"/>
                <a:gd name="T6" fmla="*/ 0 w 275"/>
                <a:gd name="T7" fmla="*/ 180 h 197"/>
                <a:gd name="T8" fmla="*/ 0 w 275"/>
                <a:gd name="T9" fmla="*/ 17 h 197"/>
                <a:gd name="T10" fmla="*/ 14 w 275"/>
                <a:gd name="T11" fmla="*/ 0 h 197"/>
                <a:gd name="T12" fmla="*/ 261 w 275"/>
                <a:gd name="T13" fmla="*/ 0 h 197"/>
                <a:gd name="T14" fmla="*/ 275 w 275"/>
                <a:gd name="T15" fmla="*/ 17 h 197"/>
                <a:gd name="T16" fmla="*/ 275 w 275"/>
                <a:gd name="T17" fmla="*/ 18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7">
                  <a:moveTo>
                    <a:pt x="275" y="180"/>
                  </a:moveTo>
                  <a:cubicBezTo>
                    <a:pt x="275" y="190"/>
                    <a:pt x="269" y="197"/>
                    <a:pt x="261" y="197"/>
                  </a:cubicBezTo>
                  <a:cubicBezTo>
                    <a:pt x="14" y="197"/>
                    <a:pt x="14" y="197"/>
                    <a:pt x="14" y="197"/>
                  </a:cubicBezTo>
                  <a:cubicBezTo>
                    <a:pt x="6" y="197"/>
                    <a:pt x="0" y="190"/>
                    <a:pt x="0" y="1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9" y="0"/>
                    <a:pt x="275" y="8"/>
                    <a:pt x="275" y="17"/>
                  </a:cubicBezTo>
                  <a:lnTo>
                    <a:pt x="275" y="18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2" name="Freeform 1600"/>
            <p:cNvSpPr/>
            <p:nvPr>
              <p:custDataLst>
                <p:tags r:id="rId89"/>
              </p:custDataLst>
            </p:nvPr>
          </p:nvSpPr>
          <p:spPr bwMode="auto">
            <a:xfrm>
              <a:off x="9471025" y="3808413"/>
              <a:ext cx="436563" cy="312738"/>
            </a:xfrm>
            <a:custGeom>
              <a:avLst/>
              <a:gdLst>
                <a:gd name="T0" fmla="*/ 275 w 275"/>
                <a:gd name="T1" fmla="*/ 180 h 197"/>
                <a:gd name="T2" fmla="*/ 261 w 275"/>
                <a:gd name="T3" fmla="*/ 197 h 197"/>
                <a:gd name="T4" fmla="*/ 14 w 275"/>
                <a:gd name="T5" fmla="*/ 197 h 197"/>
                <a:gd name="T6" fmla="*/ 0 w 275"/>
                <a:gd name="T7" fmla="*/ 180 h 197"/>
                <a:gd name="T8" fmla="*/ 0 w 275"/>
                <a:gd name="T9" fmla="*/ 17 h 197"/>
                <a:gd name="T10" fmla="*/ 14 w 275"/>
                <a:gd name="T11" fmla="*/ 0 h 197"/>
                <a:gd name="T12" fmla="*/ 261 w 275"/>
                <a:gd name="T13" fmla="*/ 0 h 197"/>
                <a:gd name="T14" fmla="*/ 275 w 275"/>
                <a:gd name="T15" fmla="*/ 17 h 197"/>
                <a:gd name="T16" fmla="*/ 275 w 275"/>
                <a:gd name="T17" fmla="*/ 18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7">
                  <a:moveTo>
                    <a:pt x="275" y="180"/>
                  </a:moveTo>
                  <a:cubicBezTo>
                    <a:pt x="275" y="190"/>
                    <a:pt x="269" y="197"/>
                    <a:pt x="261" y="197"/>
                  </a:cubicBezTo>
                  <a:cubicBezTo>
                    <a:pt x="14" y="197"/>
                    <a:pt x="14" y="197"/>
                    <a:pt x="14" y="197"/>
                  </a:cubicBezTo>
                  <a:cubicBezTo>
                    <a:pt x="6" y="197"/>
                    <a:pt x="0" y="190"/>
                    <a:pt x="0" y="1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9" y="0"/>
                    <a:pt x="275" y="8"/>
                    <a:pt x="275" y="17"/>
                  </a:cubicBezTo>
                  <a:lnTo>
                    <a:pt x="275" y="18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3" name="Freeform 1601"/>
            <p:cNvSpPr/>
            <p:nvPr>
              <p:custDataLst>
                <p:tags r:id="rId90"/>
              </p:custDataLst>
            </p:nvPr>
          </p:nvSpPr>
          <p:spPr bwMode="auto">
            <a:xfrm>
              <a:off x="9953625" y="3694113"/>
              <a:ext cx="84138" cy="12700"/>
            </a:xfrm>
            <a:custGeom>
              <a:avLst/>
              <a:gdLst>
                <a:gd name="T0" fmla="*/ 50 w 53"/>
                <a:gd name="T1" fmla="*/ 0 h 8"/>
                <a:gd name="T2" fmla="*/ 3 w 53"/>
                <a:gd name="T3" fmla="*/ 0 h 8"/>
                <a:gd name="T4" fmla="*/ 0 w 53"/>
                <a:gd name="T5" fmla="*/ 4 h 8"/>
                <a:gd name="T6" fmla="*/ 3 w 53"/>
                <a:gd name="T7" fmla="*/ 8 h 8"/>
                <a:gd name="T8" fmla="*/ 50 w 53"/>
                <a:gd name="T9" fmla="*/ 8 h 8"/>
                <a:gd name="T10" fmla="*/ 53 w 53"/>
                <a:gd name="T11" fmla="*/ 4 h 8"/>
                <a:gd name="T12" fmla="*/ 50 w 5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3" y="6"/>
                    <a:pt x="53" y="4"/>
                  </a:cubicBezTo>
                  <a:cubicBezTo>
                    <a:pt x="53" y="2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4" name="Freeform 1602"/>
            <p:cNvSpPr/>
            <p:nvPr>
              <p:custDataLst>
                <p:tags r:id="rId91"/>
              </p:custDataLst>
            </p:nvPr>
          </p:nvSpPr>
          <p:spPr bwMode="auto">
            <a:xfrm>
              <a:off x="10059988" y="3694113"/>
              <a:ext cx="347663" cy="12700"/>
            </a:xfrm>
            <a:custGeom>
              <a:avLst/>
              <a:gdLst>
                <a:gd name="T0" fmla="*/ 216 w 219"/>
                <a:gd name="T1" fmla="*/ 0 h 8"/>
                <a:gd name="T2" fmla="*/ 3 w 219"/>
                <a:gd name="T3" fmla="*/ 0 h 8"/>
                <a:gd name="T4" fmla="*/ 0 w 219"/>
                <a:gd name="T5" fmla="*/ 4 h 8"/>
                <a:gd name="T6" fmla="*/ 3 w 219"/>
                <a:gd name="T7" fmla="*/ 8 h 8"/>
                <a:gd name="T8" fmla="*/ 216 w 219"/>
                <a:gd name="T9" fmla="*/ 8 h 8"/>
                <a:gd name="T10" fmla="*/ 219 w 219"/>
                <a:gd name="T11" fmla="*/ 4 h 8"/>
                <a:gd name="T12" fmla="*/ 216 w 2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8">
                  <a:moveTo>
                    <a:pt x="21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18" y="8"/>
                    <a:pt x="219" y="6"/>
                    <a:pt x="219" y="4"/>
                  </a:cubicBezTo>
                  <a:cubicBezTo>
                    <a:pt x="219" y="2"/>
                    <a:pt x="218" y="0"/>
                    <a:pt x="216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5" name="Freeform 1603"/>
            <p:cNvSpPr/>
            <p:nvPr>
              <p:custDataLst>
                <p:tags r:id="rId92"/>
              </p:custDataLst>
            </p:nvPr>
          </p:nvSpPr>
          <p:spPr bwMode="auto">
            <a:xfrm>
              <a:off x="9907588" y="3613151"/>
              <a:ext cx="65088" cy="12700"/>
            </a:xfrm>
            <a:custGeom>
              <a:avLst/>
              <a:gdLst>
                <a:gd name="T0" fmla="*/ 38 w 41"/>
                <a:gd name="T1" fmla="*/ 0 h 8"/>
                <a:gd name="T2" fmla="*/ 3 w 41"/>
                <a:gd name="T3" fmla="*/ 0 h 8"/>
                <a:gd name="T4" fmla="*/ 0 w 41"/>
                <a:gd name="T5" fmla="*/ 4 h 8"/>
                <a:gd name="T6" fmla="*/ 3 w 41"/>
                <a:gd name="T7" fmla="*/ 8 h 8"/>
                <a:gd name="T8" fmla="*/ 38 w 41"/>
                <a:gd name="T9" fmla="*/ 8 h 8"/>
                <a:gd name="T10" fmla="*/ 41 w 41"/>
                <a:gd name="T11" fmla="*/ 4 h 8"/>
                <a:gd name="T12" fmla="*/ 38 w 41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">
                  <a:moveTo>
                    <a:pt x="3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41" y="6"/>
                    <a:pt x="41" y="4"/>
                  </a:cubicBezTo>
                  <a:cubicBezTo>
                    <a:pt x="41" y="2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6" name="Freeform 1604"/>
            <p:cNvSpPr/>
            <p:nvPr>
              <p:custDataLst>
                <p:tags r:id="rId93"/>
              </p:custDataLst>
            </p:nvPr>
          </p:nvSpPr>
          <p:spPr bwMode="auto">
            <a:xfrm>
              <a:off x="9990138" y="3613151"/>
              <a:ext cx="228600" cy="12700"/>
            </a:xfrm>
            <a:custGeom>
              <a:avLst/>
              <a:gdLst>
                <a:gd name="T0" fmla="*/ 141 w 144"/>
                <a:gd name="T1" fmla="*/ 0 h 8"/>
                <a:gd name="T2" fmla="*/ 3 w 144"/>
                <a:gd name="T3" fmla="*/ 0 h 8"/>
                <a:gd name="T4" fmla="*/ 0 w 144"/>
                <a:gd name="T5" fmla="*/ 4 h 8"/>
                <a:gd name="T6" fmla="*/ 3 w 144"/>
                <a:gd name="T7" fmla="*/ 8 h 8"/>
                <a:gd name="T8" fmla="*/ 141 w 144"/>
                <a:gd name="T9" fmla="*/ 8 h 8"/>
                <a:gd name="T10" fmla="*/ 144 w 144"/>
                <a:gd name="T11" fmla="*/ 4 h 8"/>
                <a:gd name="T12" fmla="*/ 141 w 14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8">
                  <a:moveTo>
                    <a:pt x="1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3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3" y="8"/>
                    <a:pt x="144" y="6"/>
                    <a:pt x="144" y="4"/>
                  </a:cubicBezTo>
                  <a:cubicBezTo>
                    <a:pt x="144" y="2"/>
                    <a:pt x="143" y="0"/>
                    <a:pt x="141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7" name="Freeform 1605"/>
            <p:cNvSpPr/>
            <p:nvPr>
              <p:custDataLst>
                <p:tags r:id="rId94"/>
              </p:custDataLst>
            </p:nvPr>
          </p:nvSpPr>
          <p:spPr bwMode="auto">
            <a:xfrm>
              <a:off x="10248900" y="3613151"/>
              <a:ext cx="193675" cy="12700"/>
            </a:xfrm>
            <a:custGeom>
              <a:avLst/>
              <a:gdLst>
                <a:gd name="T0" fmla="*/ 118 w 122"/>
                <a:gd name="T1" fmla="*/ 0 h 8"/>
                <a:gd name="T2" fmla="*/ 3 w 122"/>
                <a:gd name="T3" fmla="*/ 0 h 8"/>
                <a:gd name="T4" fmla="*/ 0 w 122"/>
                <a:gd name="T5" fmla="*/ 4 h 8"/>
                <a:gd name="T6" fmla="*/ 3 w 122"/>
                <a:gd name="T7" fmla="*/ 8 h 8"/>
                <a:gd name="T8" fmla="*/ 118 w 122"/>
                <a:gd name="T9" fmla="*/ 8 h 8"/>
                <a:gd name="T10" fmla="*/ 122 w 122"/>
                <a:gd name="T11" fmla="*/ 4 h 8"/>
                <a:gd name="T12" fmla="*/ 118 w 12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8">
                  <a:moveTo>
                    <a:pt x="11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20" y="8"/>
                    <a:pt x="122" y="6"/>
                    <a:pt x="122" y="4"/>
                  </a:cubicBezTo>
                  <a:cubicBezTo>
                    <a:pt x="122" y="2"/>
                    <a:pt x="120" y="0"/>
                    <a:pt x="118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8" name="Freeform 1606"/>
            <p:cNvSpPr/>
            <p:nvPr>
              <p:custDataLst>
                <p:tags r:id="rId95"/>
              </p:custDataLst>
            </p:nvPr>
          </p:nvSpPr>
          <p:spPr bwMode="auto">
            <a:xfrm>
              <a:off x="9907588" y="3521076"/>
              <a:ext cx="433388" cy="12700"/>
            </a:xfrm>
            <a:custGeom>
              <a:avLst/>
              <a:gdLst>
                <a:gd name="T0" fmla="*/ 269 w 273"/>
                <a:gd name="T1" fmla="*/ 0 h 8"/>
                <a:gd name="T2" fmla="*/ 3 w 273"/>
                <a:gd name="T3" fmla="*/ 0 h 8"/>
                <a:gd name="T4" fmla="*/ 0 w 273"/>
                <a:gd name="T5" fmla="*/ 4 h 8"/>
                <a:gd name="T6" fmla="*/ 3 w 273"/>
                <a:gd name="T7" fmla="*/ 8 h 8"/>
                <a:gd name="T8" fmla="*/ 269 w 273"/>
                <a:gd name="T9" fmla="*/ 8 h 8"/>
                <a:gd name="T10" fmla="*/ 273 w 273"/>
                <a:gd name="T11" fmla="*/ 4 h 8"/>
                <a:gd name="T12" fmla="*/ 269 w 27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8">
                  <a:moveTo>
                    <a:pt x="26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269" y="8"/>
                    <a:pt x="269" y="8"/>
                    <a:pt x="269" y="8"/>
                  </a:cubicBezTo>
                  <a:cubicBezTo>
                    <a:pt x="271" y="8"/>
                    <a:pt x="273" y="6"/>
                    <a:pt x="273" y="4"/>
                  </a:cubicBezTo>
                  <a:cubicBezTo>
                    <a:pt x="273" y="2"/>
                    <a:pt x="271" y="0"/>
                    <a:pt x="269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19" name="Freeform 1607"/>
            <p:cNvSpPr/>
            <p:nvPr>
              <p:custDataLst>
                <p:tags r:id="rId96"/>
              </p:custDataLst>
            </p:nvPr>
          </p:nvSpPr>
          <p:spPr bwMode="auto">
            <a:xfrm>
              <a:off x="10363200" y="3521076"/>
              <a:ext cx="79375" cy="12700"/>
            </a:xfrm>
            <a:custGeom>
              <a:avLst/>
              <a:gdLst>
                <a:gd name="T0" fmla="*/ 46 w 50"/>
                <a:gd name="T1" fmla="*/ 0 h 8"/>
                <a:gd name="T2" fmla="*/ 3 w 50"/>
                <a:gd name="T3" fmla="*/ 0 h 8"/>
                <a:gd name="T4" fmla="*/ 0 w 50"/>
                <a:gd name="T5" fmla="*/ 4 h 8"/>
                <a:gd name="T6" fmla="*/ 3 w 50"/>
                <a:gd name="T7" fmla="*/ 8 h 8"/>
                <a:gd name="T8" fmla="*/ 46 w 50"/>
                <a:gd name="T9" fmla="*/ 8 h 8"/>
                <a:gd name="T10" fmla="*/ 50 w 50"/>
                <a:gd name="T11" fmla="*/ 4 h 8"/>
                <a:gd name="T12" fmla="*/ 46 w 50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8">
                  <a:moveTo>
                    <a:pt x="4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0" name="Freeform 1608"/>
            <p:cNvSpPr/>
            <p:nvPr>
              <p:custDataLst>
                <p:tags r:id="rId97"/>
              </p:custDataLst>
            </p:nvPr>
          </p:nvSpPr>
          <p:spPr bwMode="auto">
            <a:xfrm>
              <a:off x="9907588" y="3424238"/>
              <a:ext cx="106363" cy="14288"/>
            </a:xfrm>
            <a:custGeom>
              <a:avLst/>
              <a:gdLst>
                <a:gd name="T0" fmla="*/ 63 w 67"/>
                <a:gd name="T1" fmla="*/ 0 h 9"/>
                <a:gd name="T2" fmla="*/ 3 w 67"/>
                <a:gd name="T3" fmla="*/ 0 h 9"/>
                <a:gd name="T4" fmla="*/ 0 w 67"/>
                <a:gd name="T5" fmla="*/ 5 h 9"/>
                <a:gd name="T6" fmla="*/ 3 w 67"/>
                <a:gd name="T7" fmla="*/ 9 h 9"/>
                <a:gd name="T8" fmla="*/ 63 w 67"/>
                <a:gd name="T9" fmla="*/ 9 h 9"/>
                <a:gd name="T10" fmla="*/ 67 w 67"/>
                <a:gd name="T11" fmla="*/ 5 h 9"/>
                <a:gd name="T12" fmla="*/ 63 w 6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9">
                  <a:moveTo>
                    <a:pt x="6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7"/>
                    <a:pt x="1" y="9"/>
                    <a:pt x="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5" y="9"/>
                    <a:pt x="67" y="7"/>
                    <a:pt x="67" y="5"/>
                  </a:cubicBezTo>
                  <a:cubicBezTo>
                    <a:pt x="67" y="2"/>
                    <a:pt x="65" y="0"/>
                    <a:pt x="6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1" name="Freeform 1609"/>
            <p:cNvSpPr/>
            <p:nvPr>
              <p:custDataLst>
                <p:tags r:id="rId98"/>
              </p:custDataLst>
            </p:nvPr>
          </p:nvSpPr>
          <p:spPr bwMode="auto">
            <a:xfrm>
              <a:off x="10036175" y="3424238"/>
              <a:ext cx="406400" cy="14288"/>
            </a:xfrm>
            <a:custGeom>
              <a:avLst/>
              <a:gdLst>
                <a:gd name="T0" fmla="*/ 252 w 256"/>
                <a:gd name="T1" fmla="*/ 0 h 9"/>
                <a:gd name="T2" fmla="*/ 3 w 256"/>
                <a:gd name="T3" fmla="*/ 0 h 9"/>
                <a:gd name="T4" fmla="*/ 0 w 256"/>
                <a:gd name="T5" fmla="*/ 5 h 9"/>
                <a:gd name="T6" fmla="*/ 3 w 256"/>
                <a:gd name="T7" fmla="*/ 9 h 9"/>
                <a:gd name="T8" fmla="*/ 252 w 256"/>
                <a:gd name="T9" fmla="*/ 9 h 9"/>
                <a:gd name="T10" fmla="*/ 256 w 256"/>
                <a:gd name="T11" fmla="*/ 5 h 9"/>
                <a:gd name="T12" fmla="*/ 252 w 25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9">
                  <a:moveTo>
                    <a:pt x="25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7"/>
                    <a:pt x="1" y="9"/>
                    <a:pt x="3" y="9"/>
                  </a:cubicBezTo>
                  <a:cubicBezTo>
                    <a:pt x="252" y="9"/>
                    <a:pt x="252" y="9"/>
                    <a:pt x="252" y="9"/>
                  </a:cubicBezTo>
                  <a:cubicBezTo>
                    <a:pt x="254" y="9"/>
                    <a:pt x="256" y="7"/>
                    <a:pt x="256" y="5"/>
                  </a:cubicBezTo>
                  <a:cubicBezTo>
                    <a:pt x="256" y="2"/>
                    <a:pt x="254" y="0"/>
                    <a:pt x="252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2" name="Freeform 1610"/>
            <p:cNvSpPr/>
            <p:nvPr>
              <p:custDataLst>
                <p:tags r:id="rId99"/>
              </p:custDataLst>
            </p:nvPr>
          </p:nvSpPr>
          <p:spPr bwMode="auto">
            <a:xfrm>
              <a:off x="9907588" y="3333751"/>
              <a:ext cx="301625" cy="14288"/>
            </a:xfrm>
            <a:custGeom>
              <a:avLst/>
              <a:gdLst>
                <a:gd name="T0" fmla="*/ 187 w 190"/>
                <a:gd name="T1" fmla="*/ 0 h 9"/>
                <a:gd name="T2" fmla="*/ 3 w 190"/>
                <a:gd name="T3" fmla="*/ 0 h 9"/>
                <a:gd name="T4" fmla="*/ 0 w 190"/>
                <a:gd name="T5" fmla="*/ 5 h 9"/>
                <a:gd name="T6" fmla="*/ 3 w 190"/>
                <a:gd name="T7" fmla="*/ 9 h 9"/>
                <a:gd name="T8" fmla="*/ 187 w 190"/>
                <a:gd name="T9" fmla="*/ 9 h 9"/>
                <a:gd name="T10" fmla="*/ 190 w 190"/>
                <a:gd name="T11" fmla="*/ 5 h 9"/>
                <a:gd name="T12" fmla="*/ 187 w 19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9">
                  <a:moveTo>
                    <a:pt x="18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7"/>
                    <a:pt x="1" y="9"/>
                    <a:pt x="3" y="9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189" y="9"/>
                    <a:pt x="190" y="7"/>
                    <a:pt x="190" y="5"/>
                  </a:cubicBezTo>
                  <a:cubicBezTo>
                    <a:pt x="190" y="2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3" name="Freeform 1611"/>
            <p:cNvSpPr/>
            <p:nvPr>
              <p:custDataLst>
                <p:tags r:id="rId100"/>
              </p:custDataLst>
            </p:nvPr>
          </p:nvSpPr>
          <p:spPr bwMode="auto">
            <a:xfrm>
              <a:off x="10240963" y="3333751"/>
              <a:ext cx="58738" cy="14288"/>
            </a:xfrm>
            <a:custGeom>
              <a:avLst/>
              <a:gdLst>
                <a:gd name="T0" fmla="*/ 33 w 37"/>
                <a:gd name="T1" fmla="*/ 0 h 9"/>
                <a:gd name="T2" fmla="*/ 3 w 37"/>
                <a:gd name="T3" fmla="*/ 0 h 9"/>
                <a:gd name="T4" fmla="*/ 0 w 37"/>
                <a:gd name="T5" fmla="*/ 5 h 9"/>
                <a:gd name="T6" fmla="*/ 3 w 37"/>
                <a:gd name="T7" fmla="*/ 9 h 9"/>
                <a:gd name="T8" fmla="*/ 33 w 37"/>
                <a:gd name="T9" fmla="*/ 9 h 9"/>
                <a:gd name="T10" fmla="*/ 37 w 37"/>
                <a:gd name="T11" fmla="*/ 5 h 9"/>
                <a:gd name="T12" fmla="*/ 33 w 3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9">
                  <a:moveTo>
                    <a:pt x="3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7"/>
                    <a:pt x="1" y="9"/>
                    <a:pt x="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9"/>
                    <a:pt x="37" y="7"/>
                    <a:pt x="37" y="5"/>
                  </a:cubicBezTo>
                  <a:cubicBezTo>
                    <a:pt x="37" y="2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4" name="Freeform 1612"/>
            <p:cNvSpPr/>
            <p:nvPr>
              <p:custDataLst>
                <p:tags r:id="rId101"/>
              </p:custDataLst>
            </p:nvPr>
          </p:nvSpPr>
          <p:spPr bwMode="auto">
            <a:xfrm>
              <a:off x="9498013" y="3328988"/>
              <a:ext cx="341313" cy="382588"/>
            </a:xfrm>
            <a:custGeom>
              <a:avLst/>
              <a:gdLst>
                <a:gd name="T0" fmla="*/ 215 w 215"/>
                <a:gd name="T1" fmla="*/ 225 h 241"/>
                <a:gd name="T2" fmla="*/ 201 w 215"/>
                <a:gd name="T3" fmla="*/ 241 h 241"/>
                <a:gd name="T4" fmla="*/ 14 w 215"/>
                <a:gd name="T5" fmla="*/ 241 h 241"/>
                <a:gd name="T6" fmla="*/ 0 w 215"/>
                <a:gd name="T7" fmla="*/ 225 h 241"/>
                <a:gd name="T8" fmla="*/ 0 w 215"/>
                <a:gd name="T9" fmla="*/ 17 h 241"/>
                <a:gd name="T10" fmla="*/ 14 w 215"/>
                <a:gd name="T11" fmla="*/ 0 h 241"/>
                <a:gd name="T12" fmla="*/ 201 w 215"/>
                <a:gd name="T13" fmla="*/ 0 h 241"/>
                <a:gd name="T14" fmla="*/ 215 w 215"/>
                <a:gd name="T15" fmla="*/ 17 h 241"/>
                <a:gd name="T16" fmla="*/ 215 w 215"/>
                <a:gd name="T17" fmla="*/ 22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41">
                  <a:moveTo>
                    <a:pt x="215" y="225"/>
                  </a:moveTo>
                  <a:cubicBezTo>
                    <a:pt x="215" y="234"/>
                    <a:pt x="209" y="241"/>
                    <a:pt x="201" y="241"/>
                  </a:cubicBezTo>
                  <a:cubicBezTo>
                    <a:pt x="14" y="241"/>
                    <a:pt x="14" y="241"/>
                    <a:pt x="14" y="241"/>
                  </a:cubicBezTo>
                  <a:cubicBezTo>
                    <a:pt x="6" y="241"/>
                    <a:pt x="0" y="234"/>
                    <a:pt x="0" y="22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9" y="0"/>
                    <a:pt x="215" y="8"/>
                    <a:pt x="215" y="17"/>
                  </a:cubicBezTo>
                  <a:lnTo>
                    <a:pt x="215" y="225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5" name="Freeform 1613"/>
            <p:cNvSpPr/>
            <p:nvPr>
              <p:custDataLst>
                <p:tags r:id="rId102"/>
              </p:custDataLst>
            </p:nvPr>
          </p:nvSpPr>
          <p:spPr bwMode="auto">
            <a:xfrm>
              <a:off x="10052050" y="3192463"/>
              <a:ext cx="1171575" cy="1373188"/>
            </a:xfrm>
            <a:custGeom>
              <a:avLst/>
              <a:gdLst>
                <a:gd name="T0" fmla="*/ 690 w 738"/>
                <a:gd name="T1" fmla="*/ 865 h 865"/>
                <a:gd name="T2" fmla="*/ 48 w 738"/>
                <a:gd name="T3" fmla="*/ 865 h 865"/>
                <a:gd name="T4" fmla="*/ 0 w 738"/>
                <a:gd name="T5" fmla="*/ 817 h 865"/>
                <a:gd name="T6" fmla="*/ 0 w 738"/>
                <a:gd name="T7" fmla="*/ 48 h 865"/>
                <a:gd name="T8" fmla="*/ 48 w 738"/>
                <a:gd name="T9" fmla="*/ 0 h 865"/>
                <a:gd name="T10" fmla="*/ 690 w 738"/>
                <a:gd name="T11" fmla="*/ 0 h 865"/>
                <a:gd name="T12" fmla="*/ 738 w 738"/>
                <a:gd name="T13" fmla="*/ 48 h 865"/>
                <a:gd name="T14" fmla="*/ 738 w 738"/>
                <a:gd name="T15" fmla="*/ 817 h 865"/>
                <a:gd name="T16" fmla="*/ 690 w 738"/>
                <a:gd name="T17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8" h="865">
                  <a:moveTo>
                    <a:pt x="690" y="865"/>
                  </a:moveTo>
                  <a:cubicBezTo>
                    <a:pt x="48" y="865"/>
                    <a:pt x="48" y="865"/>
                    <a:pt x="48" y="865"/>
                  </a:cubicBezTo>
                  <a:cubicBezTo>
                    <a:pt x="22" y="865"/>
                    <a:pt x="0" y="844"/>
                    <a:pt x="0" y="8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716" y="0"/>
                    <a:pt x="738" y="21"/>
                    <a:pt x="738" y="48"/>
                  </a:cubicBezTo>
                  <a:cubicBezTo>
                    <a:pt x="738" y="817"/>
                    <a:pt x="738" y="817"/>
                    <a:pt x="738" y="817"/>
                  </a:cubicBezTo>
                  <a:cubicBezTo>
                    <a:pt x="738" y="844"/>
                    <a:pt x="716" y="865"/>
                    <a:pt x="690" y="865"/>
                  </a:cubicBezTo>
                  <a:close/>
                </a:path>
              </a:pathLst>
            </a:custGeom>
            <a:solidFill>
              <a:srgbClr val="3A3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6" name="Freeform 1614"/>
            <p:cNvSpPr/>
            <p:nvPr>
              <p:custDataLst>
                <p:tags r:id="rId103"/>
              </p:custDataLst>
            </p:nvPr>
          </p:nvSpPr>
          <p:spPr bwMode="auto">
            <a:xfrm>
              <a:off x="9953625" y="3192463"/>
              <a:ext cx="1169988" cy="1373188"/>
            </a:xfrm>
            <a:custGeom>
              <a:avLst/>
              <a:gdLst>
                <a:gd name="T0" fmla="*/ 689 w 737"/>
                <a:gd name="T1" fmla="*/ 865 h 865"/>
                <a:gd name="T2" fmla="*/ 48 w 737"/>
                <a:gd name="T3" fmla="*/ 865 h 865"/>
                <a:gd name="T4" fmla="*/ 0 w 737"/>
                <a:gd name="T5" fmla="*/ 817 h 865"/>
                <a:gd name="T6" fmla="*/ 0 w 737"/>
                <a:gd name="T7" fmla="*/ 48 h 865"/>
                <a:gd name="T8" fmla="*/ 48 w 737"/>
                <a:gd name="T9" fmla="*/ 0 h 865"/>
                <a:gd name="T10" fmla="*/ 689 w 737"/>
                <a:gd name="T11" fmla="*/ 0 h 865"/>
                <a:gd name="T12" fmla="*/ 737 w 737"/>
                <a:gd name="T13" fmla="*/ 48 h 865"/>
                <a:gd name="T14" fmla="*/ 737 w 737"/>
                <a:gd name="T15" fmla="*/ 817 h 865"/>
                <a:gd name="T16" fmla="*/ 689 w 737"/>
                <a:gd name="T17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7" h="865">
                  <a:moveTo>
                    <a:pt x="689" y="865"/>
                  </a:moveTo>
                  <a:cubicBezTo>
                    <a:pt x="48" y="865"/>
                    <a:pt x="48" y="865"/>
                    <a:pt x="48" y="865"/>
                  </a:cubicBezTo>
                  <a:cubicBezTo>
                    <a:pt x="21" y="865"/>
                    <a:pt x="0" y="844"/>
                    <a:pt x="0" y="8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16" y="0"/>
                    <a:pt x="737" y="21"/>
                    <a:pt x="737" y="48"/>
                  </a:cubicBezTo>
                  <a:cubicBezTo>
                    <a:pt x="737" y="817"/>
                    <a:pt x="737" y="817"/>
                    <a:pt x="737" y="817"/>
                  </a:cubicBezTo>
                  <a:cubicBezTo>
                    <a:pt x="737" y="844"/>
                    <a:pt x="716" y="865"/>
                    <a:pt x="689" y="865"/>
                  </a:cubicBezTo>
                  <a:close/>
                </a:path>
              </a:pathLst>
            </a:custGeom>
            <a:solidFill>
              <a:srgbClr val="606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7" name="Freeform 1615"/>
            <p:cNvSpPr/>
            <p:nvPr>
              <p:custDataLst>
                <p:tags r:id="rId104"/>
              </p:custDataLst>
            </p:nvPr>
          </p:nvSpPr>
          <p:spPr bwMode="auto">
            <a:xfrm>
              <a:off x="10088563" y="3663951"/>
              <a:ext cx="900113" cy="103188"/>
            </a:xfrm>
            <a:custGeom>
              <a:avLst/>
              <a:gdLst>
                <a:gd name="T0" fmla="*/ 535 w 567"/>
                <a:gd name="T1" fmla="*/ 65 h 65"/>
                <a:gd name="T2" fmla="*/ 33 w 567"/>
                <a:gd name="T3" fmla="*/ 65 h 65"/>
                <a:gd name="T4" fmla="*/ 0 w 567"/>
                <a:gd name="T5" fmla="*/ 33 h 65"/>
                <a:gd name="T6" fmla="*/ 0 w 567"/>
                <a:gd name="T7" fmla="*/ 33 h 65"/>
                <a:gd name="T8" fmla="*/ 33 w 567"/>
                <a:gd name="T9" fmla="*/ 0 h 65"/>
                <a:gd name="T10" fmla="*/ 535 w 567"/>
                <a:gd name="T11" fmla="*/ 0 h 65"/>
                <a:gd name="T12" fmla="*/ 567 w 567"/>
                <a:gd name="T13" fmla="*/ 33 h 65"/>
                <a:gd name="T14" fmla="*/ 567 w 567"/>
                <a:gd name="T15" fmla="*/ 33 h 65"/>
                <a:gd name="T16" fmla="*/ 535 w 567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7" h="65">
                  <a:moveTo>
                    <a:pt x="535" y="65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552" y="0"/>
                    <a:pt x="567" y="15"/>
                    <a:pt x="567" y="33"/>
                  </a:cubicBezTo>
                  <a:cubicBezTo>
                    <a:pt x="567" y="33"/>
                    <a:pt x="567" y="33"/>
                    <a:pt x="567" y="33"/>
                  </a:cubicBezTo>
                  <a:cubicBezTo>
                    <a:pt x="567" y="51"/>
                    <a:pt x="552" y="65"/>
                    <a:pt x="535" y="65"/>
                  </a:cubicBezTo>
                  <a:close/>
                </a:path>
              </a:pathLst>
            </a:custGeom>
            <a:solidFill>
              <a:srgbClr val="F4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8" name="Freeform 1616"/>
            <p:cNvSpPr/>
            <p:nvPr>
              <p:custDataLst>
                <p:tags r:id="rId105"/>
              </p:custDataLst>
            </p:nvPr>
          </p:nvSpPr>
          <p:spPr bwMode="auto">
            <a:xfrm>
              <a:off x="10088563" y="3867151"/>
              <a:ext cx="574675" cy="103188"/>
            </a:xfrm>
            <a:custGeom>
              <a:avLst/>
              <a:gdLst>
                <a:gd name="T0" fmla="*/ 329 w 362"/>
                <a:gd name="T1" fmla="*/ 65 h 65"/>
                <a:gd name="T2" fmla="*/ 33 w 362"/>
                <a:gd name="T3" fmla="*/ 65 h 65"/>
                <a:gd name="T4" fmla="*/ 0 w 362"/>
                <a:gd name="T5" fmla="*/ 32 h 65"/>
                <a:gd name="T6" fmla="*/ 33 w 362"/>
                <a:gd name="T7" fmla="*/ 0 h 65"/>
                <a:gd name="T8" fmla="*/ 329 w 362"/>
                <a:gd name="T9" fmla="*/ 0 h 65"/>
                <a:gd name="T10" fmla="*/ 362 w 362"/>
                <a:gd name="T11" fmla="*/ 32 h 65"/>
                <a:gd name="T12" fmla="*/ 329 w 362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29" y="65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7" y="0"/>
                    <a:pt x="362" y="14"/>
                    <a:pt x="362" y="32"/>
                  </a:cubicBezTo>
                  <a:cubicBezTo>
                    <a:pt x="362" y="50"/>
                    <a:pt x="347" y="65"/>
                    <a:pt x="329" y="65"/>
                  </a:cubicBezTo>
                  <a:close/>
                </a:path>
              </a:pathLst>
            </a:custGeom>
            <a:solidFill>
              <a:srgbClr val="20A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29" name="Freeform 1617"/>
            <p:cNvSpPr/>
            <p:nvPr>
              <p:custDataLst>
                <p:tags r:id="rId106"/>
              </p:custDataLst>
            </p:nvPr>
          </p:nvSpPr>
          <p:spPr bwMode="auto">
            <a:xfrm>
              <a:off x="10421938" y="4057651"/>
              <a:ext cx="566738" cy="103188"/>
            </a:xfrm>
            <a:custGeom>
              <a:avLst/>
              <a:gdLst>
                <a:gd name="T0" fmla="*/ 325 w 357"/>
                <a:gd name="T1" fmla="*/ 65 h 65"/>
                <a:gd name="T2" fmla="*/ 33 w 357"/>
                <a:gd name="T3" fmla="*/ 65 h 65"/>
                <a:gd name="T4" fmla="*/ 0 w 357"/>
                <a:gd name="T5" fmla="*/ 32 h 65"/>
                <a:gd name="T6" fmla="*/ 33 w 357"/>
                <a:gd name="T7" fmla="*/ 0 h 65"/>
                <a:gd name="T8" fmla="*/ 325 w 357"/>
                <a:gd name="T9" fmla="*/ 0 h 65"/>
                <a:gd name="T10" fmla="*/ 357 w 357"/>
                <a:gd name="T11" fmla="*/ 32 h 65"/>
                <a:gd name="T12" fmla="*/ 325 w 357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65">
                  <a:moveTo>
                    <a:pt x="325" y="65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42" y="0"/>
                    <a:pt x="357" y="14"/>
                    <a:pt x="357" y="32"/>
                  </a:cubicBezTo>
                  <a:cubicBezTo>
                    <a:pt x="357" y="50"/>
                    <a:pt x="342" y="65"/>
                    <a:pt x="325" y="65"/>
                  </a:cubicBezTo>
                  <a:close/>
                </a:path>
              </a:pathLst>
            </a:custGeom>
            <a:solidFill>
              <a:srgbClr val="F4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0" name="Freeform 1618"/>
            <p:cNvSpPr/>
            <p:nvPr>
              <p:custDataLst>
                <p:tags r:id="rId107"/>
              </p:custDataLst>
            </p:nvPr>
          </p:nvSpPr>
          <p:spPr bwMode="auto">
            <a:xfrm>
              <a:off x="10702925" y="3663951"/>
              <a:ext cx="285750" cy="103188"/>
            </a:xfrm>
            <a:custGeom>
              <a:avLst/>
              <a:gdLst>
                <a:gd name="T0" fmla="*/ 148 w 180"/>
                <a:gd name="T1" fmla="*/ 0 h 65"/>
                <a:gd name="T2" fmla="*/ 0 w 180"/>
                <a:gd name="T3" fmla="*/ 0 h 65"/>
                <a:gd name="T4" fmla="*/ 0 w 180"/>
                <a:gd name="T5" fmla="*/ 65 h 65"/>
                <a:gd name="T6" fmla="*/ 148 w 180"/>
                <a:gd name="T7" fmla="*/ 65 h 65"/>
                <a:gd name="T8" fmla="*/ 180 w 180"/>
                <a:gd name="T9" fmla="*/ 33 h 65"/>
                <a:gd name="T10" fmla="*/ 148 w 180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65">
                  <a:moveTo>
                    <a:pt x="1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65" y="65"/>
                    <a:pt x="180" y="51"/>
                    <a:pt x="180" y="33"/>
                  </a:cubicBezTo>
                  <a:cubicBezTo>
                    <a:pt x="180" y="15"/>
                    <a:pt x="165" y="0"/>
                    <a:pt x="148" y="0"/>
                  </a:cubicBezTo>
                  <a:close/>
                </a:path>
              </a:pathLst>
            </a:custGeom>
            <a:solidFill>
              <a:srgbClr val="20A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1" name="Rectangle 1619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10431463" y="3663951"/>
              <a:ext cx="350838" cy="103188"/>
            </a:xfrm>
            <a:prstGeom prst="rect">
              <a:avLst/>
            </a:prstGeom>
            <a:solidFill>
              <a:srgbClr val="FCC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2" name="Freeform 1620"/>
            <p:cNvSpPr/>
            <p:nvPr>
              <p:custDataLst>
                <p:tags r:id="rId109"/>
              </p:custDataLst>
            </p:nvPr>
          </p:nvSpPr>
          <p:spPr bwMode="auto">
            <a:xfrm>
              <a:off x="10421938" y="4057651"/>
              <a:ext cx="112713" cy="103188"/>
            </a:xfrm>
            <a:custGeom>
              <a:avLst/>
              <a:gdLst>
                <a:gd name="T0" fmla="*/ 71 w 71"/>
                <a:gd name="T1" fmla="*/ 0 h 65"/>
                <a:gd name="T2" fmla="*/ 33 w 71"/>
                <a:gd name="T3" fmla="*/ 0 h 65"/>
                <a:gd name="T4" fmla="*/ 0 w 71"/>
                <a:gd name="T5" fmla="*/ 32 h 65"/>
                <a:gd name="T6" fmla="*/ 0 w 71"/>
                <a:gd name="T7" fmla="*/ 32 h 65"/>
                <a:gd name="T8" fmla="*/ 33 w 71"/>
                <a:gd name="T9" fmla="*/ 65 h 65"/>
                <a:gd name="T10" fmla="*/ 71 w 71"/>
                <a:gd name="T11" fmla="*/ 65 h 65"/>
                <a:gd name="T12" fmla="*/ 71 w 7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5">
                  <a:moveTo>
                    <a:pt x="71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0"/>
                    <a:pt x="15" y="65"/>
                    <a:pt x="33" y="65"/>
                  </a:cubicBezTo>
                  <a:cubicBezTo>
                    <a:pt x="71" y="65"/>
                    <a:pt x="71" y="65"/>
                    <a:pt x="71" y="6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20A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3" name="Oval 1621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10075863" y="3322638"/>
              <a:ext cx="149225" cy="149225"/>
            </a:xfrm>
            <a:prstGeom prst="ellipse">
              <a:avLst/>
            </a:prstGeom>
            <a:solidFill>
              <a:srgbClr val="3A3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4" name="Oval 1622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1763" y="3322638"/>
              <a:ext cx="149225" cy="149225"/>
            </a:xfrm>
            <a:prstGeom prst="ellipse">
              <a:avLst/>
            </a:prstGeom>
            <a:solidFill>
              <a:srgbClr val="3A3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5" name="Oval 1623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12425" y="3322638"/>
              <a:ext cx="147638" cy="149225"/>
            </a:xfrm>
            <a:prstGeom prst="ellipse">
              <a:avLst/>
            </a:prstGeom>
            <a:solidFill>
              <a:srgbClr val="3A3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6" name="Rectangle 1624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7369175" y="2508251"/>
              <a:ext cx="2006600" cy="2640013"/>
            </a:xfrm>
            <a:prstGeom prst="rect">
              <a:avLst/>
            </a:prstGeom>
            <a:solidFill>
              <a:srgbClr val="20A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7" name="Freeform 1625"/>
            <p:cNvSpPr/>
            <p:nvPr>
              <p:custDataLst>
                <p:tags r:id="rId114"/>
              </p:custDataLst>
            </p:nvPr>
          </p:nvSpPr>
          <p:spPr bwMode="auto">
            <a:xfrm>
              <a:off x="7483475" y="2592388"/>
              <a:ext cx="1779588" cy="2373313"/>
            </a:xfrm>
            <a:custGeom>
              <a:avLst/>
              <a:gdLst>
                <a:gd name="T0" fmla="*/ 0 w 1121"/>
                <a:gd name="T1" fmla="*/ 0 h 1495"/>
                <a:gd name="T2" fmla="*/ 0 w 1121"/>
                <a:gd name="T3" fmla="*/ 1495 h 1495"/>
                <a:gd name="T4" fmla="*/ 887 w 1121"/>
                <a:gd name="T5" fmla="*/ 1495 h 1495"/>
                <a:gd name="T6" fmla="*/ 887 w 1121"/>
                <a:gd name="T7" fmla="*/ 1254 h 1495"/>
                <a:gd name="T8" fmla="*/ 1121 w 1121"/>
                <a:gd name="T9" fmla="*/ 1254 h 1495"/>
                <a:gd name="T10" fmla="*/ 1121 w 1121"/>
                <a:gd name="T11" fmla="*/ 0 h 1495"/>
                <a:gd name="T12" fmla="*/ 0 w 1121"/>
                <a:gd name="T13" fmla="*/ 0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1" h="1495">
                  <a:moveTo>
                    <a:pt x="0" y="0"/>
                  </a:moveTo>
                  <a:lnTo>
                    <a:pt x="0" y="1495"/>
                  </a:lnTo>
                  <a:lnTo>
                    <a:pt x="887" y="1495"/>
                  </a:lnTo>
                  <a:lnTo>
                    <a:pt x="887" y="1254"/>
                  </a:lnTo>
                  <a:lnTo>
                    <a:pt x="1121" y="1254"/>
                  </a:lnTo>
                  <a:lnTo>
                    <a:pt x="1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8" name="Freeform 1626"/>
            <p:cNvSpPr/>
            <p:nvPr>
              <p:custDataLst>
                <p:tags r:id="rId115"/>
              </p:custDataLst>
            </p:nvPr>
          </p:nvSpPr>
          <p:spPr bwMode="auto">
            <a:xfrm>
              <a:off x="8891588" y="4583113"/>
              <a:ext cx="371475" cy="382588"/>
            </a:xfrm>
            <a:custGeom>
              <a:avLst/>
              <a:gdLst>
                <a:gd name="T0" fmla="*/ 0 w 234"/>
                <a:gd name="T1" fmla="*/ 241 h 241"/>
                <a:gd name="T2" fmla="*/ 0 w 234"/>
                <a:gd name="T3" fmla="*/ 0 h 241"/>
                <a:gd name="T4" fmla="*/ 234 w 234"/>
                <a:gd name="T5" fmla="*/ 0 h 241"/>
                <a:gd name="T6" fmla="*/ 0 w 234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241">
                  <a:moveTo>
                    <a:pt x="0" y="241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3C6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39" name="Rectangle 1627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7737475" y="3084513"/>
              <a:ext cx="579438" cy="84138"/>
            </a:xfrm>
            <a:prstGeom prst="rect">
              <a:avLst/>
            </a:prstGeom>
            <a:solidFill>
              <a:srgbClr val="D2ED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0" name="Rectangle 1628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7737475" y="3282951"/>
              <a:ext cx="749300" cy="84138"/>
            </a:xfrm>
            <a:prstGeom prst="rect">
              <a:avLst/>
            </a:prstGeom>
            <a:solidFill>
              <a:srgbClr val="FFD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1" name="Freeform 1629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7737475" y="3479801"/>
              <a:ext cx="1277938" cy="641350"/>
            </a:xfrm>
            <a:custGeom>
              <a:avLst/>
              <a:gdLst>
                <a:gd name="T0" fmla="*/ 0 w 805"/>
                <a:gd name="T1" fmla="*/ 350 h 404"/>
                <a:gd name="T2" fmla="*/ 472 w 805"/>
                <a:gd name="T3" fmla="*/ 350 h 404"/>
                <a:gd name="T4" fmla="*/ 472 w 805"/>
                <a:gd name="T5" fmla="*/ 404 h 404"/>
                <a:gd name="T6" fmla="*/ 0 w 805"/>
                <a:gd name="T7" fmla="*/ 404 h 404"/>
                <a:gd name="T8" fmla="*/ 0 w 805"/>
                <a:gd name="T9" fmla="*/ 350 h 404"/>
                <a:gd name="T10" fmla="*/ 0 w 805"/>
                <a:gd name="T11" fmla="*/ 0 h 404"/>
                <a:gd name="T12" fmla="*/ 805 w 805"/>
                <a:gd name="T13" fmla="*/ 0 h 404"/>
                <a:gd name="T14" fmla="*/ 805 w 805"/>
                <a:gd name="T15" fmla="*/ 54 h 404"/>
                <a:gd name="T16" fmla="*/ 0 w 805"/>
                <a:gd name="T17" fmla="*/ 54 h 404"/>
                <a:gd name="T18" fmla="*/ 0 w 805"/>
                <a:gd name="T19" fmla="*/ 0 h 404"/>
                <a:gd name="T20" fmla="*/ 0 w 805"/>
                <a:gd name="T21" fmla="*/ 125 h 404"/>
                <a:gd name="T22" fmla="*/ 805 w 805"/>
                <a:gd name="T23" fmla="*/ 125 h 404"/>
                <a:gd name="T24" fmla="*/ 805 w 805"/>
                <a:gd name="T25" fmla="*/ 178 h 404"/>
                <a:gd name="T26" fmla="*/ 0 w 805"/>
                <a:gd name="T27" fmla="*/ 178 h 404"/>
                <a:gd name="T28" fmla="*/ 0 w 805"/>
                <a:gd name="T29" fmla="*/ 12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5" h="404">
                  <a:moveTo>
                    <a:pt x="0" y="350"/>
                  </a:moveTo>
                  <a:lnTo>
                    <a:pt x="472" y="350"/>
                  </a:lnTo>
                  <a:lnTo>
                    <a:pt x="472" y="404"/>
                  </a:lnTo>
                  <a:lnTo>
                    <a:pt x="0" y="404"/>
                  </a:lnTo>
                  <a:lnTo>
                    <a:pt x="0" y="350"/>
                  </a:lnTo>
                  <a:close/>
                  <a:moveTo>
                    <a:pt x="0" y="0"/>
                  </a:moveTo>
                  <a:lnTo>
                    <a:pt x="805" y="0"/>
                  </a:lnTo>
                  <a:lnTo>
                    <a:pt x="805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0" y="125"/>
                  </a:moveTo>
                  <a:lnTo>
                    <a:pt x="805" y="125"/>
                  </a:lnTo>
                  <a:lnTo>
                    <a:pt x="805" y="178"/>
                  </a:lnTo>
                  <a:lnTo>
                    <a:pt x="0" y="178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D2ED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2" name="Rectangle 1630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7737475" y="3856038"/>
              <a:ext cx="1277938" cy="85725"/>
            </a:xfrm>
            <a:prstGeom prst="rect">
              <a:avLst/>
            </a:prstGeom>
            <a:solidFill>
              <a:srgbClr val="FFD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3" name="Freeform 1631"/>
            <p:cNvSpPr/>
            <p:nvPr>
              <p:custDataLst>
                <p:tags r:id="rId120"/>
              </p:custDataLst>
            </p:nvPr>
          </p:nvSpPr>
          <p:spPr bwMode="auto">
            <a:xfrm>
              <a:off x="7735888" y="2462213"/>
              <a:ext cx="1279525" cy="258763"/>
            </a:xfrm>
            <a:custGeom>
              <a:avLst/>
              <a:gdLst>
                <a:gd name="T0" fmla="*/ 725 w 806"/>
                <a:gd name="T1" fmla="*/ 163 h 163"/>
                <a:gd name="T2" fmla="*/ 82 w 806"/>
                <a:gd name="T3" fmla="*/ 163 h 163"/>
                <a:gd name="T4" fmla="*/ 0 w 806"/>
                <a:gd name="T5" fmla="*/ 81 h 163"/>
                <a:gd name="T6" fmla="*/ 82 w 806"/>
                <a:gd name="T7" fmla="*/ 0 h 163"/>
                <a:gd name="T8" fmla="*/ 725 w 806"/>
                <a:gd name="T9" fmla="*/ 0 h 163"/>
                <a:gd name="T10" fmla="*/ 806 w 806"/>
                <a:gd name="T11" fmla="*/ 81 h 163"/>
                <a:gd name="T12" fmla="*/ 725 w 806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6" h="163">
                  <a:moveTo>
                    <a:pt x="725" y="163"/>
                  </a:move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1"/>
                  </a:cubicBezTo>
                  <a:cubicBezTo>
                    <a:pt x="0" y="37"/>
                    <a:pt x="37" y="0"/>
                    <a:pt x="82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70" y="0"/>
                    <a:pt x="806" y="37"/>
                    <a:pt x="806" y="81"/>
                  </a:cubicBezTo>
                  <a:cubicBezTo>
                    <a:pt x="806" y="126"/>
                    <a:pt x="770" y="163"/>
                    <a:pt x="725" y="163"/>
                  </a:cubicBezTo>
                  <a:close/>
                </a:path>
              </a:pathLst>
            </a:custGeom>
            <a:solidFill>
              <a:srgbClr val="42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4" name="Freeform 1632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8159750" y="2168526"/>
              <a:ext cx="466725" cy="466725"/>
            </a:xfrm>
            <a:custGeom>
              <a:avLst/>
              <a:gdLst>
                <a:gd name="T0" fmla="*/ 147 w 294"/>
                <a:gd name="T1" fmla="*/ 294 h 294"/>
                <a:gd name="T2" fmla="*/ 0 w 294"/>
                <a:gd name="T3" fmla="*/ 147 h 294"/>
                <a:gd name="T4" fmla="*/ 147 w 294"/>
                <a:gd name="T5" fmla="*/ 0 h 294"/>
                <a:gd name="T6" fmla="*/ 294 w 294"/>
                <a:gd name="T7" fmla="*/ 147 h 294"/>
                <a:gd name="T8" fmla="*/ 147 w 294"/>
                <a:gd name="T9" fmla="*/ 294 h 294"/>
                <a:gd name="T10" fmla="*/ 147 w 294"/>
                <a:gd name="T11" fmla="*/ 80 h 294"/>
                <a:gd name="T12" fmla="*/ 81 w 294"/>
                <a:gd name="T13" fmla="*/ 147 h 294"/>
                <a:gd name="T14" fmla="*/ 147 w 294"/>
                <a:gd name="T15" fmla="*/ 214 h 294"/>
                <a:gd name="T16" fmla="*/ 214 w 294"/>
                <a:gd name="T17" fmla="*/ 147 h 294"/>
                <a:gd name="T18" fmla="*/ 147 w 294"/>
                <a:gd name="T19" fmla="*/ 8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147" y="294"/>
                  </a:moveTo>
                  <a:cubicBezTo>
                    <a:pt x="66" y="294"/>
                    <a:pt x="0" y="228"/>
                    <a:pt x="0" y="147"/>
                  </a:cubicBezTo>
                  <a:cubicBezTo>
                    <a:pt x="0" y="66"/>
                    <a:pt x="66" y="0"/>
                    <a:pt x="147" y="0"/>
                  </a:cubicBezTo>
                  <a:cubicBezTo>
                    <a:pt x="228" y="0"/>
                    <a:pt x="294" y="66"/>
                    <a:pt x="294" y="147"/>
                  </a:cubicBezTo>
                  <a:cubicBezTo>
                    <a:pt x="294" y="228"/>
                    <a:pt x="228" y="294"/>
                    <a:pt x="147" y="294"/>
                  </a:cubicBezTo>
                  <a:close/>
                  <a:moveTo>
                    <a:pt x="147" y="80"/>
                  </a:moveTo>
                  <a:cubicBezTo>
                    <a:pt x="110" y="80"/>
                    <a:pt x="81" y="110"/>
                    <a:pt x="81" y="147"/>
                  </a:cubicBezTo>
                  <a:cubicBezTo>
                    <a:pt x="81" y="184"/>
                    <a:pt x="111" y="214"/>
                    <a:pt x="147" y="214"/>
                  </a:cubicBezTo>
                  <a:cubicBezTo>
                    <a:pt x="184" y="214"/>
                    <a:pt x="214" y="184"/>
                    <a:pt x="214" y="147"/>
                  </a:cubicBezTo>
                  <a:cubicBezTo>
                    <a:pt x="214" y="110"/>
                    <a:pt x="184" y="80"/>
                    <a:pt x="147" y="80"/>
                  </a:cubicBezTo>
                  <a:close/>
                </a:path>
              </a:pathLst>
            </a:custGeom>
            <a:solidFill>
              <a:srgbClr val="42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5" name="Freeform 1633"/>
            <p:cNvSpPr/>
            <p:nvPr>
              <p:custDataLst>
                <p:tags r:id="rId122"/>
              </p:custDataLst>
            </p:nvPr>
          </p:nvSpPr>
          <p:spPr bwMode="auto">
            <a:xfrm>
              <a:off x="8393113" y="2462213"/>
              <a:ext cx="622300" cy="258763"/>
            </a:xfrm>
            <a:custGeom>
              <a:avLst/>
              <a:gdLst>
                <a:gd name="T0" fmla="*/ 311 w 392"/>
                <a:gd name="T1" fmla="*/ 0 h 163"/>
                <a:gd name="T2" fmla="*/ 0 w 392"/>
                <a:gd name="T3" fmla="*/ 0 h 163"/>
                <a:gd name="T4" fmla="*/ 0 w 392"/>
                <a:gd name="T5" fmla="*/ 163 h 163"/>
                <a:gd name="T6" fmla="*/ 311 w 392"/>
                <a:gd name="T7" fmla="*/ 163 h 163"/>
                <a:gd name="T8" fmla="*/ 392 w 392"/>
                <a:gd name="T9" fmla="*/ 81 h 163"/>
                <a:gd name="T10" fmla="*/ 311 w 392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163">
                  <a:moveTo>
                    <a:pt x="3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56" y="163"/>
                    <a:pt x="392" y="126"/>
                    <a:pt x="392" y="81"/>
                  </a:cubicBezTo>
                  <a:cubicBezTo>
                    <a:pt x="392" y="37"/>
                    <a:pt x="356" y="0"/>
                    <a:pt x="311" y="0"/>
                  </a:cubicBezTo>
                  <a:close/>
                </a:path>
              </a:pathLst>
            </a:custGeom>
            <a:solidFill>
              <a:srgbClr val="1A7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6" name="Freeform 1634"/>
            <p:cNvSpPr/>
            <p:nvPr>
              <p:custDataLst>
                <p:tags r:id="rId123"/>
              </p:custDataLst>
            </p:nvPr>
          </p:nvSpPr>
          <p:spPr bwMode="auto">
            <a:xfrm>
              <a:off x="8393113" y="2168526"/>
              <a:ext cx="233363" cy="466725"/>
            </a:xfrm>
            <a:custGeom>
              <a:avLst/>
              <a:gdLst>
                <a:gd name="T0" fmla="*/ 0 w 147"/>
                <a:gd name="T1" fmla="*/ 0 h 294"/>
                <a:gd name="T2" fmla="*/ 0 w 147"/>
                <a:gd name="T3" fmla="*/ 80 h 294"/>
                <a:gd name="T4" fmla="*/ 67 w 147"/>
                <a:gd name="T5" fmla="*/ 147 h 294"/>
                <a:gd name="T6" fmla="*/ 0 w 147"/>
                <a:gd name="T7" fmla="*/ 214 h 294"/>
                <a:gd name="T8" fmla="*/ 0 w 147"/>
                <a:gd name="T9" fmla="*/ 294 h 294"/>
                <a:gd name="T10" fmla="*/ 147 w 147"/>
                <a:gd name="T11" fmla="*/ 147 h 294"/>
                <a:gd name="T12" fmla="*/ 0 w 147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294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37" y="80"/>
                    <a:pt x="67" y="110"/>
                    <a:pt x="67" y="147"/>
                  </a:cubicBezTo>
                  <a:cubicBezTo>
                    <a:pt x="67" y="184"/>
                    <a:pt x="37" y="214"/>
                    <a:pt x="0" y="21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81" y="294"/>
                    <a:pt x="147" y="228"/>
                    <a:pt x="147" y="147"/>
                  </a:cubicBezTo>
                  <a:cubicBezTo>
                    <a:pt x="147" y="66"/>
                    <a:pt x="81" y="0"/>
                    <a:pt x="0" y="0"/>
                  </a:cubicBezTo>
                  <a:close/>
                </a:path>
              </a:pathLst>
            </a:custGeom>
            <a:solidFill>
              <a:srgbClr val="1A7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7" name="Rectangle 1635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5337175" y="3648076"/>
              <a:ext cx="1373188" cy="1500188"/>
            </a:xfrm>
            <a:prstGeom prst="rect">
              <a:avLst/>
            </a:prstGeom>
            <a:solidFill>
              <a:srgbClr val="E7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8" name="Rectangle 1636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5337175" y="3648076"/>
              <a:ext cx="1373188" cy="1168400"/>
            </a:xfrm>
            <a:prstGeom prst="rect">
              <a:avLst/>
            </a:prstGeom>
            <a:solidFill>
              <a:srgbClr val="424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49" name="Freeform 1637"/>
            <p:cNvSpPr/>
            <p:nvPr>
              <p:custDataLst>
                <p:tags r:id="rId126"/>
              </p:custDataLst>
            </p:nvPr>
          </p:nvSpPr>
          <p:spPr bwMode="auto">
            <a:xfrm>
              <a:off x="5734050" y="4194176"/>
              <a:ext cx="976313" cy="622300"/>
            </a:xfrm>
            <a:custGeom>
              <a:avLst/>
              <a:gdLst>
                <a:gd name="T0" fmla="*/ 615 w 615"/>
                <a:gd name="T1" fmla="*/ 141 h 392"/>
                <a:gd name="T2" fmla="*/ 456 w 615"/>
                <a:gd name="T3" fmla="*/ 0 h 392"/>
                <a:gd name="T4" fmla="*/ 0 w 615"/>
                <a:gd name="T5" fmla="*/ 392 h 392"/>
                <a:gd name="T6" fmla="*/ 615 w 615"/>
                <a:gd name="T7" fmla="*/ 389 h 392"/>
                <a:gd name="T8" fmla="*/ 615 w 615"/>
                <a:gd name="T9" fmla="*/ 14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5" h="392">
                  <a:moveTo>
                    <a:pt x="615" y="141"/>
                  </a:moveTo>
                  <a:lnTo>
                    <a:pt x="456" y="0"/>
                  </a:lnTo>
                  <a:lnTo>
                    <a:pt x="0" y="392"/>
                  </a:lnTo>
                  <a:lnTo>
                    <a:pt x="615" y="389"/>
                  </a:lnTo>
                  <a:lnTo>
                    <a:pt x="615" y="141"/>
                  </a:lnTo>
                  <a:close/>
                </a:path>
              </a:pathLst>
            </a:custGeom>
            <a:solidFill>
              <a:srgbClr val="1A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0" name="Oval 1638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5572125" y="3906838"/>
              <a:ext cx="238125" cy="239713"/>
            </a:xfrm>
            <a:prstGeom prst="ellipse">
              <a:avLst/>
            </a:prstGeom>
            <a:solidFill>
              <a:srgbClr val="EFC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1" name="Freeform 1639"/>
            <p:cNvSpPr/>
            <p:nvPr>
              <p:custDataLst>
                <p:tags r:id="rId128"/>
              </p:custDataLst>
            </p:nvPr>
          </p:nvSpPr>
          <p:spPr bwMode="auto">
            <a:xfrm>
              <a:off x="5337175" y="4397376"/>
              <a:ext cx="950913" cy="419100"/>
            </a:xfrm>
            <a:custGeom>
              <a:avLst/>
              <a:gdLst>
                <a:gd name="T0" fmla="*/ 0 w 599"/>
                <a:gd name="T1" fmla="*/ 264 h 264"/>
                <a:gd name="T2" fmla="*/ 306 w 599"/>
                <a:gd name="T3" fmla="*/ 0 h 264"/>
                <a:gd name="T4" fmla="*/ 599 w 599"/>
                <a:gd name="T5" fmla="*/ 261 h 264"/>
                <a:gd name="T6" fmla="*/ 0 w 599"/>
                <a:gd name="T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9" h="264">
                  <a:moveTo>
                    <a:pt x="0" y="264"/>
                  </a:moveTo>
                  <a:lnTo>
                    <a:pt x="306" y="0"/>
                  </a:lnTo>
                  <a:lnTo>
                    <a:pt x="599" y="261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25A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2" name="Freeform 1640"/>
            <p:cNvSpPr/>
            <p:nvPr>
              <p:custDataLst>
                <p:tags r:id="rId129"/>
              </p:custDataLst>
            </p:nvPr>
          </p:nvSpPr>
          <p:spPr bwMode="auto">
            <a:xfrm>
              <a:off x="6424613" y="3092451"/>
              <a:ext cx="587375" cy="2055813"/>
            </a:xfrm>
            <a:custGeom>
              <a:avLst/>
              <a:gdLst>
                <a:gd name="T0" fmla="*/ 322 w 370"/>
                <a:gd name="T1" fmla="*/ 1295 h 1295"/>
                <a:gd name="T2" fmla="*/ 48 w 370"/>
                <a:gd name="T3" fmla="*/ 1295 h 1295"/>
                <a:gd name="T4" fmla="*/ 0 w 370"/>
                <a:gd name="T5" fmla="*/ 1247 h 1295"/>
                <a:gd name="T6" fmla="*/ 0 w 370"/>
                <a:gd name="T7" fmla="*/ 48 h 1295"/>
                <a:gd name="T8" fmla="*/ 48 w 370"/>
                <a:gd name="T9" fmla="*/ 0 h 1295"/>
                <a:gd name="T10" fmla="*/ 322 w 370"/>
                <a:gd name="T11" fmla="*/ 0 h 1295"/>
                <a:gd name="T12" fmla="*/ 370 w 370"/>
                <a:gd name="T13" fmla="*/ 48 h 1295"/>
                <a:gd name="T14" fmla="*/ 370 w 370"/>
                <a:gd name="T15" fmla="*/ 1247 h 1295"/>
                <a:gd name="T16" fmla="*/ 322 w 370"/>
                <a:gd name="T17" fmla="*/ 1295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95">
                  <a:moveTo>
                    <a:pt x="322" y="1295"/>
                  </a:moveTo>
                  <a:cubicBezTo>
                    <a:pt x="48" y="1295"/>
                    <a:pt x="48" y="1295"/>
                    <a:pt x="48" y="1295"/>
                  </a:cubicBezTo>
                  <a:cubicBezTo>
                    <a:pt x="21" y="1295"/>
                    <a:pt x="0" y="1274"/>
                    <a:pt x="0" y="12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48" y="0"/>
                    <a:pt x="370" y="22"/>
                    <a:pt x="370" y="48"/>
                  </a:cubicBezTo>
                  <a:cubicBezTo>
                    <a:pt x="370" y="1247"/>
                    <a:pt x="370" y="1247"/>
                    <a:pt x="370" y="1247"/>
                  </a:cubicBezTo>
                  <a:cubicBezTo>
                    <a:pt x="370" y="1274"/>
                    <a:pt x="348" y="1295"/>
                    <a:pt x="322" y="1295"/>
                  </a:cubicBezTo>
                  <a:close/>
                </a:path>
              </a:pathLst>
            </a:custGeom>
            <a:solidFill>
              <a:srgbClr val="B0B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3" name="Freeform 1641"/>
            <p:cNvSpPr/>
            <p:nvPr>
              <p:custDataLst>
                <p:tags r:id="rId130"/>
              </p:custDataLst>
            </p:nvPr>
          </p:nvSpPr>
          <p:spPr bwMode="auto">
            <a:xfrm>
              <a:off x="6367463" y="3092451"/>
              <a:ext cx="587375" cy="2055813"/>
            </a:xfrm>
            <a:custGeom>
              <a:avLst/>
              <a:gdLst>
                <a:gd name="T0" fmla="*/ 322 w 370"/>
                <a:gd name="T1" fmla="*/ 1295 h 1295"/>
                <a:gd name="T2" fmla="*/ 48 w 370"/>
                <a:gd name="T3" fmla="*/ 1295 h 1295"/>
                <a:gd name="T4" fmla="*/ 0 w 370"/>
                <a:gd name="T5" fmla="*/ 1247 h 1295"/>
                <a:gd name="T6" fmla="*/ 0 w 370"/>
                <a:gd name="T7" fmla="*/ 48 h 1295"/>
                <a:gd name="T8" fmla="*/ 48 w 370"/>
                <a:gd name="T9" fmla="*/ 0 h 1295"/>
                <a:gd name="T10" fmla="*/ 322 w 370"/>
                <a:gd name="T11" fmla="*/ 0 h 1295"/>
                <a:gd name="T12" fmla="*/ 370 w 370"/>
                <a:gd name="T13" fmla="*/ 48 h 1295"/>
                <a:gd name="T14" fmla="*/ 370 w 370"/>
                <a:gd name="T15" fmla="*/ 1247 h 1295"/>
                <a:gd name="T16" fmla="*/ 322 w 370"/>
                <a:gd name="T17" fmla="*/ 1295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95">
                  <a:moveTo>
                    <a:pt x="322" y="1295"/>
                  </a:moveTo>
                  <a:cubicBezTo>
                    <a:pt x="48" y="1295"/>
                    <a:pt x="48" y="1295"/>
                    <a:pt x="48" y="1295"/>
                  </a:cubicBezTo>
                  <a:cubicBezTo>
                    <a:pt x="22" y="1295"/>
                    <a:pt x="0" y="1274"/>
                    <a:pt x="0" y="12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49" y="0"/>
                    <a:pt x="370" y="22"/>
                    <a:pt x="370" y="48"/>
                  </a:cubicBezTo>
                  <a:cubicBezTo>
                    <a:pt x="370" y="1247"/>
                    <a:pt x="370" y="1247"/>
                    <a:pt x="370" y="1247"/>
                  </a:cubicBezTo>
                  <a:cubicBezTo>
                    <a:pt x="370" y="1274"/>
                    <a:pt x="349" y="1295"/>
                    <a:pt x="322" y="1295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4" name="Rectangle 1642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6367463" y="3282951"/>
              <a:ext cx="587375" cy="346075"/>
            </a:xfrm>
            <a:prstGeom prst="rect">
              <a:avLst/>
            </a:prstGeom>
            <a:solidFill>
              <a:srgbClr val="606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5" name="Rectangle 1643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6367463" y="3789363"/>
              <a:ext cx="587375" cy="346075"/>
            </a:xfrm>
            <a:prstGeom prst="rect">
              <a:avLst/>
            </a:prstGeom>
            <a:solidFill>
              <a:srgbClr val="F4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6" name="Rectangle 1644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6367463" y="4302126"/>
              <a:ext cx="587375" cy="347663"/>
            </a:xfrm>
            <a:prstGeom prst="rect">
              <a:avLst/>
            </a:prstGeom>
            <a:solidFill>
              <a:srgbClr val="FCC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7" name="Rectangle 1645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6367463" y="4857751"/>
              <a:ext cx="587375" cy="52388"/>
            </a:xfrm>
            <a:prstGeom prst="rect">
              <a:avLst/>
            </a:prstGeom>
            <a:solidFill>
              <a:srgbClr val="B0B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8" name="Rectangle 1646"/>
            <p:cNvSpPr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>
              <a:off x="6367463" y="4948238"/>
              <a:ext cx="587375" cy="52388"/>
            </a:xfrm>
            <a:prstGeom prst="rect">
              <a:avLst/>
            </a:prstGeom>
            <a:solidFill>
              <a:srgbClr val="B0B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59" name="Rectangle 1647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6748463" y="4154488"/>
              <a:ext cx="979488" cy="993775"/>
            </a:xfrm>
            <a:prstGeom prst="rect">
              <a:avLst/>
            </a:prstGeom>
            <a:solidFill>
              <a:srgbClr val="F4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0" name="Rectangle 1648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6821488" y="4227513"/>
              <a:ext cx="835025" cy="847725"/>
            </a:xfrm>
            <a:prstGeom prst="rect">
              <a:avLst/>
            </a:prstGeom>
            <a:solidFill>
              <a:srgbClr val="5F5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1" name="Rectangle 1649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6821488" y="4227513"/>
              <a:ext cx="835025" cy="158750"/>
            </a:xfrm>
            <a:prstGeom prst="rect">
              <a:avLst/>
            </a:prstGeom>
            <a:solidFill>
              <a:srgbClr val="3A2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2" name="Rectangle 1650"/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7772400" y="4397376"/>
              <a:ext cx="739775" cy="750888"/>
            </a:xfrm>
            <a:prstGeom prst="rect">
              <a:avLst/>
            </a:prstGeom>
            <a:solidFill>
              <a:srgbClr val="20A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3" name="Rectangle 1651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7826375" y="4452938"/>
              <a:ext cx="630238" cy="641350"/>
            </a:xfrm>
            <a:prstGeom prst="rect">
              <a:avLst/>
            </a:prstGeom>
            <a:solidFill>
              <a:srgbClr val="5F5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4" name="Rectangle 1652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7826375" y="4452938"/>
              <a:ext cx="630238" cy="120650"/>
            </a:xfrm>
            <a:prstGeom prst="rect">
              <a:avLst/>
            </a:prstGeom>
            <a:solidFill>
              <a:srgbClr val="3A2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5" name="Rectangle 1653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10669588" y="4397376"/>
              <a:ext cx="739775" cy="750888"/>
            </a:xfrm>
            <a:prstGeom prst="rect">
              <a:avLst/>
            </a:prstGeom>
            <a:solidFill>
              <a:srgbClr val="FCC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6" name="Rectangle 1654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10725150" y="4452938"/>
              <a:ext cx="630238" cy="641350"/>
            </a:xfrm>
            <a:prstGeom prst="rect">
              <a:avLst/>
            </a:prstGeom>
            <a:solidFill>
              <a:srgbClr val="5F5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7" name="Rectangle 1655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10725150" y="4452938"/>
              <a:ext cx="630238" cy="120650"/>
            </a:xfrm>
            <a:prstGeom prst="rect">
              <a:avLst/>
            </a:prstGeom>
            <a:solidFill>
              <a:srgbClr val="3A2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8" name="Rectangle 1656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8726488" y="3127376"/>
              <a:ext cx="815975" cy="354013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69" name="Oval 1657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8726488" y="3317876"/>
              <a:ext cx="815975" cy="327025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0" name="Freeform 1658"/>
            <p:cNvSpPr/>
            <p:nvPr>
              <p:custDataLst>
                <p:tags r:id="rId147"/>
              </p:custDataLst>
            </p:nvPr>
          </p:nvSpPr>
          <p:spPr bwMode="auto">
            <a:xfrm>
              <a:off x="8475663" y="2798763"/>
              <a:ext cx="1316038" cy="603250"/>
            </a:xfrm>
            <a:custGeom>
              <a:avLst/>
              <a:gdLst>
                <a:gd name="T0" fmla="*/ 400 w 830"/>
                <a:gd name="T1" fmla="*/ 5 h 380"/>
                <a:gd name="T2" fmla="*/ 14 w 830"/>
                <a:gd name="T3" fmla="*/ 175 h 380"/>
                <a:gd name="T4" fmla="*/ 14 w 830"/>
                <a:gd name="T5" fmla="*/ 207 h 380"/>
                <a:gd name="T6" fmla="*/ 400 w 830"/>
                <a:gd name="T7" fmla="*/ 377 h 380"/>
                <a:gd name="T8" fmla="*/ 431 w 830"/>
                <a:gd name="T9" fmla="*/ 377 h 380"/>
                <a:gd name="T10" fmla="*/ 817 w 830"/>
                <a:gd name="T11" fmla="*/ 207 h 380"/>
                <a:gd name="T12" fmla="*/ 817 w 830"/>
                <a:gd name="T13" fmla="*/ 175 h 380"/>
                <a:gd name="T14" fmla="*/ 431 w 830"/>
                <a:gd name="T15" fmla="*/ 5 h 380"/>
                <a:gd name="T16" fmla="*/ 400 w 830"/>
                <a:gd name="T17" fmla="*/ 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0" h="380">
                  <a:moveTo>
                    <a:pt x="400" y="5"/>
                  </a:moveTo>
                  <a:cubicBezTo>
                    <a:pt x="14" y="175"/>
                    <a:pt x="14" y="175"/>
                    <a:pt x="14" y="175"/>
                  </a:cubicBezTo>
                  <a:cubicBezTo>
                    <a:pt x="0" y="181"/>
                    <a:pt x="0" y="200"/>
                    <a:pt x="14" y="207"/>
                  </a:cubicBezTo>
                  <a:cubicBezTo>
                    <a:pt x="400" y="377"/>
                    <a:pt x="400" y="377"/>
                    <a:pt x="400" y="377"/>
                  </a:cubicBezTo>
                  <a:cubicBezTo>
                    <a:pt x="410" y="380"/>
                    <a:pt x="420" y="380"/>
                    <a:pt x="431" y="377"/>
                  </a:cubicBezTo>
                  <a:cubicBezTo>
                    <a:pt x="817" y="207"/>
                    <a:pt x="817" y="207"/>
                    <a:pt x="817" y="207"/>
                  </a:cubicBezTo>
                  <a:cubicBezTo>
                    <a:pt x="830" y="200"/>
                    <a:pt x="830" y="181"/>
                    <a:pt x="817" y="175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1" y="0"/>
                    <a:pt x="410" y="0"/>
                    <a:pt x="400" y="5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1" name="Freeform 1659"/>
            <p:cNvSpPr/>
            <p:nvPr>
              <p:custDataLst>
                <p:tags r:id="rId148"/>
              </p:custDataLst>
            </p:nvPr>
          </p:nvSpPr>
          <p:spPr bwMode="auto">
            <a:xfrm>
              <a:off x="9078913" y="3043238"/>
              <a:ext cx="600075" cy="574675"/>
            </a:xfrm>
            <a:custGeom>
              <a:avLst/>
              <a:gdLst>
                <a:gd name="T0" fmla="*/ 365 w 379"/>
                <a:gd name="T1" fmla="*/ 60 h 362"/>
                <a:gd name="T2" fmla="*/ 22 w 379"/>
                <a:gd name="T3" fmla="*/ 2 h 362"/>
                <a:gd name="T4" fmla="*/ 1 w 379"/>
                <a:gd name="T5" fmla="*/ 15 h 362"/>
                <a:gd name="T6" fmla="*/ 15 w 379"/>
                <a:gd name="T7" fmla="*/ 36 h 362"/>
                <a:gd name="T8" fmla="*/ 344 w 379"/>
                <a:gd name="T9" fmla="*/ 91 h 362"/>
                <a:gd name="T10" fmla="*/ 344 w 379"/>
                <a:gd name="T11" fmla="*/ 345 h 362"/>
                <a:gd name="T12" fmla="*/ 361 w 379"/>
                <a:gd name="T13" fmla="*/ 362 h 362"/>
                <a:gd name="T14" fmla="*/ 378 w 379"/>
                <a:gd name="T15" fmla="*/ 345 h 362"/>
                <a:gd name="T16" fmla="*/ 378 w 379"/>
                <a:gd name="T17" fmla="*/ 77 h 362"/>
                <a:gd name="T18" fmla="*/ 365 w 379"/>
                <a:gd name="T19" fmla="*/ 6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62">
                  <a:moveTo>
                    <a:pt x="365" y="6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13" y="0"/>
                    <a:pt x="3" y="7"/>
                    <a:pt x="1" y="15"/>
                  </a:cubicBezTo>
                  <a:cubicBezTo>
                    <a:pt x="0" y="24"/>
                    <a:pt x="6" y="34"/>
                    <a:pt x="15" y="36"/>
                  </a:cubicBezTo>
                  <a:cubicBezTo>
                    <a:pt x="344" y="91"/>
                    <a:pt x="344" y="91"/>
                    <a:pt x="344" y="91"/>
                  </a:cubicBezTo>
                  <a:cubicBezTo>
                    <a:pt x="344" y="345"/>
                    <a:pt x="344" y="345"/>
                    <a:pt x="344" y="345"/>
                  </a:cubicBezTo>
                  <a:cubicBezTo>
                    <a:pt x="344" y="355"/>
                    <a:pt x="351" y="362"/>
                    <a:pt x="361" y="362"/>
                  </a:cubicBezTo>
                  <a:cubicBezTo>
                    <a:pt x="371" y="362"/>
                    <a:pt x="378" y="355"/>
                    <a:pt x="378" y="345"/>
                  </a:cubicBezTo>
                  <a:cubicBezTo>
                    <a:pt x="378" y="77"/>
                    <a:pt x="378" y="77"/>
                    <a:pt x="378" y="77"/>
                  </a:cubicBezTo>
                  <a:cubicBezTo>
                    <a:pt x="379" y="68"/>
                    <a:pt x="372" y="62"/>
                    <a:pt x="365" y="6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2" name="Freeform 1660"/>
            <p:cNvSpPr/>
            <p:nvPr>
              <p:custDataLst>
                <p:tags r:id="rId149"/>
              </p:custDataLst>
            </p:nvPr>
          </p:nvSpPr>
          <p:spPr bwMode="auto">
            <a:xfrm>
              <a:off x="9596438" y="3535363"/>
              <a:ext cx="109538" cy="109538"/>
            </a:xfrm>
            <a:custGeom>
              <a:avLst/>
              <a:gdLst>
                <a:gd name="T0" fmla="*/ 0 w 69"/>
                <a:gd name="T1" fmla="*/ 35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1 h 69"/>
                <a:gd name="T8" fmla="*/ 0 w 69"/>
                <a:gd name="T9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0" y="35"/>
                  </a:moveTo>
                  <a:cubicBezTo>
                    <a:pt x="0" y="54"/>
                    <a:pt x="15" y="69"/>
                    <a:pt x="34" y="69"/>
                  </a:cubicBezTo>
                  <a:cubicBezTo>
                    <a:pt x="53" y="69"/>
                    <a:pt x="68" y="54"/>
                    <a:pt x="69" y="35"/>
                  </a:cubicBezTo>
                  <a:cubicBezTo>
                    <a:pt x="69" y="16"/>
                    <a:pt x="53" y="1"/>
                    <a:pt x="34" y="1"/>
                  </a:cubicBezTo>
                  <a:cubicBezTo>
                    <a:pt x="15" y="0"/>
                    <a:pt x="0" y="16"/>
                    <a:pt x="0" y="3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3" name="Freeform 1661"/>
            <p:cNvSpPr/>
            <p:nvPr>
              <p:custDataLst>
                <p:tags r:id="rId150"/>
              </p:custDataLst>
            </p:nvPr>
          </p:nvSpPr>
          <p:spPr bwMode="auto">
            <a:xfrm>
              <a:off x="9569450" y="3590926"/>
              <a:ext cx="163513" cy="244475"/>
            </a:xfrm>
            <a:custGeom>
              <a:avLst/>
              <a:gdLst>
                <a:gd name="T0" fmla="*/ 103 w 103"/>
                <a:gd name="T1" fmla="*/ 51 h 154"/>
                <a:gd name="T2" fmla="*/ 51 w 103"/>
                <a:gd name="T3" fmla="*/ 154 h 154"/>
                <a:gd name="T4" fmla="*/ 0 w 103"/>
                <a:gd name="T5" fmla="*/ 51 h 154"/>
                <a:gd name="T6" fmla="*/ 51 w 103"/>
                <a:gd name="T7" fmla="*/ 0 h 154"/>
                <a:gd name="T8" fmla="*/ 103 w 103"/>
                <a:gd name="T9" fmla="*/ 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54">
                  <a:moveTo>
                    <a:pt x="103" y="51"/>
                  </a:moveTo>
                  <a:cubicBezTo>
                    <a:pt x="103" y="80"/>
                    <a:pt x="51" y="154"/>
                    <a:pt x="51" y="154"/>
                  </a:cubicBezTo>
                  <a:cubicBezTo>
                    <a:pt x="51" y="154"/>
                    <a:pt x="0" y="80"/>
                    <a:pt x="0" y="51"/>
                  </a:cubicBezTo>
                  <a:cubicBezTo>
                    <a:pt x="0" y="22"/>
                    <a:pt x="22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4" name="Freeform 1662"/>
            <p:cNvSpPr/>
            <p:nvPr>
              <p:custDataLst>
                <p:tags r:id="rId151"/>
              </p:custDataLst>
            </p:nvPr>
          </p:nvSpPr>
          <p:spPr bwMode="auto">
            <a:xfrm>
              <a:off x="8823325" y="4108451"/>
              <a:ext cx="1539875" cy="996950"/>
            </a:xfrm>
            <a:custGeom>
              <a:avLst/>
              <a:gdLst>
                <a:gd name="T0" fmla="*/ 957 w 971"/>
                <a:gd name="T1" fmla="*/ 628 h 628"/>
                <a:gd name="T2" fmla="*/ 13 w 971"/>
                <a:gd name="T3" fmla="*/ 628 h 628"/>
                <a:gd name="T4" fmla="*/ 0 w 971"/>
                <a:gd name="T5" fmla="*/ 615 h 628"/>
                <a:gd name="T6" fmla="*/ 0 w 971"/>
                <a:gd name="T7" fmla="*/ 14 h 628"/>
                <a:gd name="T8" fmla="*/ 13 w 971"/>
                <a:gd name="T9" fmla="*/ 0 h 628"/>
                <a:gd name="T10" fmla="*/ 957 w 971"/>
                <a:gd name="T11" fmla="*/ 0 h 628"/>
                <a:gd name="T12" fmla="*/ 971 w 971"/>
                <a:gd name="T13" fmla="*/ 14 h 628"/>
                <a:gd name="T14" fmla="*/ 971 w 971"/>
                <a:gd name="T15" fmla="*/ 615 h 628"/>
                <a:gd name="T16" fmla="*/ 957 w 971"/>
                <a:gd name="T1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1" h="628">
                  <a:moveTo>
                    <a:pt x="957" y="628"/>
                  </a:moveTo>
                  <a:cubicBezTo>
                    <a:pt x="13" y="628"/>
                    <a:pt x="13" y="628"/>
                    <a:pt x="13" y="628"/>
                  </a:cubicBezTo>
                  <a:cubicBezTo>
                    <a:pt x="6" y="628"/>
                    <a:pt x="0" y="622"/>
                    <a:pt x="0" y="6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957" y="0"/>
                    <a:pt x="957" y="0"/>
                    <a:pt x="957" y="0"/>
                  </a:cubicBezTo>
                  <a:cubicBezTo>
                    <a:pt x="965" y="0"/>
                    <a:pt x="971" y="6"/>
                    <a:pt x="971" y="14"/>
                  </a:cubicBezTo>
                  <a:cubicBezTo>
                    <a:pt x="971" y="615"/>
                    <a:pt x="971" y="615"/>
                    <a:pt x="971" y="615"/>
                  </a:cubicBezTo>
                  <a:cubicBezTo>
                    <a:pt x="971" y="622"/>
                    <a:pt x="965" y="628"/>
                    <a:pt x="957" y="6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5" name="Freeform 1663"/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8780463" y="4067176"/>
              <a:ext cx="1624013" cy="1081088"/>
            </a:xfrm>
            <a:custGeom>
              <a:avLst/>
              <a:gdLst>
                <a:gd name="T0" fmla="*/ 984 w 1024"/>
                <a:gd name="T1" fmla="*/ 681 h 681"/>
                <a:gd name="T2" fmla="*/ 40 w 1024"/>
                <a:gd name="T3" fmla="*/ 681 h 681"/>
                <a:gd name="T4" fmla="*/ 0 w 1024"/>
                <a:gd name="T5" fmla="*/ 641 h 681"/>
                <a:gd name="T6" fmla="*/ 0 w 1024"/>
                <a:gd name="T7" fmla="*/ 40 h 681"/>
                <a:gd name="T8" fmla="*/ 40 w 1024"/>
                <a:gd name="T9" fmla="*/ 0 h 681"/>
                <a:gd name="T10" fmla="*/ 984 w 1024"/>
                <a:gd name="T11" fmla="*/ 0 h 681"/>
                <a:gd name="T12" fmla="*/ 1024 w 1024"/>
                <a:gd name="T13" fmla="*/ 40 h 681"/>
                <a:gd name="T14" fmla="*/ 1024 w 1024"/>
                <a:gd name="T15" fmla="*/ 641 h 681"/>
                <a:gd name="T16" fmla="*/ 984 w 1024"/>
                <a:gd name="T17" fmla="*/ 681 h 681"/>
                <a:gd name="T18" fmla="*/ 54 w 1024"/>
                <a:gd name="T19" fmla="*/ 628 h 681"/>
                <a:gd name="T20" fmla="*/ 971 w 1024"/>
                <a:gd name="T21" fmla="*/ 628 h 681"/>
                <a:gd name="T22" fmla="*/ 971 w 1024"/>
                <a:gd name="T23" fmla="*/ 53 h 681"/>
                <a:gd name="T24" fmla="*/ 54 w 1024"/>
                <a:gd name="T25" fmla="*/ 53 h 681"/>
                <a:gd name="T26" fmla="*/ 54 w 1024"/>
                <a:gd name="T27" fmla="*/ 62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4" h="681">
                  <a:moveTo>
                    <a:pt x="984" y="681"/>
                  </a:moveTo>
                  <a:cubicBezTo>
                    <a:pt x="40" y="681"/>
                    <a:pt x="40" y="681"/>
                    <a:pt x="40" y="681"/>
                  </a:cubicBezTo>
                  <a:cubicBezTo>
                    <a:pt x="18" y="681"/>
                    <a:pt x="0" y="663"/>
                    <a:pt x="0" y="6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984" y="0"/>
                    <a:pt x="984" y="0"/>
                    <a:pt x="984" y="0"/>
                  </a:cubicBezTo>
                  <a:cubicBezTo>
                    <a:pt x="1006" y="0"/>
                    <a:pt x="1024" y="18"/>
                    <a:pt x="1024" y="40"/>
                  </a:cubicBezTo>
                  <a:cubicBezTo>
                    <a:pt x="1024" y="641"/>
                    <a:pt x="1024" y="641"/>
                    <a:pt x="1024" y="641"/>
                  </a:cubicBezTo>
                  <a:cubicBezTo>
                    <a:pt x="1024" y="663"/>
                    <a:pt x="1007" y="681"/>
                    <a:pt x="984" y="681"/>
                  </a:cubicBezTo>
                  <a:close/>
                  <a:moveTo>
                    <a:pt x="54" y="628"/>
                  </a:moveTo>
                  <a:cubicBezTo>
                    <a:pt x="971" y="628"/>
                    <a:pt x="971" y="628"/>
                    <a:pt x="971" y="628"/>
                  </a:cubicBezTo>
                  <a:cubicBezTo>
                    <a:pt x="971" y="53"/>
                    <a:pt x="971" y="53"/>
                    <a:pt x="971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54" y="628"/>
                  </a:lnTo>
                  <a:close/>
                </a:path>
              </a:pathLst>
            </a:custGeom>
            <a:solidFill>
              <a:srgbClr val="42A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6" name="Freeform 1664"/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8910638" y="3921126"/>
              <a:ext cx="1365250" cy="1139825"/>
            </a:xfrm>
            <a:custGeom>
              <a:avLst/>
              <a:gdLst>
                <a:gd name="T0" fmla="*/ 2 w 860"/>
                <a:gd name="T1" fmla="*/ 0 h 718"/>
                <a:gd name="T2" fmla="*/ 430 w 860"/>
                <a:gd name="T3" fmla="*/ 144 h 718"/>
                <a:gd name="T4" fmla="*/ 430 w 860"/>
                <a:gd name="T5" fmla="*/ 717 h 718"/>
                <a:gd name="T6" fmla="*/ 0 w 860"/>
                <a:gd name="T7" fmla="*/ 575 h 718"/>
                <a:gd name="T8" fmla="*/ 2 w 860"/>
                <a:gd name="T9" fmla="*/ 0 h 718"/>
                <a:gd name="T10" fmla="*/ 860 w 860"/>
                <a:gd name="T11" fmla="*/ 0 h 718"/>
                <a:gd name="T12" fmla="*/ 429 w 860"/>
                <a:gd name="T13" fmla="*/ 144 h 718"/>
                <a:gd name="T14" fmla="*/ 429 w 860"/>
                <a:gd name="T15" fmla="*/ 718 h 718"/>
                <a:gd name="T16" fmla="*/ 860 w 860"/>
                <a:gd name="T17" fmla="*/ 575 h 718"/>
                <a:gd name="T18" fmla="*/ 860 w 860"/>
                <a:gd name="T1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0" h="718">
                  <a:moveTo>
                    <a:pt x="2" y="0"/>
                  </a:moveTo>
                  <a:lnTo>
                    <a:pt x="430" y="144"/>
                  </a:lnTo>
                  <a:lnTo>
                    <a:pt x="430" y="717"/>
                  </a:lnTo>
                  <a:lnTo>
                    <a:pt x="0" y="575"/>
                  </a:lnTo>
                  <a:lnTo>
                    <a:pt x="2" y="0"/>
                  </a:lnTo>
                  <a:close/>
                  <a:moveTo>
                    <a:pt x="860" y="0"/>
                  </a:moveTo>
                  <a:lnTo>
                    <a:pt x="429" y="144"/>
                  </a:lnTo>
                  <a:lnTo>
                    <a:pt x="429" y="718"/>
                  </a:lnTo>
                  <a:lnTo>
                    <a:pt x="860" y="575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CC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7" name="Rectangle 1665"/>
            <p:cNvSpPr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>
              <a:off x="9590088" y="4141788"/>
              <a:ext cx="4763" cy="917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8" name="Freeform 1666"/>
            <p:cNvSpPr/>
            <p:nvPr>
              <p:custDataLst>
                <p:tags r:id="rId155"/>
              </p:custDataLst>
            </p:nvPr>
          </p:nvSpPr>
          <p:spPr bwMode="auto">
            <a:xfrm>
              <a:off x="8718550" y="4632326"/>
              <a:ext cx="539750" cy="542925"/>
            </a:xfrm>
            <a:custGeom>
              <a:avLst/>
              <a:gdLst>
                <a:gd name="T0" fmla="*/ 0 w 340"/>
                <a:gd name="T1" fmla="*/ 314 h 342"/>
                <a:gd name="T2" fmla="*/ 3 w 340"/>
                <a:gd name="T3" fmla="*/ 311 h 342"/>
                <a:gd name="T4" fmla="*/ 303 w 340"/>
                <a:gd name="T5" fmla="*/ 10 h 342"/>
                <a:gd name="T6" fmla="*/ 332 w 340"/>
                <a:gd name="T7" fmla="*/ 8 h 342"/>
                <a:gd name="T8" fmla="*/ 331 w 340"/>
                <a:gd name="T9" fmla="*/ 38 h 342"/>
                <a:gd name="T10" fmla="*/ 31 w 340"/>
                <a:gd name="T11" fmla="*/ 339 h 342"/>
                <a:gd name="T12" fmla="*/ 28 w 340"/>
                <a:gd name="T1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342">
                  <a:moveTo>
                    <a:pt x="0" y="314"/>
                  </a:moveTo>
                  <a:cubicBezTo>
                    <a:pt x="1" y="313"/>
                    <a:pt x="2" y="312"/>
                    <a:pt x="3" y="311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11" y="1"/>
                    <a:pt x="325" y="0"/>
                    <a:pt x="332" y="8"/>
                  </a:cubicBezTo>
                  <a:cubicBezTo>
                    <a:pt x="340" y="16"/>
                    <a:pt x="340" y="29"/>
                    <a:pt x="331" y="38"/>
                  </a:cubicBezTo>
                  <a:cubicBezTo>
                    <a:pt x="31" y="339"/>
                    <a:pt x="31" y="339"/>
                    <a:pt x="31" y="339"/>
                  </a:cubicBezTo>
                  <a:cubicBezTo>
                    <a:pt x="30" y="340"/>
                    <a:pt x="29" y="341"/>
                    <a:pt x="28" y="342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79" name="Freeform 1667"/>
            <p:cNvSpPr>
              <a:spLocks noEditPoints="1"/>
            </p:cNvSpPr>
            <p:nvPr>
              <p:custDataLst>
                <p:tags r:id="rId156"/>
              </p:custDataLst>
            </p:nvPr>
          </p:nvSpPr>
          <p:spPr bwMode="auto">
            <a:xfrm>
              <a:off x="9059863" y="4265613"/>
              <a:ext cx="1074738" cy="481013"/>
            </a:xfrm>
            <a:custGeom>
              <a:avLst/>
              <a:gdLst>
                <a:gd name="T0" fmla="*/ 677 w 677"/>
                <a:gd name="T1" fmla="*/ 45 h 303"/>
                <a:gd name="T2" fmla="*/ 421 w 677"/>
                <a:gd name="T3" fmla="*/ 45 h 303"/>
                <a:gd name="T4" fmla="*/ 421 w 677"/>
                <a:gd name="T5" fmla="*/ 5 h 303"/>
                <a:gd name="T6" fmla="*/ 677 w 677"/>
                <a:gd name="T7" fmla="*/ 5 h 303"/>
                <a:gd name="T8" fmla="*/ 677 w 677"/>
                <a:gd name="T9" fmla="*/ 45 h 303"/>
                <a:gd name="T10" fmla="*/ 677 w 677"/>
                <a:gd name="T11" fmla="*/ 90 h 303"/>
                <a:gd name="T12" fmla="*/ 421 w 677"/>
                <a:gd name="T13" fmla="*/ 90 h 303"/>
                <a:gd name="T14" fmla="*/ 421 w 677"/>
                <a:gd name="T15" fmla="*/ 130 h 303"/>
                <a:gd name="T16" fmla="*/ 677 w 677"/>
                <a:gd name="T17" fmla="*/ 130 h 303"/>
                <a:gd name="T18" fmla="*/ 677 w 677"/>
                <a:gd name="T19" fmla="*/ 90 h 303"/>
                <a:gd name="T20" fmla="*/ 623 w 677"/>
                <a:gd name="T21" fmla="*/ 176 h 303"/>
                <a:gd name="T22" fmla="*/ 420 w 677"/>
                <a:gd name="T23" fmla="*/ 176 h 303"/>
                <a:gd name="T24" fmla="*/ 420 w 677"/>
                <a:gd name="T25" fmla="*/ 215 h 303"/>
                <a:gd name="T26" fmla="*/ 623 w 677"/>
                <a:gd name="T27" fmla="*/ 215 h 303"/>
                <a:gd name="T28" fmla="*/ 623 w 677"/>
                <a:gd name="T29" fmla="*/ 176 h 303"/>
                <a:gd name="T30" fmla="*/ 623 w 677"/>
                <a:gd name="T31" fmla="*/ 176 h 303"/>
                <a:gd name="T32" fmla="*/ 554 w 677"/>
                <a:gd name="T33" fmla="*/ 263 h 303"/>
                <a:gd name="T34" fmla="*/ 421 w 677"/>
                <a:gd name="T35" fmla="*/ 263 h 303"/>
                <a:gd name="T36" fmla="*/ 421 w 677"/>
                <a:gd name="T37" fmla="*/ 303 h 303"/>
                <a:gd name="T38" fmla="*/ 554 w 677"/>
                <a:gd name="T39" fmla="*/ 303 h 303"/>
                <a:gd name="T40" fmla="*/ 554 w 677"/>
                <a:gd name="T41" fmla="*/ 263 h 303"/>
                <a:gd name="T42" fmla="*/ 256 w 677"/>
                <a:gd name="T43" fmla="*/ 0 h 303"/>
                <a:gd name="T44" fmla="*/ 1 w 677"/>
                <a:gd name="T45" fmla="*/ 0 h 303"/>
                <a:gd name="T46" fmla="*/ 1 w 677"/>
                <a:gd name="T47" fmla="*/ 40 h 303"/>
                <a:gd name="T48" fmla="*/ 256 w 677"/>
                <a:gd name="T49" fmla="*/ 40 h 303"/>
                <a:gd name="T50" fmla="*/ 256 w 677"/>
                <a:gd name="T51" fmla="*/ 0 h 303"/>
                <a:gd name="T52" fmla="*/ 202 w 677"/>
                <a:gd name="T53" fmla="*/ 85 h 303"/>
                <a:gd name="T54" fmla="*/ 0 w 677"/>
                <a:gd name="T55" fmla="*/ 85 h 303"/>
                <a:gd name="T56" fmla="*/ 0 w 677"/>
                <a:gd name="T57" fmla="*/ 125 h 303"/>
                <a:gd name="T58" fmla="*/ 202 w 677"/>
                <a:gd name="T59" fmla="*/ 125 h 303"/>
                <a:gd name="T60" fmla="*/ 202 w 677"/>
                <a:gd name="T61" fmla="*/ 85 h 303"/>
                <a:gd name="T62" fmla="*/ 202 w 677"/>
                <a:gd name="T63" fmla="*/ 8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7" h="303">
                  <a:moveTo>
                    <a:pt x="677" y="45"/>
                  </a:moveTo>
                  <a:lnTo>
                    <a:pt x="421" y="45"/>
                  </a:lnTo>
                  <a:lnTo>
                    <a:pt x="421" y="5"/>
                  </a:lnTo>
                  <a:lnTo>
                    <a:pt x="677" y="5"/>
                  </a:lnTo>
                  <a:lnTo>
                    <a:pt x="677" y="45"/>
                  </a:lnTo>
                  <a:close/>
                  <a:moveTo>
                    <a:pt x="677" y="90"/>
                  </a:moveTo>
                  <a:lnTo>
                    <a:pt x="421" y="90"/>
                  </a:lnTo>
                  <a:lnTo>
                    <a:pt x="421" y="130"/>
                  </a:lnTo>
                  <a:lnTo>
                    <a:pt x="677" y="130"/>
                  </a:lnTo>
                  <a:lnTo>
                    <a:pt x="677" y="90"/>
                  </a:lnTo>
                  <a:close/>
                  <a:moveTo>
                    <a:pt x="623" y="176"/>
                  </a:moveTo>
                  <a:lnTo>
                    <a:pt x="420" y="176"/>
                  </a:lnTo>
                  <a:lnTo>
                    <a:pt x="420" y="215"/>
                  </a:lnTo>
                  <a:lnTo>
                    <a:pt x="623" y="215"/>
                  </a:lnTo>
                  <a:lnTo>
                    <a:pt x="623" y="176"/>
                  </a:lnTo>
                  <a:lnTo>
                    <a:pt x="623" y="176"/>
                  </a:lnTo>
                  <a:close/>
                  <a:moveTo>
                    <a:pt x="554" y="263"/>
                  </a:moveTo>
                  <a:lnTo>
                    <a:pt x="421" y="263"/>
                  </a:lnTo>
                  <a:lnTo>
                    <a:pt x="421" y="303"/>
                  </a:lnTo>
                  <a:lnTo>
                    <a:pt x="554" y="303"/>
                  </a:lnTo>
                  <a:lnTo>
                    <a:pt x="554" y="263"/>
                  </a:lnTo>
                  <a:close/>
                  <a:moveTo>
                    <a:pt x="256" y="0"/>
                  </a:moveTo>
                  <a:lnTo>
                    <a:pt x="1" y="0"/>
                  </a:lnTo>
                  <a:lnTo>
                    <a:pt x="1" y="40"/>
                  </a:lnTo>
                  <a:lnTo>
                    <a:pt x="256" y="40"/>
                  </a:lnTo>
                  <a:lnTo>
                    <a:pt x="256" y="0"/>
                  </a:lnTo>
                  <a:close/>
                  <a:moveTo>
                    <a:pt x="202" y="85"/>
                  </a:moveTo>
                  <a:lnTo>
                    <a:pt x="0" y="85"/>
                  </a:lnTo>
                  <a:lnTo>
                    <a:pt x="0" y="125"/>
                  </a:lnTo>
                  <a:lnTo>
                    <a:pt x="202" y="125"/>
                  </a:lnTo>
                  <a:lnTo>
                    <a:pt x="202" y="85"/>
                  </a:lnTo>
                  <a:lnTo>
                    <a:pt x="202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80" name="Freeform 1668"/>
            <p:cNvSpPr/>
            <p:nvPr>
              <p:custDataLst>
                <p:tags r:id="rId157"/>
              </p:custDataLst>
            </p:nvPr>
          </p:nvSpPr>
          <p:spPr bwMode="auto">
            <a:xfrm>
              <a:off x="8035925" y="4922838"/>
              <a:ext cx="254000" cy="30163"/>
            </a:xfrm>
            <a:custGeom>
              <a:avLst/>
              <a:gdLst>
                <a:gd name="T0" fmla="*/ 147 w 160"/>
                <a:gd name="T1" fmla="*/ 0 h 19"/>
                <a:gd name="T2" fmla="*/ 13 w 160"/>
                <a:gd name="T3" fmla="*/ 0 h 19"/>
                <a:gd name="T4" fmla="*/ 13 w 160"/>
                <a:gd name="T5" fmla="*/ 19 h 19"/>
                <a:gd name="T6" fmla="*/ 147 w 160"/>
                <a:gd name="T7" fmla="*/ 19 h 19"/>
                <a:gd name="T8" fmla="*/ 147 w 16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9">
                  <a:moveTo>
                    <a:pt x="14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9"/>
                    <a:pt x="13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9" y="19"/>
                    <a:pt x="160" y="0"/>
                    <a:pt x="147" y="0"/>
                  </a:cubicBezTo>
                  <a:close/>
                </a:path>
              </a:pathLst>
            </a:custGeom>
            <a:solidFill>
              <a:srgbClr val="30C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81" name="Freeform 1669"/>
            <p:cNvSpPr>
              <a:spLocks noEditPoints="1"/>
            </p:cNvSpPr>
            <p:nvPr>
              <p:custDataLst>
                <p:tags r:id="rId158"/>
              </p:custDataLst>
            </p:nvPr>
          </p:nvSpPr>
          <p:spPr bwMode="auto">
            <a:xfrm>
              <a:off x="7958138" y="4622801"/>
              <a:ext cx="384175" cy="385763"/>
            </a:xfrm>
            <a:custGeom>
              <a:avLst/>
              <a:gdLst>
                <a:gd name="T0" fmla="*/ 223 w 242"/>
                <a:gd name="T1" fmla="*/ 46 h 243"/>
                <a:gd name="T2" fmla="*/ 223 w 242"/>
                <a:gd name="T3" fmla="*/ 216 h 243"/>
                <a:gd name="T4" fmla="*/ 215 w 242"/>
                <a:gd name="T5" fmla="*/ 223 h 243"/>
                <a:gd name="T6" fmla="*/ 43 w 242"/>
                <a:gd name="T7" fmla="*/ 223 h 243"/>
                <a:gd name="T8" fmla="*/ 19 w 242"/>
                <a:gd name="T9" fmla="*/ 198 h 243"/>
                <a:gd name="T10" fmla="*/ 39 w 242"/>
                <a:gd name="T11" fmla="*/ 173 h 243"/>
                <a:gd name="T12" fmla="*/ 196 w 242"/>
                <a:gd name="T13" fmla="*/ 173 h 243"/>
                <a:gd name="T14" fmla="*/ 205 w 242"/>
                <a:gd name="T15" fmla="*/ 164 h 243"/>
                <a:gd name="T16" fmla="*/ 205 w 242"/>
                <a:gd name="T17" fmla="*/ 10 h 243"/>
                <a:gd name="T18" fmla="*/ 196 w 242"/>
                <a:gd name="T19" fmla="*/ 0 h 243"/>
                <a:gd name="T20" fmla="*/ 57 w 242"/>
                <a:gd name="T21" fmla="*/ 0 h 243"/>
                <a:gd name="T22" fmla="*/ 0 w 242"/>
                <a:gd name="T23" fmla="*/ 57 h 243"/>
                <a:gd name="T24" fmla="*/ 0 w 242"/>
                <a:gd name="T25" fmla="*/ 199 h 243"/>
                <a:gd name="T26" fmla="*/ 0 w 242"/>
                <a:gd name="T27" fmla="*/ 207 h 243"/>
                <a:gd name="T28" fmla="*/ 39 w 242"/>
                <a:gd name="T29" fmla="*/ 243 h 243"/>
                <a:gd name="T30" fmla="*/ 215 w 242"/>
                <a:gd name="T31" fmla="*/ 243 h 243"/>
                <a:gd name="T32" fmla="*/ 242 w 242"/>
                <a:gd name="T33" fmla="*/ 216 h 243"/>
                <a:gd name="T34" fmla="*/ 242 w 242"/>
                <a:gd name="T35" fmla="*/ 47 h 243"/>
                <a:gd name="T36" fmla="*/ 223 w 242"/>
                <a:gd name="T37" fmla="*/ 46 h 243"/>
                <a:gd name="T38" fmla="*/ 57 w 242"/>
                <a:gd name="T39" fmla="*/ 19 h 243"/>
                <a:gd name="T40" fmla="*/ 186 w 242"/>
                <a:gd name="T41" fmla="*/ 19 h 243"/>
                <a:gd name="T42" fmla="*/ 186 w 242"/>
                <a:gd name="T43" fmla="*/ 154 h 243"/>
                <a:gd name="T44" fmla="*/ 39 w 242"/>
                <a:gd name="T45" fmla="*/ 154 h 243"/>
                <a:gd name="T46" fmla="*/ 19 w 242"/>
                <a:gd name="T47" fmla="*/ 160 h 243"/>
                <a:gd name="T48" fmla="*/ 19 w 242"/>
                <a:gd name="T49" fmla="*/ 57 h 243"/>
                <a:gd name="T50" fmla="*/ 57 w 242"/>
                <a:gd name="T51" fmla="*/ 1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2" h="243">
                  <a:moveTo>
                    <a:pt x="223" y="46"/>
                  </a:moveTo>
                  <a:cubicBezTo>
                    <a:pt x="223" y="216"/>
                    <a:pt x="223" y="216"/>
                    <a:pt x="223" y="216"/>
                  </a:cubicBezTo>
                  <a:cubicBezTo>
                    <a:pt x="223" y="220"/>
                    <a:pt x="220" y="223"/>
                    <a:pt x="215" y="223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32" y="223"/>
                    <a:pt x="19" y="214"/>
                    <a:pt x="19" y="198"/>
                  </a:cubicBezTo>
                  <a:cubicBezTo>
                    <a:pt x="19" y="185"/>
                    <a:pt x="28" y="173"/>
                    <a:pt x="39" y="173"/>
                  </a:cubicBezTo>
                  <a:cubicBezTo>
                    <a:pt x="196" y="173"/>
                    <a:pt x="196" y="173"/>
                    <a:pt x="196" y="173"/>
                  </a:cubicBezTo>
                  <a:cubicBezTo>
                    <a:pt x="201" y="173"/>
                    <a:pt x="205" y="169"/>
                    <a:pt x="205" y="164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5" y="4"/>
                    <a:pt x="201" y="0"/>
                    <a:pt x="19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01"/>
                    <a:pt x="0" y="204"/>
                    <a:pt x="0" y="207"/>
                  </a:cubicBezTo>
                  <a:cubicBezTo>
                    <a:pt x="4" y="227"/>
                    <a:pt x="20" y="243"/>
                    <a:pt x="39" y="243"/>
                  </a:cubicBezTo>
                  <a:cubicBezTo>
                    <a:pt x="215" y="243"/>
                    <a:pt x="215" y="243"/>
                    <a:pt x="215" y="243"/>
                  </a:cubicBezTo>
                  <a:cubicBezTo>
                    <a:pt x="230" y="242"/>
                    <a:pt x="242" y="230"/>
                    <a:pt x="242" y="216"/>
                  </a:cubicBezTo>
                  <a:cubicBezTo>
                    <a:pt x="242" y="47"/>
                    <a:pt x="242" y="47"/>
                    <a:pt x="242" y="47"/>
                  </a:cubicBezTo>
                  <a:cubicBezTo>
                    <a:pt x="242" y="34"/>
                    <a:pt x="223" y="34"/>
                    <a:pt x="223" y="46"/>
                  </a:cubicBezTo>
                  <a:close/>
                  <a:moveTo>
                    <a:pt x="57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86" y="154"/>
                    <a:pt x="186" y="154"/>
                    <a:pt x="186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2" y="154"/>
                    <a:pt x="25" y="156"/>
                    <a:pt x="19" y="16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36"/>
                    <a:pt x="36" y="19"/>
                    <a:pt x="57" y="19"/>
                  </a:cubicBezTo>
                  <a:close/>
                </a:path>
              </a:pathLst>
            </a:custGeom>
            <a:solidFill>
              <a:srgbClr val="30C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82" name="Freeform 1670"/>
            <p:cNvSpPr/>
            <p:nvPr>
              <p:custDataLst>
                <p:tags r:id="rId159"/>
              </p:custDataLst>
            </p:nvPr>
          </p:nvSpPr>
          <p:spPr bwMode="auto">
            <a:xfrm>
              <a:off x="8034338" y="4922838"/>
              <a:ext cx="255588" cy="30163"/>
            </a:xfrm>
            <a:custGeom>
              <a:avLst/>
              <a:gdLst>
                <a:gd name="T0" fmla="*/ 148 w 161"/>
                <a:gd name="T1" fmla="*/ 0 h 19"/>
                <a:gd name="T2" fmla="*/ 14 w 161"/>
                <a:gd name="T3" fmla="*/ 0 h 19"/>
                <a:gd name="T4" fmla="*/ 14 w 161"/>
                <a:gd name="T5" fmla="*/ 19 h 19"/>
                <a:gd name="T6" fmla="*/ 148 w 161"/>
                <a:gd name="T7" fmla="*/ 19 h 19"/>
                <a:gd name="T8" fmla="*/ 148 w 16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9">
                  <a:moveTo>
                    <a:pt x="14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2" y="19"/>
                    <a:pt x="14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60" y="19"/>
                    <a:pt x="161" y="0"/>
                    <a:pt x="148" y="0"/>
                  </a:cubicBezTo>
                  <a:close/>
                </a:path>
              </a:pathLst>
            </a:custGeom>
            <a:solidFill>
              <a:srgbClr val="30C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83" name="Freeform 1671"/>
            <p:cNvSpPr>
              <a:spLocks noEditPoints="1"/>
            </p:cNvSpPr>
            <p:nvPr>
              <p:custDataLst>
                <p:tags r:id="rId160"/>
              </p:custDataLst>
            </p:nvPr>
          </p:nvSpPr>
          <p:spPr bwMode="auto">
            <a:xfrm>
              <a:off x="7021513" y="4465638"/>
              <a:ext cx="419100" cy="506413"/>
            </a:xfrm>
            <a:custGeom>
              <a:avLst/>
              <a:gdLst>
                <a:gd name="T0" fmla="*/ 242 w 264"/>
                <a:gd name="T1" fmla="*/ 282 h 319"/>
                <a:gd name="T2" fmla="*/ 227 w 264"/>
                <a:gd name="T3" fmla="*/ 297 h 319"/>
                <a:gd name="T4" fmla="*/ 191 w 264"/>
                <a:gd name="T5" fmla="*/ 297 h 319"/>
                <a:gd name="T6" fmla="*/ 184 w 264"/>
                <a:gd name="T7" fmla="*/ 319 h 319"/>
                <a:gd name="T8" fmla="*/ 227 w 264"/>
                <a:gd name="T9" fmla="*/ 319 h 319"/>
                <a:gd name="T10" fmla="*/ 264 w 264"/>
                <a:gd name="T11" fmla="*/ 282 h 319"/>
                <a:gd name="T12" fmla="*/ 264 w 264"/>
                <a:gd name="T13" fmla="*/ 230 h 319"/>
                <a:gd name="T14" fmla="*/ 242 w 264"/>
                <a:gd name="T15" fmla="*/ 251 h 319"/>
                <a:gd name="T16" fmla="*/ 242 w 264"/>
                <a:gd name="T17" fmla="*/ 282 h 319"/>
                <a:gd name="T18" fmla="*/ 23 w 264"/>
                <a:gd name="T19" fmla="*/ 282 h 319"/>
                <a:gd name="T20" fmla="*/ 23 w 264"/>
                <a:gd name="T21" fmla="*/ 121 h 319"/>
                <a:gd name="T22" fmla="*/ 91 w 264"/>
                <a:gd name="T23" fmla="*/ 52 h 319"/>
                <a:gd name="T24" fmla="*/ 91 w 264"/>
                <a:gd name="T25" fmla="*/ 37 h 319"/>
                <a:gd name="T26" fmla="*/ 76 w 264"/>
                <a:gd name="T27" fmla="*/ 23 h 319"/>
                <a:gd name="T28" fmla="*/ 227 w 264"/>
                <a:gd name="T29" fmla="*/ 23 h 319"/>
                <a:gd name="T30" fmla="*/ 242 w 264"/>
                <a:gd name="T31" fmla="*/ 37 h 319"/>
                <a:gd name="T32" fmla="*/ 242 w 264"/>
                <a:gd name="T33" fmla="*/ 130 h 319"/>
                <a:gd name="T34" fmla="*/ 264 w 264"/>
                <a:gd name="T35" fmla="*/ 109 h 319"/>
                <a:gd name="T36" fmla="*/ 264 w 264"/>
                <a:gd name="T37" fmla="*/ 37 h 319"/>
                <a:gd name="T38" fmla="*/ 227 w 264"/>
                <a:gd name="T39" fmla="*/ 0 h 319"/>
                <a:gd name="T40" fmla="*/ 52 w 264"/>
                <a:gd name="T41" fmla="*/ 0 h 319"/>
                <a:gd name="T42" fmla="*/ 51 w 264"/>
                <a:gd name="T43" fmla="*/ 0 h 319"/>
                <a:gd name="T44" fmla="*/ 51 w 264"/>
                <a:gd name="T45" fmla="*/ 0 h 319"/>
                <a:gd name="T46" fmla="*/ 51 w 264"/>
                <a:gd name="T47" fmla="*/ 0 h 319"/>
                <a:gd name="T48" fmla="*/ 0 w 264"/>
                <a:gd name="T49" fmla="*/ 116 h 319"/>
                <a:gd name="T50" fmla="*/ 0 w 264"/>
                <a:gd name="T51" fmla="*/ 282 h 319"/>
                <a:gd name="T52" fmla="*/ 37 w 264"/>
                <a:gd name="T53" fmla="*/ 319 h 319"/>
                <a:gd name="T54" fmla="*/ 82 w 264"/>
                <a:gd name="T55" fmla="*/ 319 h 319"/>
                <a:gd name="T56" fmla="*/ 88 w 264"/>
                <a:gd name="T57" fmla="*/ 297 h 319"/>
                <a:gd name="T58" fmla="*/ 37 w 264"/>
                <a:gd name="T59" fmla="*/ 297 h 319"/>
                <a:gd name="T60" fmla="*/ 23 w 264"/>
                <a:gd name="T61" fmla="*/ 28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319">
                  <a:moveTo>
                    <a:pt x="242" y="282"/>
                  </a:moveTo>
                  <a:cubicBezTo>
                    <a:pt x="242" y="291"/>
                    <a:pt x="235" y="297"/>
                    <a:pt x="227" y="297"/>
                  </a:cubicBezTo>
                  <a:cubicBezTo>
                    <a:pt x="191" y="297"/>
                    <a:pt x="191" y="297"/>
                    <a:pt x="191" y="297"/>
                  </a:cubicBezTo>
                  <a:cubicBezTo>
                    <a:pt x="184" y="319"/>
                    <a:pt x="184" y="319"/>
                    <a:pt x="184" y="319"/>
                  </a:cubicBezTo>
                  <a:cubicBezTo>
                    <a:pt x="227" y="319"/>
                    <a:pt x="227" y="319"/>
                    <a:pt x="227" y="319"/>
                  </a:cubicBezTo>
                  <a:cubicBezTo>
                    <a:pt x="247" y="319"/>
                    <a:pt x="264" y="303"/>
                    <a:pt x="264" y="282"/>
                  </a:cubicBezTo>
                  <a:cubicBezTo>
                    <a:pt x="264" y="230"/>
                    <a:pt x="264" y="230"/>
                    <a:pt x="264" y="230"/>
                  </a:cubicBezTo>
                  <a:cubicBezTo>
                    <a:pt x="242" y="251"/>
                    <a:pt x="242" y="251"/>
                    <a:pt x="242" y="251"/>
                  </a:cubicBezTo>
                  <a:lnTo>
                    <a:pt x="242" y="282"/>
                  </a:lnTo>
                  <a:close/>
                  <a:moveTo>
                    <a:pt x="23" y="282"/>
                  </a:moveTo>
                  <a:cubicBezTo>
                    <a:pt x="23" y="121"/>
                    <a:pt x="23" y="121"/>
                    <a:pt x="23" y="121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5" y="47"/>
                    <a:pt x="95" y="41"/>
                    <a:pt x="91" y="37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5" y="23"/>
                    <a:pt x="242" y="29"/>
                    <a:pt x="242" y="37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37"/>
                    <a:pt x="264" y="37"/>
                    <a:pt x="264" y="37"/>
                  </a:cubicBezTo>
                  <a:cubicBezTo>
                    <a:pt x="264" y="17"/>
                    <a:pt x="247" y="0"/>
                    <a:pt x="22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303"/>
                    <a:pt x="17" y="319"/>
                    <a:pt x="37" y="319"/>
                  </a:cubicBezTo>
                  <a:cubicBezTo>
                    <a:pt x="82" y="319"/>
                    <a:pt x="82" y="319"/>
                    <a:pt x="82" y="319"/>
                  </a:cubicBezTo>
                  <a:cubicBezTo>
                    <a:pt x="88" y="297"/>
                    <a:pt x="88" y="297"/>
                    <a:pt x="88" y="297"/>
                  </a:cubicBezTo>
                  <a:cubicBezTo>
                    <a:pt x="37" y="297"/>
                    <a:pt x="37" y="297"/>
                    <a:pt x="37" y="297"/>
                  </a:cubicBezTo>
                  <a:cubicBezTo>
                    <a:pt x="29" y="297"/>
                    <a:pt x="23" y="291"/>
                    <a:pt x="23" y="282"/>
                  </a:cubicBezTo>
                  <a:close/>
                </a:path>
              </a:pathLst>
            </a:custGeom>
            <a:solidFill>
              <a:srgbClr val="F4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84" name="Freeform 1672"/>
            <p:cNvSpPr>
              <a:spLocks noEditPoints="1"/>
            </p:cNvSpPr>
            <p:nvPr>
              <p:custDataLst>
                <p:tags r:id="rId161"/>
              </p:custDataLst>
            </p:nvPr>
          </p:nvSpPr>
          <p:spPr bwMode="auto">
            <a:xfrm>
              <a:off x="7118350" y="4614863"/>
              <a:ext cx="366713" cy="376238"/>
            </a:xfrm>
            <a:custGeom>
              <a:avLst/>
              <a:gdLst>
                <a:gd name="T0" fmla="*/ 160 w 231"/>
                <a:gd name="T1" fmla="*/ 12 h 237"/>
                <a:gd name="T2" fmla="*/ 149 w 231"/>
                <a:gd name="T3" fmla="*/ 0 h 237"/>
                <a:gd name="T4" fmla="*/ 11 w 231"/>
                <a:gd name="T5" fmla="*/ 0 h 237"/>
                <a:gd name="T6" fmla="*/ 0 w 231"/>
                <a:gd name="T7" fmla="*/ 12 h 237"/>
                <a:gd name="T8" fmla="*/ 11 w 231"/>
                <a:gd name="T9" fmla="*/ 23 h 237"/>
                <a:gd name="T10" fmla="*/ 149 w 231"/>
                <a:gd name="T11" fmla="*/ 23 h 237"/>
                <a:gd name="T12" fmla="*/ 160 w 231"/>
                <a:gd name="T13" fmla="*/ 12 h 237"/>
                <a:gd name="T14" fmla="*/ 137 w 231"/>
                <a:gd name="T15" fmla="*/ 59 h 237"/>
                <a:gd name="T16" fmla="*/ 126 w 231"/>
                <a:gd name="T17" fmla="*/ 48 h 237"/>
                <a:gd name="T18" fmla="*/ 11 w 231"/>
                <a:gd name="T19" fmla="*/ 48 h 237"/>
                <a:gd name="T20" fmla="*/ 0 w 231"/>
                <a:gd name="T21" fmla="*/ 59 h 237"/>
                <a:gd name="T22" fmla="*/ 11 w 231"/>
                <a:gd name="T23" fmla="*/ 70 h 237"/>
                <a:gd name="T24" fmla="*/ 126 w 231"/>
                <a:gd name="T25" fmla="*/ 70 h 237"/>
                <a:gd name="T26" fmla="*/ 137 w 231"/>
                <a:gd name="T27" fmla="*/ 59 h 237"/>
                <a:gd name="T28" fmla="*/ 11 w 231"/>
                <a:gd name="T29" fmla="*/ 96 h 237"/>
                <a:gd name="T30" fmla="*/ 0 w 231"/>
                <a:gd name="T31" fmla="*/ 107 h 237"/>
                <a:gd name="T32" fmla="*/ 11 w 231"/>
                <a:gd name="T33" fmla="*/ 118 h 237"/>
                <a:gd name="T34" fmla="*/ 92 w 231"/>
                <a:gd name="T35" fmla="*/ 118 h 237"/>
                <a:gd name="T36" fmla="*/ 103 w 231"/>
                <a:gd name="T37" fmla="*/ 107 h 237"/>
                <a:gd name="T38" fmla="*/ 92 w 231"/>
                <a:gd name="T39" fmla="*/ 96 h 237"/>
                <a:gd name="T40" fmla="*/ 11 w 231"/>
                <a:gd name="T41" fmla="*/ 96 h 237"/>
                <a:gd name="T42" fmla="*/ 226 w 231"/>
                <a:gd name="T43" fmla="*/ 66 h 237"/>
                <a:gd name="T44" fmla="*/ 209 w 231"/>
                <a:gd name="T45" fmla="*/ 50 h 237"/>
                <a:gd name="T46" fmla="*/ 203 w 231"/>
                <a:gd name="T47" fmla="*/ 46 h 237"/>
                <a:gd name="T48" fmla="*/ 196 w 231"/>
                <a:gd name="T49" fmla="*/ 44 h 237"/>
                <a:gd name="T50" fmla="*/ 188 w 231"/>
                <a:gd name="T51" fmla="*/ 46 h 237"/>
                <a:gd name="T52" fmla="*/ 182 w 231"/>
                <a:gd name="T53" fmla="*/ 50 h 237"/>
                <a:gd name="T54" fmla="*/ 79 w 231"/>
                <a:gd name="T55" fmla="*/ 151 h 237"/>
                <a:gd name="T56" fmla="*/ 122 w 231"/>
                <a:gd name="T57" fmla="*/ 194 h 237"/>
                <a:gd name="T58" fmla="*/ 225 w 231"/>
                <a:gd name="T59" fmla="*/ 92 h 237"/>
                <a:gd name="T60" fmla="*/ 231 w 231"/>
                <a:gd name="T61" fmla="*/ 79 h 237"/>
                <a:gd name="T62" fmla="*/ 226 w 231"/>
                <a:gd name="T63" fmla="*/ 66 h 237"/>
                <a:gd name="T64" fmla="*/ 51 w 231"/>
                <a:gd name="T65" fmla="*/ 178 h 237"/>
                <a:gd name="T66" fmla="*/ 35 w 231"/>
                <a:gd name="T67" fmla="*/ 229 h 237"/>
                <a:gd name="T68" fmla="*/ 33 w 231"/>
                <a:gd name="T69" fmla="*/ 237 h 237"/>
                <a:gd name="T70" fmla="*/ 95 w 231"/>
                <a:gd name="T71" fmla="*/ 220 h 237"/>
                <a:gd name="T72" fmla="*/ 110 w 231"/>
                <a:gd name="T73" fmla="*/ 205 h 237"/>
                <a:gd name="T74" fmla="*/ 67 w 231"/>
                <a:gd name="T75" fmla="*/ 162 h 237"/>
                <a:gd name="T76" fmla="*/ 51 w 231"/>
                <a:gd name="T77" fmla="*/ 17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1" h="237">
                  <a:moveTo>
                    <a:pt x="160" y="12"/>
                  </a:moveTo>
                  <a:cubicBezTo>
                    <a:pt x="160" y="5"/>
                    <a:pt x="155" y="0"/>
                    <a:pt x="14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5" y="23"/>
                    <a:pt x="160" y="18"/>
                    <a:pt x="160" y="12"/>
                  </a:cubicBezTo>
                  <a:close/>
                  <a:moveTo>
                    <a:pt x="137" y="59"/>
                  </a:moveTo>
                  <a:cubicBezTo>
                    <a:pt x="137" y="53"/>
                    <a:pt x="132" y="48"/>
                    <a:pt x="126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5" y="48"/>
                    <a:pt x="0" y="53"/>
                    <a:pt x="0" y="59"/>
                  </a:cubicBezTo>
                  <a:cubicBezTo>
                    <a:pt x="0" y="65"/>
                    <a:pt x="5" y="70"/>
                    <a:pt x="11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32" y="70"/>
                    <a:pt x="137" y="65"/>
                    <a:pt x="137" y="59"/>
                  </a:cubicBezTo>
                  <a:close/>
                  <a:moveTo>
                    <a:pt x="11" y="96"/>
                  </a:moveTo>
                  <a:cubicBezTo>
                    <a:pt x="5" y="96"/>
                    <a:pt x="0" y="101"/>
                    <a:pt x="0" y="107"/>
                  </a:cubicBezTo>
                  <a:cubicBezTo>
                    <a:pt x="0" y="113"/>
                    <a:pt x="5" y="118"/>
                    <a:pt x="11" y="118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8" y="118"/>
                    <a:pt x="103" y="113"/>
                    <a:pt x="103" y="107"/>
                  </a:cubicBezTo>
                  <a:cubicBezTo>
                    <a:pt x="103" y="101"/>
                    <a:pt x="98" y="96"/>
                    <a:pt x="92" y="96"/>
                  </a:cubicBezTo>
                  <a:lnTo>
                    <a:pt x="11" y="96"/>
                  </a:lnTo>
                  <a:close/>
                  <a:moveTo>
                    <a:pt x="226" y="66"/>
                  </a:moveTo>
                  <a:cubicBezTo>
                    <a:pt x="209" y="50"/>
                    <a:pt x="209" y="50"/>
                    <a:pt x="209" y="50"/>
                  </a:cubicBezTo>
                  <a:cubicBezTo>
                    <a:pt x="207" y="48"/>
                    <a:pt x="205" y="47"/>
                    <a:pt x="203" y="46"/>
                  </a:cubicBezTo>
                  <a:cubicBezTo>
                    <a:pt x="201" y="45"/>
                    <a:pt x="198" y="44"/>
                    <a:pt x="196" y="44"/>
                  </a:cubicBezTo>
                  <a:cubicBezTo>
                    <a:pt x="193" y="44"/>
                    <a:pt x="191" y="45"/>
                    <a:pt x="188" y="46"/>
                  </a:cubicBezTo>
                  <a:cubicBezTo>
                    <a:pt x="186" y="47"/>
                    <a:pt x="184" y="48"/>
                    <a:pt x="182" y="50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22" y="194"/>
                    <a:pt x="122" y="194"/>
                    <a:pt x="122" y="194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9" y="89"/>
                    <a:pt x="231" y="84"/>
                    <a:pt x="231" y="79"/>
                  </a:cubicBezTo>
                  <a:cubicBezTo>
                    <a:pt x="231" y="74"/>
                    <a:pt x="229" y="69"/>
                    <a:pt x="226" y="66"/>
                  </a:cubicBezTo>
                  <a:close/>
                  <a:moveTo>
                    <a:pt x="51" y="178"/>
                  </a:moveTo>
                  <a:cubicBezTo>
                    <a:pt x="35" y="229"/>
                    <a:pt x="35" y="229"/>
                    <a:pt x="35" y="229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95" y="220"/>
                    <a:pt x="95" y="220"/>
                    <a:pt x="95" y="220"/>
                  </a:cubicBezTo>
                  <a:cubicBezTo>
                    <a:pt x="110" y="205"/>
                    <a:pt x="110" y="205"/>
                    <a:pt x="110" y="205"/>
                  </a:cubicBezTo>
                  <a:cubicBezTo>
                    <a:pt x="67" y="162"/>
                    <a:pt x="67" y="162"/>
                    <a:pt x="67" y="162"/>
                  </a:cubicBezTo>
                  <a:lnTo>
                    <a:pt x="51" y="178"/>
                  </a:lnTo>
                  <a:close/>
                </a:path>
              </a:pathLst>
            </a:custGeom>
            <a:solidFill>
              <a:srgbClr val="F4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85" name="Freeform 1673"/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10863263" y="4625976"/>
              <a:ext cx="349250" cy="393700"/>
            </a:xfrm>
            <a:custGeom>
              <a:avLst/>
              <a:gdLst>
                <a:gd name="T0" fmla="*/ 65 w 220"/>
                <a:gd name="T1" fmla="*/ 27 h 248"/>
                <a:gd name="T2" fmla="*/ 65 w 220"/>
                <a:gd name="T3" fmla="*/ 65 h 248"/>
                <a:gd name="T4" fmla="*/ 27 w 220"/>
                <a:gd name="T5" fmla="*/ 65 h 248"/>
                <a:gd name="T6" fmla="*/ 65 w 220"/>
                <a:gd name="T7" fmla="*/ 27 h 248"/>
                <a:gd name="T8" fmla="*/ 76 w 220"/>
                <a:gd name="T9" fmla="*/ 0 h 248"/>
                <a:gd name="T10" fmla="*/ 0 w 220"/>
                <a:gd name="T11" fmla="*/ 76 h 248"/>
                <a:gd name="T12" fmla="*/ 76 w 220"/>
                <a:gd name="T13" fmla="*/ 76 h 248"/>
                <a:gd name="T14" fmla="*/ 76 w 220"/>
                <a:gd name="T15" fmla="*/ 0 h 248"/>
                <a:gd name="T16" fmla="*/ 209 w 220"/>
                <a:gd name="T17" fmla="*/ 11 h 248"/>
                <a:gd name="T18" fmla="*/ 209 w 220"/>
                <a:gd name="T19" fmla="*/ 237 h 248"/>
                <a:gd name="T20" fmla="*/ 11 w 220"/>
                <a:gd name="T21" fmla="*/ 237 h 248"/>
                <a:gd name="T22" fmla="*/ 11 w 220"/>
                <a:gd name="T23" fmla="*/ 81 h 248"/>
                <a:gd name="T24" fmla="*/ 81 w 220"/>
                <a:gd name="T25" fmla="*/ 11 h 248"/>
                <a:gd name="T26" fmla="*/ 209 w 220"/>
                <a:gd name="T27" fmla="*/ 11 h 248"/>
                <a:gd name="T28" fmla="*/ 220 w 220"/>
                <a:gd name="T29" fmla="*/ 0 h 248"/>
                <a:gd name="T30" fmla="*/ 76 w 220"/>
                <a:gd name="T31" fmla="*/ 0 h 248"/>
                <a:gd name="T32" fmla="*/ 0 w 220"/>
                <a:gd name="T33" fmla="*/ 76 h 248"/>
                <a:gd name="T34" fmla="*/ 0 w 220"/>
                <a:gd name="T35" fmla="*/ 248 h 248"/>
                <a:gd name="T36" fmla="*/ 220 w 220"/>
                <a:gd name="T37" fmla="*/ 248 h 248"/>
                <a:gd name="T38" fmla="*/ 220 w 220"/>
                <a:gd name="T39" fmla="*/ 0 h 248"/>
                <a:gd name="T40" fmla="*/ 180 w 220"/>
                <a:gd name="T41" fmla="*/ 81 h 248"/>
                <a:gd name="T42" fmla="*/ 82 w 220"/>
                <a:gd name="T43" fmla="*/ 81 h 248"/>
                <a:gd name="T44" fmla="*/ 82 w 220"/>
                <a:gd name="T45" fmla="*/ 92 h 248"/>
                <a:gd name="T46" fmla="*/ 180 w 220"/>
                <a:gd name="T47" fmla="*/ 92 h 248"/>
                <a:gd name="T48" fmla="*/ 180 w 220"/>
                <a:gd name="T49" fmla="*/ 81 h 248"/>
                <a:gd name="T50" fmla="*/ 180 w 220"/>
                <a:gd name="T51" fmla="*/ 114 h 248"/>
                <a:gd name="T52" fmla="*/ 40 w 220"/>
                <a:gd name="T53" fmla="*/ 114 h 248"/>
                <a:gd name="T54" fmla="*/ 40 w 220"/>
                <a:gd name="T55" fmla="*/ 125 h 248"/>
                <a:gd name="T56" fmla="*/ 180 w 220"/>
                <a:gd name="T57" fmla="*/ 125 h 248"/>
                <a:gd name="T58" fmla="*/ 180 w 220"/>
                <a:gd name="T59" fmla="*/ 114 h 248"/>
                <a:gd name="T60" fmla="*/ 180 w 220"/>
                <a:gd name="T61" fmla="*/ 148 h 248"/>
                <a:gd name="T62" fmla="*/ 40 w 220"/>
                <a:gd name="T63" fmla="*/ 148 h 248"/>
                <a:gd name="T64" fmla="*/ 40 w 220"/>
                <a:gd name="T65" fmla="*/ 159 h 248"/>
                <a:gd name="T66" fmla="*/ 180 w 220"/>
                <a:gd name="T67" fmla="*/ 159 h 248"/>
                <a:gd name="T68" fmla="*/ 180 w 220"/>
                <a:gd name="T69" fmla="*/ 148 h 248"/>
                <a:gd name="T70" fmla="*/ 180 w 220"/>
                <a:gd name="T71" fmla="*/ 181 h 248"/>
                <a:gd name="T72" fmla="*/ 40 w 220"/>
                <a:gd name="T73" fmla="*/ 181 h 248"/>
                <a:gd name="T74" fmla="*/ 40 w 220"/>
                <a:gd name="T75" fmla="*/ 192 h 248"/>
                <a:gd name="T76" fmla="*/ 180 w 220"/>
                <a:gd name="T77" fmla="*/ 192 h 248"/>
                <a:gd name="T78" fmla="*/ 180 w 220"/>
                <a:gd name="T79" fmla="*/ 1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0" h="248">
                  <a:moveTo>
                    <a:pt x="65" y="27"/>
                  </a:moveTo>
                  <a:lnTo>
                    <a:pt x="65" y="65"/>
                  </a:lnTo>
                  <a:lnTo>
                    <a:pt x="27" y="65"/>
                  </a:lnTo>
                  <a:lnTo>
                    <a:pt x="65" y="27"/>
                  </a:lnTo>
                  <a:close/>
                  <a:moveTo>
                    <a:pt x="76" y="0"/>
                  </a:moveTo>
                  <a:lnTo>
                    <a:pt x="0" y="76"/>
                  </a:lnTo>
                  <a:lnTo>
                    <a:pt x="76" y="76"/>
                  </a:lnTo>
                  <a:lnTo>
                    <a:pt x="76" y="0"/>
                  </a:lnTo>
                  <a:close/>
                  <a:moveTo>
                    <a:pt x="209" y="11"/>
                  </a:moveTo>
                  <a:lnTo>
                    <a:pt x="209" y="237"/>
                  </a:lnTo>
                  <a:lnTo>
                    <a:pt x="11" y="237"/>
                  </a:lnTo>
                  <a:lnTo>
                    <a:pt x="11" y="81"/>
                  </a:lnTo>
                  <a:lnTo>
                    <a:pt x="81" y="11"/>
                  </a:lnTo>
                  <a:lnTo>
                    <a:pt x="209" y="11"/>
                  </a:lnTo>
                  <a:close/>
                  <a:moveTo>
                    <a:pt x="220" y="0"/>
                  </a:moveTo>
                  <a:lnTo>
                    <a:pt x="76" y="0"/>
                  </a:lnTo>
                  <a:lnTo>
                    <a:pt x="0" y="76"/>
                  </a:lnTo>
                  <a:lnTo>
                    <a:pt x="0" y="248"/>
                  </a:lnTo>
                  <a:lnTo>
                    <a:pt x="220" y="248"/>
                  </a:lnTo>
                  <a:lnTo>
                    <a:pt x="220" y="0"/>
                  </a:lnTo>
                  <a:close/>
                  <a:moveTo>
                    <a:pt x="180" y="81"/>
                  </a:moveTo>
                  <a:lnTo>
                    <a:pt x="82" y="81"/>
                  </a:lnTo>
                  <a:lnTo>
                    <a:pt x="82" y="92"/>
                  </a:lnTo>
                  <a:lnTo>
                    <a:pt x="180" y="92"/>
                  </a:lnTo>
                  <a:lnTo>
                    <a:pt x="180" y="81"/>
                  </a:lnTo>
                  <a:close/>
                  <a:moveTo>
                    <a:pt x="180" y="114"/>
                  </a:moveTo>
                  <a:lnTo>
                    <a:pt x="40" y="114"/>
                  </a:lnTo>
                  <a:lnTo>
                    <a:pt x="40" y="125"/>
                  </a:lnTo>
                  <a:lnTo>
                    <a:pt x="180" y="125"/>
                  </a:lnTo>
                  <a:lnTo>
                    <a:pt x="180" y="114"/>
                  </a:lnTo>
                  <a:close/>
                  <a:moveTo>
                    <a:pt x="180" y="148"/>
                  </a:moveTo>
                  <a:lnTo>
                    <a:pt x="40" y="148"/>
                  </a:lnTo>
                  <a:lnTo>
                    <a:pt x="40" y="159"/>
                  </a:lnTo>
                  <a:lnTo>
                    <a:pt x="180" y="159"/>
                  </a:lnTo>
                  <a:lnTo>
                    <a:pt x="180" y="148"/>
                  </a:lnTo>
                  <a:close/>
                  <a:moveTo>
                    <a:pt x="180" y="181"/>
                  </a:moveTo>
                  <a:lnTo>
                    <a:pt x="40" y="181"/>
                  </a:lnTo>
                  <a:lnTo>
                    <a:pt x="40" y="192"/>
                  </a:lnTo>
                  <a:lnTo>
                    <a:pt x="180" y="192"/>
                  </a:lnTo>
                  <a:lnTo>
                    <a:pt x="180" y="181"/>
                  </a:lnTo>
                  <a:close/>
                </a:path>
              </a:pathLst>
            </a:custGeom>
            <a:solidFill>
              <a:srgbClr val="FCC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486" name="Freeform 1674"/>
            <p:cNvSpPr>
              <a:spLocks noEditPoints="1"/>
            </p:cNvSpPr>
            <p:nvPr>
              <p:custDataLst>
                <p:tags r:id="rId163"/>
              </p:custDataLst>
            </p:nvPr>
          </p:nvSpPr>
          <p:spPr bwMode="auto">
            <a:xfrm>
              <a:off x="10863263" y="4625976"/>
              <a:ext cx="349250" cy="393700"/>
            </a:xfrm>
            <a:custGeom>
              <a:avLst/>
              <a:gdLst>
                <a:gd name="T0" fmla="*/ 65 w 220"/>
                <a:gd name="T1" fmla="*/ 27 h 248"/>
                <a:gd name="T2" fmla="*/ 65 w 220"/>
                <a:gd name="T3" fmla="*/ 65 h 248"/>
                <a:gd name="T4" fmla="*/ 27 w 220"/>
                <a:gd name="T5" fmla="*/ 65 h 248"/>
                <a:gd name="T6" fmla="*/ 65 w 220"/>
                <a:gd name="T7" fmla="*/ 27 h 248"/>
                <a:gd name="T8" fmla="*/ 76 w 220"/>
                <a:gd name="T9" fmla="*/ 0 h 248"/>
                <a:gd name="T10" fmla="*/ 0 w 220"/>
                <a:gd name="T11" fmla="*/ 76 h 248"/>
                <a:gd name="T12" fmla="*/ 76 w 220"/>
                <a:gd name="T13" fmla="*/ 76 h 248"/>
                <a:gd name="T14" fmla="*/ 76 w 220"/>
                <a:gd name="T15" fmla="*/ 0 h 248"/>
                <a:gd name="T16" fmla="*/ 209 w 220"/>
                <a:gd name="T17" fmla="*/ 11 h 248"/>
                <a:gd name="T18" fmla="*/ 209 w 220"/>
                <a:gd name="T19" fmla="*/ 237 h 248"/>
                <a:gd name="T20" fmla="*/ 11 w 220"/>
                <a:gd name="T21" fmla="*/ 237 h 248"/>
                <a:gd name="T22" fmla="*/ 11 w 220"/>
                <a:gd name="T23" fmla="*/ 81 h 248"/>
                <a:gd name="T24" fmla="*/ 81 w 220"/>
                <a:gd name="T25" fmla="*/ 11 h 248"/>
                <a:gd name="T26" fmla="*/ 209 w 220"/>
                <a:gd name="T27" fmla="*/ 11 h 248"/>
                <a:gd name="T28" fmla="*/ 220 w 220"/>
                <a:gd name="T29" fmla="*/ 0 h 248"/>
                <a:gd name="T30" fmla="*/ 76 w 220"/>
                <a:gd name="T31" fmla="*/ 0 h 248"/>
                <a:gd name="T32" fmla="*/ 0 w 220"/>
                <a:gd name="T33" fmla="*/ 76 h 248"/>
                <a:gd name="T34" fmla="*/ 0 w 220"/>
                <a:gd name="T35" fmla="*/ 248 h 248"/>
                <a:gd name="T36" fmla="*/ 220 w 220"/>
                <a:gd name="T37" fmla="*/ 248 h 248"/>
                <a:gd name="T38" fmla="*/ 220 w 220"/>
                <a:gd name="T39" fmla="*/ 0 h 248"/>
                <a:gd name="T40" fmla="*/ 180 w 220"/>
                <a:gd name="T41" fmla="*/ 81 h 248"/>
                <a:gd name="T42" fmla="*/ 82 w 220"/>
                <a:gd name="T43" fmla="*/ 81 h 248"/>
                <a:gd name="T44" fmla="*/ 82 w 220"/>
                <a:gd name="T45" fmla="*/ 92 h 248"/>
                <a:gd name="T46" fmla="*/ 180 w 220"/>
                <a:gd name="T47" fmla="*/ 92 h 248"/>
                <a:gd name="T48" fmla="*/ 180 w 220"/>
                <a:gd name="T49" fmla="*/ 81 h 248"/>
                <a:gd name="T50" fmla="*/ 180 w 220"/>
                <a:gd name="T51" fmla="*/ 114 h 248"/>
                <a:gd name="T52" fmla="*/ 40 w 220"/>
                <a:gd name="T53" fmla="*/ 114 h 248"/>
                <a:gd name="T54" fmla="*/ 40 w 220"/>
                <a:gd name="T55" fmla="*/ 125 h 248"/>
                <a:gd name="T56" fmla="*/ 180 w 220"/>
                <a:gd name="T57" fmla="*/ 125 h 248"/>
                <a:gd name="T58" fmla="*/ 180 w 220"/>
                <a:gd name="T59" fmla="*/ 114 h 248"/>
                <a:gd name="T60" fmla="*/ 180 w 220"/>
                <a:gd name="T61" fmla="*/ 148 h 248"/>
                <a:gd name="T62" fmla="*/ 40 w 220"/>
                <a:gd name="T63" fmla="*/ 148 h 248"/>
                <a:gd name="T64" fmla="*/ 40 w 220"/>
                <a:gd name="T65" fmla="*/ 159 h 248"/>
                <a:gd name="T66" fmla="*/ 180 w 220"/>
                <a:gd name="T67" fmla="*/ 159 h 248"/>
                <a:gd name="T68" fmla="*/ 180 w 220"/>
                <a:gd name="T69" fmla="*/ 148 h 248"/>
                <a:gd name="T70" fmla="*/ 180 w 220"/>
                <a:gd name="T71" fmla="*/ 181 h 248"/>
                <a:gd name="T72" fmla="*/ 40 w 220"/>
                <a:gd name="T73" fmla="*/ 181 h 248"/>
                <a:gd name="T74" fmla="*/ 40 w 220"/>
                <a:gd name="T75" fmla="*/ 192 h 248"/>
                <a:gd name="T76" fmla="*/ 180 w 220"/>
                <a:gd name="T77" fmla="*/ 192 h 248"/>
                <a:gd name="T78" fmla="*/ 180 w 220"/>
                <a:gd name="T79" fmla="*/ 1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0" h="248">
                  <a:moveTo>
                    <a:pt x="65" y="27"/>
                  </a:moveTo>
                  <a:lnTo>
                    <a:pt x="65" y="65"/>
                  </a:lnTo>
                  <a:lnTo>
                    <a:pt x="27" y="65"/>
                  </a:lnTo>
                  <a:lnTo>
                    <a:pt x="65" y="27"/>
                  </a:lnTo>
                  <a:moveTo>
                    <a:pt x="76" y="0"/>
                  </a:moveTo>
                  <a:lnTo>
                    <a:pt x="0" y="76"/>
                  </a:lnTo>
                  <a:lnTo>
                    <a:pt x="76" y="76"/>
                  </a:lnTo>
                  <a:lnTo>
                    <a:pt x="76" y="0"/>
                  </a:lnTo>
                  <a:moveTo>
                    <a:pt x="209" y="11"/>
                  </a:moveTo>
                  <a:lnTo>
                    <a:pt x="209" y="237"/>
                  </a:lnTo>
                  <a:lnTo>
                    <a:pt x="11" y="237"/>
                  </a:lnTo>
                  <a:lnTo>
                    <a:pt x="11" y="81"/>
                  </a:lnTo>
                  <a:lnTo>
                    <a:pt x="81" y="11"/>
                  </a:lnTo>
                  <a:lnTo>
                    <a:pt x="209" y="11"/>
                  </a:lnTo>
                  <a:moveTo>
                    <a:pt x="220" y="0"/>
                  </a:moveTo>
                  <a:lnTo>
                    <a:pt x="76" y="0"/>
                  </a:lnTo>
                  <a:lnTo>
                    <a:pt x="0" y="76"/>
                  </a:lnTo>
                  <a:lnTo>
                    <a:pt x="0" y="248"/>
                  </a:lnTo>
                  <a:lnTo>
                    <a:pt x="220" y="248"/>
                  </a:lnTo>
                  <a:lnTo>
                    <a:pt x="220" y="0"/>
                  </a:lnTo>
                  <a:moveTo>
                    <a:pt x="180" y="81"/>
                  </a:moveTo>
                  <a:lnTo>
                    <a:pt x="82" y="81"/>
                  </a:lnTo>
                  <a:lnTo>
                    <a:pt x="82" y="92"/>
                  </a:lnTo>
                  <a:lnTo>
                    <a:pt x="180" y="92"/>
                  </a:lnTo>
                  <a:lnTo>
                    <a:pt x="180" y="81"/>
                  </a:lnTo>
                  <a:moveTo>
                    <a:pt x="180" y="114"/>
                  </a:moveTo>
                  <a:lnTo>
                    <a:pt x="40" y="114"/>
                  </a:lnTo>
                  <a:lnTo>
                    <a:pt x="40" y="125"/>
                  </a:lnTo>
                  <a:lnTo>
                    <a:pt x="180" y="125"/>
                  </a:lnTo>
                  <a:lnTo>
                    <a:pt x="180" y="114"/>
                  </a:lnTo>
                  <a:moveTo>
                    <a:pt x="180" y="148"/>
                  </a:moveTo>
                  <a:lnTo>
                    <a:pt x="40" y="148"/>
                  </a:lnTo>
                  <a:lnTo>
                    <a:pt x="40" y="159"/>
                  </a:lnTo>
                  <a:lnTo>
                    <a:pt x="180" y="159"/>
                  </a:lnTo>
                  <a:lnTo>
                    <a:pt x="180" y="148"/>
                  </a:lnTo>
                  <a:moveTo>
                    <a:pt x="180" y="181"/>
                  </a:moveTo>
                  <a:lnTo>
                    <a:pt x="40" y="181"/>
                  </a:lnTo>
                  <a:lnTo>
                    <a:pt x="40" y="192"/>
                  </a:lnTo>
                  <a:lnTo>
                    <a:pt x="180" y="192"/>
                  </a:lnTo>
                  <a:lnTo>
                    <a:pt x="18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</p:grpSp>
    </p:spTree>
    <p:custDataLst>
      <p:tags r:id="rId16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228600"/>
            <a:ext cx="9766300" cy="6400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481330"/>
            <a:ext cx="3644900" cy="132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5" y="1758950"/>
            <a:ext cx="10783570" cy="4752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1189355"/>
            <a:ext cx="11463020" cy="4478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1369060"/>
            <a:ext cx="11895455" cy="4119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636905"/>
            <a:ext cx="3505200" cy="7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292350"/>
            <a:ext cx="11467465" cy="254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26780" y="2829560"/>
            <a:ext cx="64770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23950" y="3291840"/>
            <a:ext cx="10326370" cy="921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概要设计 </a:t>
            </a:r>
            <a:r>
              <a:rPr lang="en-US" altLang="zh-CN" dirty="0">
                <a:solidFill>
                  <a:schemeClr val="tx1"/>
                </a:solidFill>
              </a:rPr>
              <a:t>&amp; </a:t>
            </a:r>
            <a:r>
              <a:rPr lang="zh-CN" altLang="en-US" dirty="0">
                <a:solidFill>
                  <a:schemeClr val="tx1"/>
                </a:solidFill>
              </a:rPr>
              <a:t>模块划分 </a:t>
            </a:r>
            <a:r>
              <a:rPr lang="en-US" altLang="zh-CN" dirty="0">
                <a:solidFill>
                  <a:schemeClr val="tx1"/>
                </a:solidFill>
              </a:rPr>
              <a:t>&amp; </a:t>
            </a:r>
            <a:r>
              <a:rPr lang="zh-CN" altLang="en-US" dirty="0">
                <a:solidFill>
                  <a:schemeClr val="tx1"/>
                </a:solidFill>
              </a:rPr>
              <a:t>数据结构定义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by YHF &amp; FQY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31520" y="1868170"/>
            <a:ext cx="10472420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 defTabSz="913765">
              <a:lnSpc>
                <a:spcPct val="90000"/>
              </a:lnSpc>
              <a:spcBef>
                <a:spcPct val="0"/>
              </a:spcBef>
              <a:buNone/>
              <a:defRPr sz="8000" b="1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96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rPr>
              <a:t>02+03+04</a:t>
            </a:r>
            <a:endParaRPr lang="en-US" altLang="zh-CN" sz="9600" dirty="0">
              <a:solidFill>
                <a:schemeClr val="tx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905" y="542925"/>
            <a:ext cx="9393555" cy="5772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00482" y="12038"/>
            <a:ext cx="8250638" cy="1226299"/>
          </a:xfrm>
        </p:spPr>
        <p:txBody>
          <a:bodyPr>
            <a:normAutofit fontScale="90000"/>
          </a:bodyPr>
          <a:p>
            <a:r>
              <a:rPr lang="en-US" altLang="zh-CN"/>
              <a:t>1.</a:t>
            </a:r>
            <a:r>
              <a:rPr lang="zh-CN" altLang="en-US"/>
              <a:t>极其极其简化版的函数</a:t>
            </a:r>
            <a:r>
              <a:rPr lang="en-US" altLang="zh-CN"/>
              <a:t>/</a:t>
            </a:r>
            <a:r>
              <a:rPr lang="zh-CN" altLang="en-US"/>
              <a:t>模块说明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1238250"/>
            <a:ext cx="11595100" cy="4381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819785"/>
            <a:ext cx="7216775" cy="5218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586105"/>
            <a:ext cx="3810000" cy="1854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0" y="2440305"/>
            <a:ext cx="3890010" cy="38976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00482" y="1928533"/>
            <a:ext cx="8250638" cy="558799"/>
          </a:xfrm>
        </p:spPr>
        <p:txBody>
          <a:bodyPr/>
          <a:p>
            <a:pPr algn="ctr"/>
            <a:r>
              <a:rPr lang="zh-CN" altLang="en-US"/>
              <a:t>我们使用的数据结构大部分以</a:t>
            </a:r>
            <a:r>
              <a:rPr lang="en-US" altLang="zh-CN"/>
              <a:t> json </a:t>
            </a:r>
            <a:r>
              <a:rPr lang="zh-CN" altLang="en-US"/>
              <a:t>的形式表出。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00482" y="654023"/>
            <a:ext cx="8250638" cy="1226299"/>
          </a:xfrm>
        </p:spPr>
        <p:txBody>
          <a:bodyPr/>
          <a:p>
            <a:r>
              <a:rPr lang="en-US" altLang="zh-CN"/>
              <a:t>2. </a:t>
            </a:r>
            <a:r>
              <a:rPr lang="zh-CN" altLang="en-US"/>
              <a:t>数据结构的定义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487295"/>
            <a:ext cx="10986770" cy="2799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85" y="4871085"/>
            <a:ext cx="7011670" cy="1338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86408" y="3270235"/>
            <a:ext cx="5419185" cy="9216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总览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202114" y="1867955"/>
            <a:ext cx="178777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 defTabSz="913765">
              <a:lnSpc>
                <a:spcPct val="90000"/>
              </a:lnSpc>
              <a:spcBef>
                <a:spcPct val="0"/>
              </a:spcBef>
              <a:buNone/>
              <a:defRPr sz="8000" b="1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96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rPr>
              <a:t>0</a:t>
            </a:r>
            <a:endParaRPr lang="en-US" altLang="zh-CN" sz="9600" dirty="0">
              <a:solidFill>
                <a:schemeClr val="tx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1593850"/>
            <a:ext cx="11888470" cy="3402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166495"/>
            <a:ext cx="11632565" cy="4738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Screen Shot 2019-03-20 at 10.48.05 PM"/>
          <p:cNvPicPr>
            <a:picLocks noChangeAspect="1"/>
          </p:cNvPicPr>
          <p:nvPr/>
        </p:nvPicPr>
        <p:blipFill>
          <a:blip r:embed="rId1"/>
          <a:srcRect b="49539"/>
          <a:stretch>
            <a:fillRect/>
          </a:stretch>
        </p:blipFill>
        <p:spPr>
          <a:xfrm>
            <a:off x="58420" y="36830"/>
            <a:ext cx="12116435" cy="6820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457835"/>
            <a:ext cx="10841990" cy="5942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6020" y="5873115"/>
            <a:ext cx="840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或者写成</a:t>
            </a:r>
            <a:r>
              <a:rPr lang="en-US" altLang="zh-CN"/>
              <a:t>vector&lt;json&gt; plan{schedule_1,schedule_2};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1165860"/>
            <a:ext cx="16522700" cy="4484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1829435"/>
            <a:ext cx="11622405" cy="2955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407795"/>
            <a:ext cx="11126470" cy="5549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480" y="457835"/>
            <a:ext cx="75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/>
              <a:t>3.</a:t>
            </a:r>
            <a:endParaRPr lang="en-US" altLang="zh-CN" sz="54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83565" y="286385"/>
            <a:ext cx="10082530" cy="1226185"/>
          </a:xfrm>
        </p:spPr>
        <p:txBody>
          <a:bodyPr>
            <a:normAutofit fontScale="90000"/>
          </a:bodyPr>
          <a:p>
            <a:r>
              <a:rPr lang="en-US" altLang="zh-CN"/>
              <a:t>Server-Client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使用套接字</a:t>
            </a:r>
            <a:r>
              <a:rPr lang="en-US" altLang="zh-CN"/>
              <a:t>socket</a:t>
            </a:r>
            <a:r>
              <a:rPr lang="zh-CN" altLang="en-US"/>
              <a:t>通信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2145" y="1512570"/>
            <a:ext cx="7659370" cy="429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640" y="146050"/>
            <a:ext cx="7793355" cy="6565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810" y="62230"/>
            <a:ext cx="6185535" cy="7105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小组成员介绍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" y="1614170"/>
            <a:ext cx="5994400" cy="2469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1691005"/>
            <a:ext cx="5638165" cy="2316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40" y="4160520"/>
            <a:ext cx="6504940" cy="22834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480" y="279400"/>
            <a:ext cx="9591675" cy="10706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00405" y="891540"/>
            <a:ext cx="9822180" cy="1226185"/>
          </a:xfrm>
        </p:spPr>
        <p:txBody>
          <a:bodyPr>
            <a:normAutofit/>
          </a:bodyPr>
          <a:p>
            <a:r>
              <a:rPr lang="zh-CN" altLang="en-US"/>
              <a:t>Graphical User Interface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38985"/>
            <a:ext cx="10296525" cy="2494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前端设计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by FAQ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202114" y="1867955"/>
            <a:ext cx="178777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 defTabSz="913765">
              <a:lnSpc>
                <a:spcPct val="90000"/>
              </a:lnSpc>
              <a:spcBef>
                <a:spcPct val="0"/>
              </a:spcBef>
              <a:buNone/>
              <a:defRPr sz="8000" b="1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96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rPr>
              <a:t>05</a:t>
            </a:r>
            <a:endParaRPr lang="en-US" altLang="zh-CN" sz="9600" dirty="0">
              <a:solidFill>
                <a:schemeClr val="tx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44905" y="1599565"/>
            <a:ext cx="9571355" cy="1637665"/>
          </a:xfrm>
        </p:spPr>
        <p:txBody>
          <a:bodyPr>
            <a:noAutofit/>
          </a:bodyPr>
          <a:p>
            <a:pPr algn="ctr"/>
            <a:r>
              <a:rPr lang="zh-CN" altLang="en-US" sz="3200"/>
              <a:t>最后考虑使用</a:t>
            </a:r>
            <a:r>
              <a:rPr lang="en-US" altLang="zh-CN" sz="3200"/>
              <a:t>javascript</a:t>
            </a:r>
            <a:r>
              <a:rPr lang="zh-CN" altLang="en-US" sz="3200"/>
              <a:t>语言 </a:t>
            </a:r>
            <a:r>
              <a:rPr lang="en-US" altLang="zh-CN" sz="3200"/>
              <a:t>+ React</a:t>
            </a:r>
            <a:r>
              <a:rPr lang="zh-CN" altLang="en-US" sz="3200"/>
              <a:t>框架的组合</a:t>
            </a:r>
            <a:endParaRPr lang="zh-CN" altLang="en-US" sz="3200"/>
          </a:p>
          <a:p>
            <a:pPr algn="ctr"/>
            <a:r>
              <a:rPr lang="zh-CN" altLang="en-US" sz="3200"/>
              <a:t>为什么？</a:t>
            </a:r>
            <a:r>
              <a:rPr lang="en-US" altLang="zh-CN" sz="3200"/>
              <a:t>——</a:t>
            </a:r>
            <a:r>
              <a:rPr lang="zh-CN" altLang="en-US" sz="3200"/>
              <a:t>成熟（完整）且方便开发（简单）</a:t>
            </a:r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00482" y="373353"/>
            <a:ext cx="8250638" cy="1226299"/>
          </a:xfrm>
        </p:spPr>
        <p:txBody>
          <a:bodyPr>
            <a:normAutofit/>
          </a:bodyPr>
          <a:p>
            <a:r>
              <a:rPr lang="zh-CN" altLang="en-US"/>
              <a:t>经过深思熟虑、市场调研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4610" y="3842385"/>
            <a:ext cx="3228975" cy="2614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携🍊旅行Flutter_DEM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165" y="-622935"/>
            <a:ext cx="5842000" cy="4338955"/>
          </a:xfrm>
          <a:prstGeom prst="rect">
            <a:avLst/>
          </a:prstGeom>
        </p:spPr>
      </p:pic>
      <p:pic>
        <p:nvPicPr>
          <p:cNvPr id="5" name="图片 4" descr="携🍊旅行Flutter_DE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-622935"/>
            <a:ext cx="5642610" cy="7523480"/>
          </a:xfrm>
          <a:prstGeom prst="rect">
            <a:avLst/>
          </a:prstGeom>
        </p:spPr>
      </p:pic>
      <p:pic>
        <p:nvPicPr>
          <p:cNvPr id="6" name="图片 5" descr="-7Q5-dlbaKlT3cSk0-ci.jpg.medi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2806700"/>
            <a:ext cx="5306060" cy="3317240"/>
          </a:xfrm>
          <a:prstGeom prst="rect">
            <a:avLst/>
          </a:prstGeom>
        </p:spPr>
      </p:pic>
      <p:sp>
        <p:nvSpPr>
          <p:cNvPr id="7" name="标题 2"/>
          <p:cNvSpPr>
            <a:spLocks noGrp="1"/>
          </p:cNvSpPr>
          <p:nvPr/>
        </p:nvSpPr>
        <p:spPr>
          <a:xfrm>
            <a:off x="5775402" y="5748628"/>
            <a:ext cx="8250638" cy="12262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charset="-122"/>
                <a:ea typeface="微软雅黑" charset="-122"/>
                <a:cs typeface="+mj-cs"/>
              </a:defRPr>
            </a:lvl1pPr>
          </a:lstStyle>
          <a:p>
            <a:r>
              <a:rPr lang="zh-CN" altLang="en-US"/>
              <a:t>前端开发进度</a:t>
            </a:r>
            <a:r>
              <a:rPr lang="en-US" altLang="zh-CN"/>
              <a:t>/</a:t>
            </a:r>
            <a:r>
              <a:rPr lang="zh-CN" altLang="en-US"/>
              <a:t>设计进度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Q &amp; 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202114" y="1867955"/>
            <a:ext cx="178777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 defTabSz="913765">
              <a:lnSpc>
                <a:spcPct val="90000"/>
              </a:lnSpc>
              <a:spcBef>
                <a:spcPct val="0"/>
              </a:spcBef>
              <a:buNone/>
              <a:defRPr sz="8000" b="1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96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rPr>
              <a:t>06</a:t>
            </a:r>
            <a:endParaRPr lang="en-US" altLang="zh-CN" sz="9600" dirty="0">
              <a:solidFill>
                <a:schemeClr val="tx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Thanks.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个人分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7540" y="41910"/>
            <a:ext cx="7589520" cy="67748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6410" y="2775585"/>
            <a:ext cx="3673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小组成员分工</a:t>
            </a:r>
            <a:endParaRPr lang="zh-CN" altLang="en-US" sz="44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41275"/>
            <a:ext cx="10515600" cy="1325563"/>
          </a:xfrm>
        </p:spPr>
        <p:txBody>
          <a:bodyPr/>
          <a:p>
            <a:r>
              <a:rPr lang="zh-CN" altLang="en-US"/>
              <a:t>前期工作汇总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1241425"/>
            <a:ext cx="15242540" cy="5579745"/>
          </a:xfrm>
          <a:prstGeom prst="rect">
            <a:avLst/>
          </a:prstGeom>
        </p:spPr>
      </p:pic>
      <p:pic>
        <p:nvPicPr>
          <p:cNvPr id="4" name="图片 3" descr="屏幕快照 2019-03-21 下午4.12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75" y="167005"/>
            <a:ext cx="4391025" cy="6792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设计理念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尽可能简单</a:t>
            </a:r>
            <a:endParaRPr lang="zh-CN" altLang="en-US"/>
          </a:p>
          <a:p>
            <a:pPr lvl="1" algn="l"/>
            <a:r>
              <a:rPr lang="zh-CN" altLang="en-US"/>
              <a:t>程序设计模式上简单 </a:t>
            </a:r>
            <a:r>
              <a:rPr lang="en-US" altLang="zh-CN"/>
              <a:t>( </a:t>
            </a:r>
            <a:r>
              <a:rPr lang="zh-CN" altLang="en-US"/>
              <a:t>解耦</a:t>
            </a:r>
            <a:endParaRPr lang="zh-CN" altLang="en-US"/>
          </a:p>
          <a:p>
            <a:pPr lvl="1" algn="l"/>
            <a:r>
              <a:rPr lang="zh-CN" altLang="en-US"/>
              <a:t>开发过程中简单 </a:t>
            </a:r>
            <a:r>
              <a:rPr lang="en-US" altLang="zh-CN"/>
              <a:t>( </a:t>
            </a:r>
            <a:r>
              <a:rPr lang="zh-CN" altLang="en-US"/>
              <a:t>采用特殊的数据结构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尽可能完整</a:t>
            </a:r>
            <a:endParaRPr lang="zh-CN" altLang="en-US"/>
          </a:p>
          <a:p>
            <a:pPr lvl="1" algn="l"/>
            <a:r>
              <a:rPr lang="zh-CN" altLang="en-US"/>
              <a:t>模拟出一个成熟查询系统应该有的样子</a:t>
            </a:r>
            <a:endParaRPr lang="zh-CN" altLang="en-US"/>
          </a:p>
          <a:p>
            <a:pPr lvl="2" algn="l"/>
            <a:r>
              <a:rPr lang="zh-CN" altLang="en-US"/>
              <a:t>服务端 </a:t>
            </a:r>
            <a:r>
              <a:rPr lang="en-US" altLang="zh-CN"/>
              <a:t>+ </a:t>
            </a:r>
            <a:r>
              <a:rPr lang="zh-CN" altLang="en-US"/>
              <a:t>客户端模型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同心圆 16"/>
          <p:cNvSpPr/>
          <p:nvPr>
            <p:custDataLst>
              <p:tags r:id="rId1"/>
            </p:custDataLst>
          </p:nvPr>
        </p:nvSpPr>
        <p:spPr>
          <a:xfrm>
            <a:off x="95895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1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01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</a:endParaRPr>
          </a:p>
        </p:txBody>
      </p:sp>
      <p:sp>
        <p:nvSpPr>
          <p:cNvPr id="18" name="椭圆 17"/>
          <p:cNvSpPr/>
          <p:nvPr>
            <p:custDataLst>
              <p:tags r:id="rId2"/>
            </p:custDataLst>
          </p:nvPr>
        </p:nvSpPr>
        <p:spPr>
          <a:xfrm>
            <a:off x="79452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charset="-122"/>
            </a:endParaRPr>
          </a:p>
        </p:txBody>
      </p:sp>
      <p:sp>
        <p:nvSpPr>
          <p:cNvPr id="19" name="同心圆 18"/>
          <p:cNvSpPr/>
          <p:nvPr>
            <p:custDataLst>
              <p:tags r:id="rId3"/>
            </p:custDataLst>
          </p:nvPr>
        </p:nvSpPr>
        <p:spPr>
          <a:xfrm>
            <a:off x="277252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2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02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260809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charset="-122"/>
            </a:endParaRPr>
          </a:p>
        </p:txBody>
      </p:sp>
      <p:sp>
        <p:nvSpPr>
          <p:cNvPr id="21" name="同心圆 20"/>
          <p:cNvSpPr/>
          <p:nvPr>
            <p:custDataLst>
              <p:tags r:id="rId5"/>
            </p:custDataLst>
          </p:nvPr>
        </p:nvSpPr>
        <p:spPr>
          <a:xfrm>
            <a:off x="458609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3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03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442166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3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charset="-122"/>
            </a:endParaRPr>
          </a:p>
        </p:txBody>
      </p:sp>
      <p:sp>
        <p:nvSpPr>
          <p:cNvPr id="23" name="同心圆 22"/>
          <p:cNvSpPr/>
          <p:nvPr>
            <p:custDataLst>
              <p:tags r:id="rId7"/>
            </p:custDataLst>
          </p:nvPr>
        </p:nvSpPr>
        <p:spPr>
          <a:xfrm>
            <a:off x="639966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4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04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623523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charset="-122"/>
            </a:endParaRPr>
          </a:p>
        </p:txBody>
      </p:sp>
      <p:sp>
        <p:nvSpPr>
          <p:cNvPr id="34" name="同心圆 33"/>
          <p:cNvSpPr/>
          <p:nvPr>
            <p:custDataLst>
              <p:tags r:id="rId9"/>
            </p:custDataLst>
          </p:nvPr>
        </p:nvSpPr>
        <p:spPr>
          <a:xfrm>
            <a:off x="821323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5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05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</a:endParaRPr>
          </a:p>
        </p:txBody>
      </p:sp>
      <p:sp>
        <p:nvSpPr>
          <p:cNvPr id="35" name="椭圆 34"/>
          <p:cNvSpPr/>
          <p:nvPr>
            <p:custDataLst>
              <p:tags r:id="rId10"/>
            </p:custDataLst>
          </p:nvPr>
        </p:nvSpPr>
        <p:spPr>
          <a:xfrm>
            <a:off x="804880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5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charset="-122"/>
            </a:endParaRPr>
          </a:p>
        </p:txBody>
      </p:sp>
      <p:sp>
        <p:nvSpPr>
          <p:cNvPr id="37" name="同心圆 36"/>
          <p:cNvSpPr/>
          <p:nvPr>
            <p:custDataLst>
              <p:tags r:id="rId11"/>
            </p:custDataLst>
          </p:nvPr>
        </p:nvSpPr>
        <p:spPr>
          <a:xfrm>
            <a:off x="10026808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6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06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</a:endParaRPr>
          </a:p>
        </p:txBody>
      </p:sp>
      <p:sp>
        <p:nvSpPr>
          <p:cNvPr id="38" name="椭圆 37"/>
          <p:cNvSpPr/>
          <p:nvPr>
            <p:custDataLst>
              <p:tags r:id="rId12"/>
            </p:custDataLst>
          </p:nvPr>
        </p:nvSpPr>
        <p:spPr>
          <a:xfrm>
            <a:off x="9862373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13"/>
            </p:custDataLst>
          </p:nvPr>
        </p:nvSpPr>
        <p:spPr bwMode="auto">
          <a:xfrm>
            <a:off x="666217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需求分析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14"/>
            </p:custDataLst>
          </p:nvPr>
        </p:nvSpPr>
        <p:spPr bwMode="auto">
          <a:xfrm>
            <a:off x="4293355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模块设计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15"/>
            </p:custDataLst>
          </p:nvPr>
        </p:nvSpPr>
        <p:spPr bwMode="auto">
          <a:xfrm>
            <a:off x="9734066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Q&amp;A</a:t>
            </a:r>
            <a:endParaRPr lang="en-US" altLang="zh-CN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16"/>
            </p:custDataLst>
          </p:nvPr>
        </p:nvSpPr>
        <p:spPr bwMode="auto">
          <a:xfrm>
            <a:off x="2479786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fontScale="8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概要设计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17"/>
            </p:custDataLst>
          </p:nvPr>
        </p:nvSpPr>
        <p:spPr bwMode="auto">
          <a:xfrm>
            <a:off x="6106924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fontScale="8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数据结构设计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18"/>
            </p:custDataLst>
          </p:nvPr>
        </p:nvSpPr>
        <p:spPr bwMode="auto">
          <a:xfrm>
            <a:off x="7920493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前端设计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61" name="直接连接符 60"/>
          <p:cNvCxnSpPr/>
          <p:nvPr>
            <p:custDataLst>
              <p:tags r:id="rId19"/>
            </p:custDataLst>
          </p:nvPr>
        </p:nvCxnSpPr>
        <p:spPr>
          <a:xfrm>
            <a:off x="2462510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20"/>
            </p:custDataLst>
          </p:nvPr>
        </p:nvCxnSpPr>
        <p:spPr>
          <a:xfrm>
            <a:off x="4276079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21"/>
            </p:custDataLst>
          </p:nvPr>
        </p:nvCxnSpPr>
        <p:spPr>
          <a:xfrm>
            <a:off x="6089648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22"/>
            </p:custDataLst>
          </p:nvPr>
        </p:nvCxnSpPr>
        <p:spPr>
          <a:xfrm>
            <a:off x="7903217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23"/>
            </p:custDataLst>
          </p:nvPr>
        </p:nvCxnSpPr>
        <p:spPr>
          <a:xfrm>
            <a:off x="9716786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88870" y="1421765"/>
            <a:ext cx="5560060" cy="4142105"/>
          </a:xfrm>
          <a:prstGeom prst="rect">
            <a:avLst/>
          </a:prstGeom>
          <a:noFill/>
          <a:ln w="349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2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86408" y="3270235"/>
            <a:ext cx="5419185" cy="9216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需求分析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by ZJY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202114" y="1867955"/>
            <a:ext cx="178777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 defTabSz="913765">
              <a:lnSpc>
                <a:spcPct val="90000"/>
              </a:lnSpc>
              <a:spcBef>
                <a:spcPct val="0"/>
              </a:spcBef>
              <a:buNone/>
              <a:defRPr sz="8000" b="1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96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rPr>
              <a:t>01</a:t>
            </a:r>
            <a:endParaRPr lang="en-US" altLang="zh-CN" sz="9600" dirty="0">
              <a:solidFill>
                <a:schemeClr val="tx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00405" y="2440305"/>
            <a:ext cx="10699750" cy="2666365"/>
          </a:xfrm>
        </p:spPr>
        <p:txBody>
          <a:bodyPr>
            <a:noAutofit/>
          </a:bodyPr>
          <a:p>
            <a:r>
              <a:rPr lang="en-US" altLang="zh-CN" sz="2800"/>
              <a:t>	</a:t>
            </a:r>
            <a:r>
              <a:rPr lang="zh-CN" altLang="en-US" sz="2800"/>
              <a:t>本软件旨在根据旅客的要求设计完美的出⾏行行路路线并输出，同时系统能模拟旅客旅⾏行行状态，随时输出旅 客当前所在的地点和状态（停留留城市/所在交通⼯工具）。应⽤用⽬目标为需要乘坐汽⻋车、⽕火⻋车、⻜飞机这三种 交通⼯工具旅⾏行行的旅客。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6000"/>
              <a:t>1.任务概述</a:t>
            </a:r>
            <a:endParaRPr lang="zh-CN" altLang="en-US" sz="6000"/>
          </a:p>
        </p:txBody>
      </p:sp>
      <p:sp>
        <p:nvSpPr>
          <p:cNvPr id="4" name="文本框 3"/>
          <p:cNvSpPr txBox="1"/>
          <p:nvPr/>
        </p:nvSpPr>
        <p:spPr>
          <a:xfrm>
            <a:off x="700405" y="5106670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参考实现：携程旅行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241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3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4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5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6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7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8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9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0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1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2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3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4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5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6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7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8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19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0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1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2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3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4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5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6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7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8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29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0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1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2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3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4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5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6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7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8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39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0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1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2"/>
  <p:tag name="KSO_WM_UNIT_COLOR_SCHEME_PARENT_PAGE" val="2_1"/>
</p:tagLst>
</file>

<file path=ppt/tags/tag1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3"/>
  <p:tag name="KSO_WM_UNIT_COLOR_SCHEME_PARENT_PAGE" val="2_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4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5"/>
  <p:tag name="KSO_WM_UNIT_COLOR_SCHEME_PARENT_PAGE" val="2_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6"/>
  <p:tag name="KSO_WM_UNIT_COLOR_SCHEME_PARENT_PAGE" val="2_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7"/>
  <p:tag name="KSO_WM_UNIT_COLOR_SCHEME_PARENT_PAGE" val="2_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8"/>
  <p:tag name="KSO_WM_UNIT_COLOR_SCHEME_PARENT_PAGE" val="2_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49"/>
  <p:tag name="KSO_WM_UNIT_COLOR_SCHEME_PARENT_PAGE" val="2_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0"/>
  <p:tag name="KSO_WM_UNIT_COLOR_SCHEME_PARENT_PAGE" val="2_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1"/>
  <p:tag name="KSO_WM_UNIT_COLOR_SCHEME_PARENT_PAGE" val="2_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2"/>
  <p:tag name="KSO_WM_UNIT_COLOR_SCHEME_PARENT_PAGE" val="2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3"/>
  <p:tag name="KSO_WM_UNIT_COLOR_SCHEME_PARENT_PAGE" val="2_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4"/>
  <p:tag name="KSO_WM_UNIT_COLOR_SCHEME_PARENT_PAGE" val="2_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5"/>
  <p:tag name="KSO_WM_UNIT_COLOR_SCHEME_PARENT_PAGE" val="2_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6"/>
  <p:tag name="KSO_WM_UNIT_COLOR_SCHEME_PARENT_PAGE" val="2_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7"/>
  <p:tag name="KSO_WM_UNIT_COLOR_SCHEME_PARENT_PAGE" val="2_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8"/>
  <p:tag name="KSO_WM_UNIT_COLOR_SCHEME_PARENT_PAGE" val="2_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59"/>
  <p:tag name="KSO_WM_UNIT_COLOR_SCHEME_PARENT_PAGE" val="2_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0"/>
  <p:tag name="KSO_WM_UNIT_COLOR_SCHEME_PARENT_PAGE" val="2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1"/>
  <p:tag name="KSO_WM_UNIT_COLOR_SCHEME_PARENT_PAGE" val="2_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2"/>
  <p:tag name="KSO_WM_UNIT_COLOR_SCHEME_PARENT_PAGE" val="2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3"/>
  <p:tag name="KSO_WM_UNIT_COLOR_SCHEME_PARENT_PAGE" val="2_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4"/>
  <p:tag name="KSO_WM_UNIT_COLOR_SCHEME_PARENT_PAGE" val="2_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5"/>
  <p:tag name="KSO_WM_UNIT_COLOR_SCHEME_PARENT_PAGE" val="2_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6"/>
  <p:tag name="KSO_WM_UNIT_COLOR_SCHEME_PARENT_PAGE" val="2_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7"/>
  <p:tag name="KSO_WM_UNIT_COLOR_SCHEME_PARENT_PAGE" val="2_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8"/>
  <p:tag name="KSO_WM_UNIT_COLOR_SCHEME_PARENT_PAGE" val="2_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69"/>
  <p:tag name="KSO_WM_UNIT_COLOR_SCHEME_PARENT_PAGE" val="2_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0"/>
  <p:tag name="KSO_WM_UNIT_COLOR_SCHEME_PARENT_PAGE" val="2_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1"/>
  <p:tag name="KSO_WM_UNIT_COLOR_SCHEME_PARENT_PAGE" val="2_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2"/>
  <p:tag name="KSO_WM_UNIT_COLOR_SCHEME_PARENT_PAGE" val="2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3"/>
  <p:tag name="KSO_WM_UNIT_COLOR_SCHEME_PARENT_PAGE" val="2_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4"/>
  <p:tag name="KSO_WM_UNIT_COLOR_SCHEME_PARENT_PAGE" val="2_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5"/>
  <p:tag name="KSO_WM_UNIT_COLOR_SCHEME_PARENT_PAGE" val="2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6"/>
  <p:tag name="KSO_WM_UNIT_COLOR_SCHEME_PARENT_PAGE" val="2_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7"/>
  <p:tag name="KSO_WM_UNIT_COLOR_SCHEME_PARENT_PAGE" val="2_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8"/>
  <p:tag name="KSO_WM_UNIT_COLOR_SCHEME_PARENT_PAGE" val="2_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79"/>
  <p:tag name="KSO_WM_UNIT_COLOR_SCHEME_PARENT_PAGE" val="2_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80"/>
  <p:tag name="KSO_WM_UNIT_COLOR_SCHEME_PARENT_PAGE" val="2_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81"/>
  <p:tag name="KSO_WM_UNIT_COLOR_SCHEME_PARENT_PAGE" val="2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82"/>
  <p:tag name="KSO_WM_UNIT_COLOR_SCHEME_PARENT_PAGE" val="2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83"/>
  <p:tag name="KSO_WM_UNIT_COLOR_SCHEME_PARENT_PAGE" val="2_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84"/>
  <p:tag name="KSO_WM_UNIT_COLOR_SCHEME_PARENT_PAGE" val="2_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85"/>
  <p:tag name="KSO_WM_UNIT_COLOR_SCHEME_PARENT_PAGE" val="2_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86"/>
  <p:tag name="KSO_WM_UNIT_COLOR_SCHEME_PARENT_PAGE" val="2_1"/>
</p:tagLst>
</file>

<file path=ppt/tags/tag184.xml><?xml version="1.0" encoding="utf-8"?>
<p:tagLst xmlns:p="http://schemas.openxmlformats.org/presentationml/2006/main">
  <p:tag name="KSO_WM_TEMPLATE_CATEGORY" val="custom"/>
  <p:tag name="KSO_WM_TEMPLATE_INDEX" val="20187145"/>
  <p:tag name="KSO_WM_TAG_VERSION" val="1.0"/>
  <p:tag name="KSO_WM_SLIDE_ID" val="custom20187145_1"/>
  <p:tag name="KSO_WM_SLIDE_INDEX" val="1"/>
  <p:tag name="KSO_WM_SLIDE_ITEM_CNT" val="0"/>
  <p:tag name="KSO_WM_SLIDE_LAYOUT" val="a_b"/>
  <p:tag name="KSO_WM_SLIDE_LAYOUT_CNT" val="1_3"/>
  <p:tag name="KSO_WM_SLIDE_TYPE" val="title"/>
  <p:tag name="KSO_WM_SLIDE_SUBTYPE" val="pureTxt"/>
  <p:tag name="KSO_WM_BEAUTIFY_FLAG" val="#wm#"/>
  <p:tag name="KSO_WM_TEMPLATE_THUMBS_INDEX" val="1、2、3、4、15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COVER_HASPICTURE" val="2"/>
  <p:tag name="KSO_WM_TEMPLATE_SUBCATEGORY" val="0"/>
  <p:tag name="KSO_WM_SLIDE_COLORSCHEME_VERSION" val="3.2"/>
</p:tagLst>
</file>

<file path=ppt/tags/tag185.xml><?xml version="1.0" encoding="utf-8"?>
<p:tagLst xmlns:p="http://schemas.openxmlformats.org/presentationml/2006/main">
  <p:tag name="KSO_WM_TEMPLATE_CATEGORY" val="custom"/>
  <p:tag name="KSO_WM_TEMPLATE_INDEX" val="20187145"/>
  <p:tag name="KSO_WM_UNIT_TYPE" val="a"/>
  <p:tag name="KSO_WM_UNIT_INDEX" val="1"/>
  <p:tag name="KSO_WM_UNIT_ID" val="custom20187145_3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86.xml><?xml version="1.0" encoding="utf-8"?>
<p:tagLst xmlns:p="http://schemas.openxmlformats.org/presentationml/2006/main">
  <p:tag name="KSO_WM_TEMPLATE_CATEGORY" val="custom"/>
  <p:tag name="KSO_WM_TEMPLATE_INDEX" val="20187145"/>
  <p:tag name="KSO_WM_UNIT_TYPE" val="e"/>
  <p:tag name="KSO_WM_UNIT_INDEX" val="1"/>
  <p:tag name="KSO_WM_UNIT_ID" val="custom20187145_3*e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3"/>
</p:tagLst>
</file>

<file path=ppt/tags/tag187.xml><?xml version="1.0" encoding="utf-8"?>
<p:tagLst xmlns:p="http://schemas.openxmlformats.org/presentationml/2006/main">
  <p:tag name="KSO_WM_TEMPLATE_CATEGORY" val="custom"/>
  <p:tag name="KSO_WM_TEMPLATE_INDEX" val="20187145"/>
  <p:tag name="KSO_WM_TAG_VERSION" val="1.0"/>
  <p:tag name="KSO_WM_SLIDE_ID" val="custom20187145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"/>
  <p:tag name="KSO_WM_UNIT_COLOR_SCHEME_PARENT_PAGE" val="2_3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87145_2*m_h_i*1_1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7"/>
  <p:tag name="KSO_WM_UNIT_COLOR_SCHEME_PARENT_PAGE" val="0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custom20187145_2*m_h_i*1_1_2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8"/>
  <p:tag name="KSO_WM_UNIT_COLOR_SCHEME_PARENT_PAGE" val="0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87145_2*m_h_i*1_2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9"/>
  <p:tag name="KSO_WM_UNIT_COLOR_SCHEME_PARENT_PAGE" val="0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custom20187145_2*m_h_i*1_2_2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0"/>
  <p:tag name="KSO_WM_UNIT_COLOR_SCHEME_PARENT_PAGE" val="0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87145_2*m_h_i*1_3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1"/>
  <p:tag name="KSO_WM_UNIT_COLOR_SCHEME_PARENT_PAGE" val="0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2"/>
  <p:tag name="KSO_WM_UNIT_ID" val="custom20187145_2*m_h_i*1_3_2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2"/>
  <p:tag name="KSO_WM_UNIT_COLOR_SCHEME_PARENT_PAGE" val="0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87145_2*m_h_i*1_4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3"/>
  <p:tag name="KSO_WM_UNIT_COLOR_SCHEME_PARENT_PAGE" val="0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2"/>
  <p:tag name="KSO_WM_UNIT_ID" val="custom20187145_2*m_h_i*1_4_2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4"/>
  <p:tag name="KSO_WM_UNIT_COLOR_SCHEME_PARENT_PAGE" val="0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20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2"/>
  <p:tag name="KSO_WM_UNIT_ID" val="custom20187145_2*m_h_i*1_5_2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4"/>
  <p:tag name="KSO_WM_UNIT_COLOR_SCHEME_PARENT_PAGE" val="0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87145_2*m_h_i*1_5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5"/>
  <p:tag name="KSO_WM_UNIT_COLOR_SCHEME_PARENT_PAGE" val="0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87145_2*m_h_i*1_6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7"/>
  <p:tag name="KSO_WM_UNIT_COLOR_SCHEME_PARENT_PAGE" val="0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2"/>
  <p:tag name="KSO_WM_UNIT_ID" val="custom20187145_2*m_h_i*1_6_2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8"/>
  <p:tag name="KSO_WM_UNIT_COLOR_SCHEME_PARENT_PAGE" val="0_2"/>
</p:tagLst>
</file>

<file path=ppt/tags/tag204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87145_2*m_h_a*1_1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8"/>
  <p:tag name="KSO_WM_UNIT_COLOR_SCHEME_PARENT_PAGE" val="0_2"/>
  <p:tag name="KSO_WM_UNIT_NOCLEAR" val="0"/>
</p:tagLst>
</file>

<file path=ppt/tags/tag205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custom20187145_2*m_h_a*1_3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6"/>
  <p:tag name="KSO_WM_UNIT_COLOR_SCHEME_PARENT_PAGE" val="0_2"/>
  <p:tag name="KSO_WM_UNIT_NOCLEAR" val="0"/>
</p:tagLst>
</file>

<file path=ppt/tags/tag206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6_1"/>
  <p:tag name="KSO_WM_UNIT_ID" val="custom20187145_2*m_h_a*1_6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4"/>
  <p:tag name="KSO_WM_UNIT_COLOR_SCHEME_PARENT_PAGE" val="0_2"/>
  <p:tag name="KSO_WM_UNIT_NOCLEAR" val="0"/>
</p:tagLst>
</file>

<file path=ppt/tags/tag207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87145_2*m_h_a*1_2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2"/>
  <p:tag name="KSO_WM_UNIT_COLOR_SCHEME_PARENT_PAGE" val="0_2"/>
  <p:tag name="KSO_WM_UNIT_NOCLEAR" val="0"/>
</p:tagLst>
</file>

<file path=ppt/tags/tag208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4_1"/>
  <p:tag name="KSO_WM_UNIT_ID" val="custom20187145_2*m_h_a*1_4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0"/>
  <p:tag name="KSO_WM_UNIT_COLOR_SCHEME_PARENT_PAGE" val="0_2"/>
  <p:tag name="KSO_WM_UNIT_NOCLEAR" val="0"/>
</p:tagLst>
</file>

<file path=ppt/tags/tag209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5_1"/>
  <p:tag name="KSO_WM_UNIT_ID" val="custom20187145_2*m_h_a*1_5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48"/>
  <p:tag name="KSO_WM_UNIT_COLOR_SCHEME_PARENT_PAGE" val="0_2"/>
  <p:tag name="KSO_WM_UNIT_NOCLEAR" val="0"/>
</p:tagLst>
</file>

<file path=ppt/tags/tag21.xml><?xml version="1.0" encoding="utf-8"?>
<p:tagLst xmlns:p="http://schemas.openxmlformats.org/presentationml/2006/main">
  <p:tag name="KSO_WM_TEMPLATE_CATEGORY" val="custom"/>
  <p:tag name="KSO_WM_TEMPLATE_INDEX" val="20187145"/>
  <p:tag name="KSO_WM_UNIT_TYPE" val="b"/>
  <p:tag name="KSO_WM_UNIT_INDEX" val="3"/>
  <p:tag name="KSO_WM_UNIT_ID" val="custom20187145_1*b*3"/>
  <p:tag name="KSO_WM_UNIT_LAYERLEVEL" val="1"/>
  <p:tag name="KSO_WM_UNIT_VALUE" val="7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副标题"/>
  <p:tag name="KSO_WM_UNIT_NOCLEAR" val="0"/>
  <p:tag name="KSO_WM_UNIT_DIAGRAM_ISNUMVISUAL" val="0"/>
  <p:tag name="KSO_WM_UNIT_DIAGRAM_ISREFERUNIT" val="0"/>
  <p:tag name="KSO_WM_UNIT_COLOR_SCHEME_SHAPE_ID" val="1110"/>
  <p:tag name="KSO_WM_UNIT_COLOR_SCHEME_PARENT_PAGE" val="0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2_1"/>
  <p:tag name="KSO_WM_UNIT_ID" val="custom20187145_2*m_h_z*1_2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1"/>
  <p:tag name="KSO_WM_UNIT_COLOR_SCHEME_PARENT_PAGE" val="0_2"/>
  <p:tag name="KSO_WM_UNIT_DECOLORIZATION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3_1"/>
  <p:tag name="KSO_WM_UNIT_ID" val="custom20187145_2*m_h_z*1_3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2"/>
  <p:tag name="KSO_WM_UNIT_COLOR_SCHEME_PARENT_PAGE" val="0_2"/>
  <p:tag name="KSO_WM_UNIT_DECOLORIZATION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4_1"/>
  <p:tag name="KSO_WM_UNIT_ID" val="custom20187145_2*m_h_z*1_4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3"/>
  <p:tag name="KSO_WM_UNIT_COLOR_SCHEME_PARENT_PAGE" val="0_2"/>
  <p:tag name="KSO_WM_UNIT_DECOLORIZATION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5_1"/>
  <p:tag name="KSO_WM_UNIT_ID" val="custom20187145_2*m_h_z*1_5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4"/>
  <p:tag name="KSO_WM_UNIT_COLOR_SCHEME_PARENT_PAGE" val="0_2"/>
  <p:tag name="KSO_WM_UNIT_DECOLORIZATION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6_1"/>
  <p:tag name="KSO_WM_UNIT_ID" val="custom20187145_2*m_h_z*1_6_1"/>
  <p:tag name="KSO_WM_TEMPLATE_CATEGORY" val="custom"/>
  <p:tag name="KSO_WM_TEMPLATE_INDEX" val="2018714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5"/>
  <p:tag name="KSO_WM_UNIT_COLOR_SCHEME_PARENT_PAGE" val="0_2"/>
  <p:tag name="KSO_WM_UNIT_DECOLORIZATION" val="1"/>
</p:tagLst>
</file>

<file path=ppt/tags/tag215.xml><?xml version="1.0" encoding="utf-8"?>
<p:tagLst xmlns:p="http://schemas.openxmlformats.org/presentationml/2006/main">
  <p:tag name="KSO_WM_SLIDE_ID" val="custom2018714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87145"/>
  <p:tag name="KSO_WM_SLIDE_TYPE" val="text"/>
  <p:tag name="KSO_WM_SLIDE_SUBTYPE" val="diag"/>
  <p:tag name="KSO_WM_SLIDE_SIZE" val="854.084*262.735"/>
  <p:tag name="KSO_WM_SLIDE_POSITION" val="52.458*154.632"/>
  <p:tag name="KSO_WM_DIAGRAM_GROUP_CODE" val="m1-1"/>
  <p:tag name="KSO_WM_SLIDE_LAYOUT" val="m"/>
  <p:tag name="KSO_WM_SLIDE_LAYOUT_CNT" val="1"/>
  <p:tag name="KSO_WM_SLIDE_DIAGTYPE" val="m"/>
  <p:tag name="KSO_WM_SLIDE_COLORSCHEME_VERSION" val="3.2"/>
  <p:tag name="KSO_WM_TEMPLATE_SUBCATEGORY" val="0"/>
</p:tagLst>
</file>

<file path=ppt/tags/tag216.xml><?xml version="1.0" encoding="utf-8"?>
<p:tagLst xmlns:p="http://schemas.openxmlformats.org/presentationml/2006/main">
  <p:tag name="KSO_WM_TEMPLATE_CATEGORY" val="custom"/>
  <p:tag name="KSO_WM_TEMPLATE_INDEX" val="20187145"/>
  <p:tag name="KSO_WM_UNIT_TYPE" val="a"/>
  <p:tag name="KSO_WM_UNIT_INDEX" val="1"/>
  <p:tag name="KSO_WM_UNIT_ID" val="custom20187145_3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217.xml><?xml version="1.0" encoding="utf-8"?>
<p:tagLst xmlns:p="http://schemas.openxmlformats.org/presentationml/2006/main">
  <p:tag name="KSO_WM_TEMPLATE_CATEGORY" val="custom"/>
  <p:tag name="KSO_WM_TEMPLATE_INDEX" val="20187145"/>
  <p:tag name="KSO_WM_UNIT_TYPE" val="e"/>
  <p:tag name="KSO_WM_UNIT_INDEX" val="1"/>
  <p:tag name="KSO_WM_UNIT_ID" val="custom20187145_3*e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3"/>
</p:tagLst>
</file>

<file path=ppt/tags/tag218.xml><?xml version="1.0" encoding="utf-8"?>
<p:tagLst xmlns:p="http://schemas.openxmlformats.org/presentationml/2006/main">
  <p:tag name="KSO_WM_TEMPLATE_CATEGORY" val="custom"/>
  <p:tag name="KSO_WM_TEMPLATE_INDEX" val="20187145"/>
  <p:tag name="KSO_WM_TAG_VERSION" val="1.0"/>
  <p:tag name="KSO_WM_SLIDE_ID" val="custom20187145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2.xml><?xml version="1.0" encoding="utf-8"?>
<p:tagLst xmlns:p="http://schemas.openxmlformats.org/presentationml/2006/main">
  <p:tag name="KSO_WM_TEMPLATE_CATEGORY" val="custom"/>
  <p:tag name="KSO_WM_TEMPLATE_INDEX" val="20187145"/>
  <p:tag name="KSO_WM_UNIT_TYPE" val="a"/>
  <p:tag name="KSO_WM_UNIT_INDEX" val="1"/>
  <p:tag name="KSO_WM_UNIT_ID" val="custom20187145_1*a*1"/>
  <p:tag name="KSO_WM_UNIT_LAYERLEVEL" val="1"/>
  <p:tag name="KSO_WM_UNIT_VALUE" val="3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1105"/>
  <p:tag name="KSO_WM_UNIT_COLOR_SCHEME_PARENT_PAGE" val="0_1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25.xml><?xml version="1.0" encoding="utf-8"?>
<p:tagLst xmlns:p="http://schemas.openxmlformats.org/presentationml/2006/main">
  <p:tag name="KSO_WM_TEMPLATE_CATEGORY" val="custom"/>
  <p:tag name="KSO_WM_TEMPLATE_INDEX" val="20187145"/>
  <p:tag name="KSO_WM_UNIT_TYPE" val="a"/>
  <p:tag name="KSO_WM_UNIT_INDEX" val="1"/>
  <p:tag name="KSO_WM_UNIT_ID" val="custom20187145_3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226.xml><?xml version="1.0" encoding="utf-8"?>
<p:tagLst xmlns:p="http://schemas.openxmlformats.org/presentationml/2006/main">
  <p:tag name="KSO_WM_TEMPLATE_CATEGORY" val="custom"/>
  <p:tag name="KSO_WM_TEMPLATE_INDEX" val="20187145"/>
  <p:tag name="KSO_WM_UNIT_TYPE" val="e"/>
  <p:tag name="KSO_WM_UNIT_INDEX" val="1"/>
  <p:tag name="KSO_WM_UNIT_ID" val="custom20187145_3*e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3"/>
</p:tagLst>
</file>

<file path=ppt/tags/tag227.xml><?xml version="1.0" encoding="utf-8"?>
<p:tagLst xmlns:p="http://schemas.openxmlformats.org/presentationml/2006/main">
  <p:tag name="KSO_WM_TEMPLATE_CATEGORY" val="custom"/>
  <p:tag name="KSO_WM_TEMPLATE_INDEX" val="20187145"/>
  <p:tag name="KSO_WM_TAG_VERSION" val="1.0"/>
  <p:tag name="KSO_WM_SLIDE_ID" val="custom20187145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.xml><?xml version="1.0" encoding="utf-8"?>
<p:tagLst xmlns:p="http://schemas.openxmlformats.org/presentationml/2006/main">
  <p:tag name="KSO_WM_UNIT_ISCONTENTSTITLE" val="0"/>
  <p:tag name="KSO_WM_UNIT_PRESET_TEXT" val="汇报人署名"/>
  <p:tag name="KSO_WM_UNIT_VALUE" val="24"/>
  <p:tag name="KSO_WM_UNIT_HIGHLIGHT" val="0"/>
  <p:tag name="KSO_WM_UNIT_COMPATIBLE" val="0"/>
  <p:tag name="KSO_WM_UNIT_TYPE" val="b"/>
  <p:tag name="KSO_WM_UNIT_INDEX" val="1"/>
  <p:tag name="KSO_WM_UNIT_ID" val="custom20187145_1*b*1"/>
  <p:tag name="KSO_WM_TEMPLATE_CATEGORY" val="custom"/>
  <p:tag name="KSO_WM_TEMPLATE_INDEX" val="2018714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4.xml><?xml version="1.0" encoding="utf-8"?>
<p:tagLst xmlns:p="http://schemas.openxmlformats.org/presentationml/2006/main">
  <p:tag name="KSO_WM_UNIT_ISCONTENTSTITLE" val="0"/>
  <p:tag name="KSO_WM_UNIT_PRESET_TEXT" val="汇报日期"/>
  <p:tag name="KSO_WM_UNIT_VALUE" val="24"/>
  <p:tag name="KSO_WM_UNIT_HIGHLIGHT" val="0"/>
  <p:tag name="KSO_WM_UNIT_COMPATIBLE" val="0"/>
  <p:tag name="KSO_WM_UNIT_TYPE" val="b"/>
  <p:tag name="KSO_WM_UNIT_INDEX" val="2"/>
  <p:tag name="KSO_WM_UNIT_ID" val="custom20187145_1*b*2"/>
  <p:tag name="KSO_WM_TEMPLATE_CATEGORY" val="custom"/>
  <p:tag name="KSO_WM_TEMPLATE_INDEX" val="2018714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44.xml><?xml version="1.0" encoding="utf-8"?>
<p:tagLst xmlns:p="http://schemas.openxmlformats.org/presentationml/2006/main">
  <p:tag name="KSO_WM_TEMPLATE_CATEGORY" val="custom"/>
  <p:tag name="KSO_WM_TEMPLATE_INDEX" val="20187145"/>
  <p:tag name="KSO_WM_UNIT_TYPE" val="a"/>
  <p:tag name="KSO_WM_UNIT_INDEX" val="1"/>
  <p:tag name="KSO_WM_UNIT_ID" val="custom20187145_3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245.xml><?xml version="1.0" encoding="utf-8"?>
<p:tagLst xmlns:p="http://schemas.openxmlformats.org/presentationml/2006/main">
  <p:tag name="KSO_WM_TEMPLATE_CATEGORY" val="custom"/>
  <p:tag name="KSO_WM_TEMPLATE_INDEX" val="20187145"/>
  <p:tag name="KSO_WM_UNIT_TYPE" val="e"/>
  <p:tag name="KSO_WM_UNIT_INDEX" val="1"/>
  <p:tag name="KSO_WM_UNIT_ID" val="custom20187145_3*e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3"/>
</p:tagLst>
</file>

<file path=ppt/tags/tag246.xml><?xml version="1.0" encoding="utf-8"?>
<p:tagLst xmlns:p="http://schemas.openxmlformats.org/presentationml/2006/main">
  <p:tag name="KSO_WM_TEMPLATE_CATEGORY" val="custom"/>
  <p:tag name="KSO_WM_TEMPLATE_INDEX" val="20187145"/>
  <p:tag name="KSO_WM_TAG_VERSION" val="1.0"/>
  <p:tag name="KSO_WM_SLIDE_ID" val="custom20187145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5"/>
</p:tagLst>
</file>

<file path=ppt/tags/tag249.xml><?xml version="1.0" encoding="utf-8"?>
<p:tagLst xmlns:p="http://schemas.openxmlformats.org/presentationml/2006/main">
  <p:tag name="KSO_WM_TEMPLATE_CATEGORY" val="custom"/>
  <p:tag name="KSO_WM_TEMPLATE_INDEX" val="20187145"/>
  <p:tag name="KSO_WM_UNIT_TYPE" val="a"/>
  <p:tag name="KSO_WM_UNIT_INDEX" val="1"/>
  <p:tag name="KSO_WM_UNIT_ID" val="custom20187145_3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87"/>
  <p:tag name="KSO_WM_UNIT_COLOR_SCHEME_PARENT_PAGE" val="2_1"/>
</p:tagLst>
</file>

<file path=ppt/tags/tag250.xml><?xml version="1.0" encoding="utf-8"?>
<p:tagLst xmlns:p="http://schemas.openxmlformats.org/presentationml/2006/main">
  <p:tag name="KSO_WM_TEMPLATE_CATEGORY" val="custom"/>
  <p:tag name="KSO_WM_TEMPLATE_INDEX" val="20187145"/>
  <p:tag name="KSO_WM_UNIT_TYPE" val="e"/>
  <p:tag name="KSO_WM_UNIT_INDEX" val="1"/>
  <p:tag name="KSO_WM_UNIT_ID" val="custom20187145_3*e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3"/>
</p:tagLst>
</file>

<file path=ppt/tags/tag251.xml><?xml version="1.0" encoding="utf-8"?>
<p:tagLst xmlns:p="http://schemas.openxmlformats.org/presentationml/2006/main">
  <p:tag name="KSO_WM_TEMPLATE_CATEGORY" val="custom"/>
  <p:tag name="KSO_WM_TEMPLATE_INDEX" val="20187145"/>
  <p:tag name="KSO_WM_TAG_VERSION" val="1.0"/>
  <p:tag name="KSO_WM_SLIDE_ID" val="custom20187145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252.xml><?xml version="1.0" encoding="utf-8"?>
<p:tagLst xmlns:p="http://schemas.openxmlformats.org/presentationml/2006/main">
  <p:tag name="KSO_WM_TAG_VERSION" val="1.0"/>
  <p:tag name="KSO_WM_TEMPLATE_CATEGORY" val="custom"/>
  <p:tag name="KSO_WM_TEMPLATE_INDEX" val="20187145"/>
  <p:tag name="KSO_WM_UNIT_TYPE" val="a"/>
  <p:tag name="KSO_WM_UNIT_INDEX" val="1"/>
  <p:tag name="KSO_WM_UNIT_ID" val="custom20187145_15*a*1"/>
  <p:tag name="KSO_WM_UNIT_LAYERLEVEL" val="1"/>
  <p:tag name="KSO_WM_UNIT_VALUE" val="7"/>
  <p:tag name="KSO_WM_UNIT_ISCONTENTSTITLE" val="0"/>
  <p:tag name="KSO_WM_UNIT_HIGHLIGHT" val="0"/>
  <p:tag name="KSO_WM_UNIT_COMPATIBLE" val="0"/>
  <p:tag name="KSO_WM_BEAUTIFY_FLAG" val="#wm#"/>
  <p:tag name="KSO_WM_UNIT_PRESET_TEXT" val="Thanks.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253.xml><?xml version="1.0" encoding="utf-8"?>
<p:tagLst xmlns:p="http://schemas.openxmlformats.org/presentationml/2006/main">
  <p:tag name="KSO_WM_TEMPLATE_CATEGORY" val="custom"/>
  <p:tag name="KSO_WM_TEMPLATE_INDEX" val="20187145"/>
  <p:tag name="KSO_WM_TAG_VERSION" val="1.0"/>
  <p:tag name="KSO_WM_SLIDE_ID" val="custom20187145_15"/>
  <p:tag name="KSO_WM_SLIDE_INDEX" val="15"/>
  <p:tag name="KSO_WM_SLIDE_ITEM_CNT" val="0"/>
  <p:tag name="KSO_WM_SLIDE_LAYOUT" val="a_b"/>
  <p:tag name="KSO_WM_SLIDE_LAYOUT_CNT" val="1_1"/>
  <p:tag name="KSO_WM_SLIDE_TYPE" val="endPage"/>
  <p:tag name="KSO_WM_SLIDE_SUBTYPE" val="pureTxt"/>
  <p:tag name="KSO_WM_BEAUTIFY_FLAG" val="#wm#"/>
  <p:tag name="KSO_WM_TEMPLATE_SUBCATEGORY" val="0"/>
  <p:tag name="KSO_WM_SLIDE_COLORSCHEME_VERSION" val="3.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29"/>
  <p:tag name="KSO_WM_UNIT_COLOR_SCHEME_PARENT_PAGE" val="2_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0"/>
  <p:tag name="KSO_WM_UNIT_COLOR_SCHEME_PARENT_PAGE" val="2_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1"/>
  <p:tag name="KSO_WM_UNIT_COLOR_SCHEME_PARENT_PAGE" val="2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2"/>
  <p:tag name="KSO_WM_UNIT_COLOR_SCHEME_PARENT_PAGE" val="2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3"/>
  <p:tag name="KSO_WM_UNIT_COLOR_SCHEME_PARENT_PAGE" val="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4"/>
  <p:tag name="KSO_WM_UNIT_COLOR_SCHEME_PARENT_PAGE" val="2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5"/>
  <p:tag name="KSO_WM_UNIT_COLOR_SCHEME_PARENT_PAGE" val="2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6"/>
  <p:tag name="KSO_WM_UNIT_COLOR_SCHEME_PARENT_PAGE" val="2_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7"/>
  <p:tag name="KSO_WM_UNIT_COLOR_SCHEME_PARENT_PAGE" val="2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8"/>
  <p:tag name="KSO_WM_UNIT_COLOR_SCHEME_PARENT_PAGE" val="2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39"/>
  <p:tag name="KSO_WM_UNIT_COLOR_SCHEME_PARENT_PAGE" val="2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0"/>
  <p:tag name="KSO_WM_UNIT_COLOR_SCHEME_PARENT_PAGE" val="2_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1"/>
  <p:tag name="KSO_WM_UNIT_COLOR_SCHEME_PARENT_PAGE" val="2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2"/>
  <p:tag name="KSO_WM_UNIT_COLOR_SCHEME_PARENT_PAGE" val="2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3"/>
  <p:tag name="KSO_WM_UNIT_COLOR_SCHEME_PARENT_PAGE" val="2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4"/>
  <p:tag name="KSO_WM_UNIT_COLOR_SCHEME_PARENT_PAGE" val="2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5"/>
  <p:tag name="KSO_WM_UNIT_COLOR_SCHEME_PARENT_PAGE" val="2_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6"/>
  <p:tag name="KSO_WM_UNIT_COLOR_SCHEME_PARENT_PAGE" val="2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7"/>
  <p:tag name="KSO_WM_UNIT_COLOR_SCHEME_PARENT_PAGE" val="2_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8"/>
  <p:tag name="KSO_WM_UNIT_COLOR_SCHEME_PARENT_PAGE" val="2_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49"/>
  <p:tag name="KSO_WM_UNIT_COLOR_SCHEME_PARENT_PAGE" val="2_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0"/>
  <p:tag name="KSO_WM_UNIT_COLOR_SCHEME_PARENT_PAGE" val="2_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1"/>
  <p:tag name="KSO_WM_UNIT_COLOR_SCHEME_PARENT_PAGE" val="2_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2"/>
  <p:tag name="KSO_WM_UNIT_COLOR_SCHEME_PARENT_PAGE" val="2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3"/>
  <p:tag name="KSO_WM_UNIT_COLOR_SCHEME_PARENT_PAGE" val="2_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4"/>
  <p:tag name="KSO_WM_UNIT_COLOR_SCHEME_PARENT_PAGE" val="2_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5"/>
  <p:tag name="KSO_WM_UNIT_COLOR_SCHEME_PARENT_PAGE" val="2_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6"/>
  <p:tag name="KSO_WM_UNIT_COLOR_SCHEME_PARENT_PAGE" val="2_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7"/>
  <p:tag name="KSO_WM_UNIT_COLOR_SCHEME_PARENT_PAGE" val="2_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8"/>
  <p:tag name="KSO_WM_UNIT_COLOR_SCHEME_PARENT_PAGE" val="2_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59"/>
  <p:tag name="KSO_WM_UNIT_COLOR_SCHEME_PARENT_PAGE" val="2_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0"/>
  <p:tag name="KSO_WM_UNIT_COLOR_SCHEME_PARENT_PAGE" val="2_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1"/>
  <p:tag name="KSO_WM_UNIT_COLOR_SCHEME_PARENT_PAGE" val="2_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2"/>
  <p:tag name="KSO_WM_UNIT_COLOR_SCHEME_PARENT_PAGE" val="2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7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3"/>
  <p:tag name="KSO_WM_UNIT_COLOR_SCHEME_PARENT_PAGE" val="2_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4"/>
  <p:tag name="KSO_WM_UNIT_COLOR_SCHEME_PARENT_PAGE" val="2_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5"/>
  <p:tag name="KSO_WM_UNIT_COLOR_SCHEME_PARENT_PAGE" val="2_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6"/>
  <p:tag name="KSO_WM_UNIT_COLOR_SCHEME_PARENT_PAGE" val="2_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7"/>
  <p:tag name="KSO_WM_UNIT_COLOR_SCHEME_PARENT_PAGE" val="2_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8"/>
  <p:tag name="KSO_WM_UNIT_COLOR_SCHEME_PARENT_PAGE" val="2_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69"/>
  <p:tag name="KSO_WM_UNIT_COLOR_SCHEME_PARENT_PAGE" val="2_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0"/>
  <p:tag name="KSO_WM_UNIT_COLOR_SCHEME_PARENT_PAGE" val="2_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1"/>
  <p:tag name="KSO_WM_UNIT_COLOR_SCHEME_PARENT_PAGE" val="2_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2"/>
  <p:tag name="KSO_WM_UNIT_COLOR_SCHEME_PARENT_PAGE" val="2_1"/>
</p:tagLst>
</file>

<file path=ppt/tags/tag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3"/>
  <p:tag name="KSO_WM_UNIT_COLOR_SCHEME_PARENT_PAGE" val="2_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4"/>
  <p:tag name="KSO_WM_UNIT_COLOR_SCHEME_PARENT_PAGE" val="2_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5"/>
  <p:tag name="KSO_WM_UNIT_COLOR_SCHEME_PARENT_PAGE" val="2_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6"/>
  <p:tag name="KSO_WM_UNIT_COLOR_SCHEME_PARENT_PAGE" val="2_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7"/>
  <p:tag name="KSO_WM_UNIT_COLOR_SCHEME_PARENT_PAGE" val="2_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8"/>
  <p:tag name="KSO_WM_UNIT_COLOR_SCHEME_PARENT_PAGE" val="2_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79"/>
  <p:tag name="KSO_WM_UNIT_COLOR_SCHEME_PARENT_PAGE" val="2_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0"/>
  <p:tag name="KSO_WM_UNIT_COLOR_SCHEME_PARENT_PAGE" val="2_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1"/>
  <p:tag name="KSO_WM_UNIT_COLOR_SCHEME_PARENT_PAGE" val="2_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2"/>
  <p:tag name="KSO_WM_UNIT_COLOR_SCHEME_PARENT_PAGE" val="2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1"/>
  <p:tag name="KSO_WM_UNIT_COLOR_SCHEME_PARENT_PAGE" val="2_1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3"/>
  <p:tag name="KSO_WM_UNIT_COLOR_SCHEME_PARENT_PAGE" val="2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4"/>
  <p:tag name="KSO_WM_UNIT_COLOR_SCHEME_PARENT_PAGE" val="2_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5"/>
  <p:tag name="KSO_WM_UNIT_COLOR_SCHEME_PARENT_PAGE" val="2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6"/>
  <p:tag name="KSO_WM_UNIT_COLOR_SCHEME_PARENT_PAGE" val="2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7"/>
  <p:tag name="KSO_WM_UNIT_COLOR_SCHEME_PARENT_PAGE" val="2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8"/>
  <p:tag name="KSO_WM_UNIT_COLOR_SCHEME_PARENT_PAGE" val="2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89"/>
  <p:tag name="KSO_WM_UNIT_COLOR_SCHEME_PARENT_PAGE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0"/>
  <p:tag name="KSO_WM_UNIT_COLOR_SCHEME_PARENT_PAGE" val="2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1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2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3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4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5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6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7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8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399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0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1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402"/>
  <p:tag name="KSO_WM_UNIT_COLOR_SCHEME_PARENT_PAGE" val="2_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Widescreen</PresentationFormat>
  <Paragraphs>99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方正书宋_GBK</vt:lpstr>
      <vt:lpstr>Wingdings</vt:lpstr>
      <vt:lpstr>微软雅黑</vt:lpstr>
      <vt:lpstr>黑体-简</vt:lpstr>
      <vt:lpstr>Impact</vt:lpstr>
      <vt:lpstr>HYQiHeiKW</vt:lpstr>
      <vt:lpstr>HYShuSongErKW</vt:lpstr>
      <vt:lpstr>Apple Color Emoji</vt:lpstr>
      <vt:lpstr>宋体</vt:lpstr>
      <vt:lpstr>Calibri</vt:lpstr>
      <vt:lpstr>Helvetica Neue</vt:lpstr>
      <vt:lpstr>Arial Unicode MS</vt:lpstr>
      <vt:lpstr>Calibri Light</vt:lpstr>
      <vt:lpstr>宋体-简</vt:lpstr>
      <vt:lpstr>苹方-简</vt:lpstr>
      <vt:lpstr>Office Theme</vt:lpstr>
      <vt:lpstr>携🍊旅行 Otrip</vt:lpstr>
      <vt:lpstr>需求分析 by ZJY</vt:lpstr>
      <vt:lpstr>小组成员介绍</vt:lpstr>
      <vt:lpstr>PowerPoint 演示文稿</vt:lpstr>
      <vt:lpstr>前期工作汇总</vt:lpstr>
      <vt:lpstr>设计理念</vt:lpstr>
      <vt:lpstr>PowerPoint 演示文稿</vt:lpstr>
      <vt:lpstr>需求分析 by ZJY</vt:lpstr>
      <vt:lpstr>1.任务概述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概要设计 &amp; 模块划分 &amp; 数据结构定义 by YHF &amp; FQY</vt:lpstr>
      <vt:lpstr>PowerPoint 演示文稿</vt:lpstr>
      <vt:lpstr>1.极其极其简化版的函数/模块说明</vt:lpstr>
      <vt:lpstr>PowerPoint 演示文稿</vt:lpstr>
      <vt:lpstr>2. 数据结构的定义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Server-Client： 使用套接字socket通信</vt:lpstr>
      <vt:lpstr>PowerPoint 演示文稿</vt:lpstr>
      <vt:lpstr>PowerPoint 演示文稿</vt:lpstr>
      <vt:lpstr>PowerPoint 演示文稿</vt:lpstr>
      <vt:lpstr>Graphical User Interface</vt:lpstr>
      <vt:lpstr>前端设计 by FAQ</vt:lpstr>
      <vt:lpstr>经过深思熟虑、市场调研</vt:lpstr>
      <vt:lpstr>PowerPoint 演示文稿</vt:lpstr>
      <vt:lpstr>Q &amp; A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携🍊旅行 Otrip</dc:title>
  <dc:creator>samuel</dc:creator>
  <cp:lastModifiedBy>samuel</cp:lastModifiedBy>
  <cp:revision>14</cp:revision>
  <dcterms:created xsi:type="dcterms:W3CDTF">2019-03-21T11:04:15Z</dcterms:created>
  <dcterms:modified xsi:type="dcterms:W3CDTF">2019-03-21T11:04:15Z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2052-2.5.0.931</vt:lpwstr>
  </property>
</Properties>
</file>