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4" r:id="rId17"/>
    <p:sldId id="270" r:id="rId18"/>
    <p:sldId id="271" r:id="rId19"/>
    <p:sldId id="273" r:id="rId20"/>
    <p:sldId id="275" r:id="rId21"/>
    <p:sldId id="281" r:id="rId22"/>
    <p:sldId id="282" r:id="rId23"/>
    <p:sldId id="280" r:id="rId24"/>
    <p:sldId id="276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 </a:t>
            </a:r>
            <a:r>
              <a:rPr lang="en-US" altLang="zh-CN"/>
              <a:t>5 </a:t>
            </a:r>
            <a:r>
              <a:rPr lang="zh-CN" altLang="en-US"/>
              <a:t>小组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 张津源 杨卉帆 </a:t>
            </a:r>
            <a:r>
              <a:rPr lang="zh-CN" altLang="en-US">
                <a:sym typeface="+mn-ea"/>
              </a:rPr>
              <a:t>范乾一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770" y="1174115"/>
            <a:ext cx="10284460" cy="4509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85010"/>
            <a:ext cx="1082421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 Shot 2019-04-18 at 7.51.4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81970" cy="6196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第三问 </a:t>
            </a:r>
            <a:r>
              <a:rPr lang="en-US" altLang="zh-CN"/>
              <a:t>CSP </a:t>
            </a:r>
            <a:r>
              <a:rPr lang="zh-CN" altLang="en-US"/>
              <a:t>问</a:t>
            </a:r>
            <a:endParaRPr lang="zh-CN" alt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zh-CN" altLang="en-US" sz="8800"/>
              <a:t>是</a:t>
            </a:r>
            <a:r>
              <a:rPr lang="en-US" altLang="zh-CN" sz="8800"/>
              <a:t> NP </a:t>
            </a:r>
            <a:r>
              <a:rPr lang="zh-CN" altLang="en-US" sz="8800"/>
              <a:t>问题！！</a:t>
            </a:r>
            <a:endParaRPr lang="zh-CN" altLang="en-US" sz="8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第三问 </a:t>
            </a:r>
            <a:r>
              <a:rPr lang="en-US" altLang="zh-CN"/>
              <a:t>A*</a:t>
            </a:r>
            <a:r>
              <a:rPr lang="zh-CN" altLang="en-US"/>
              <a:t>思想</a:t>
            </a:r>
            <a:r>
              <a:rPr lang="en-US" altLang="zh-CN"/>
              <a:t> </a:t>
            </a:r>
            <a:r>
              <a:rPr lang="zh-CN" altLang="en-US"/>
              <a:t>❎ </a:t>
            </a:r>
            <a:r>
              <a:rPr lang="en-US" altLang="zh-CN"/>
              <a:t>DFS</a:t>
            </a:r>
            <a:endParaRPr lang="en-US" altLang="zh-CN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algn="ctr"/>
            <a:r>
              <a:rPr lang="zh-CN" altLang="en-US"/>
              <a:t>什么是</a:t>
            </a:r>
            <a:r>
              <a:rPr lang="en-US" altLang="zh-CN"/>
              <a:t> A* 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引入外部信息如何运用到</a:t>
            </a:r>
            <a:r>
              <a:rPr lang="en-US" altLang="zh-CN"/>
              <a:t> DFS </a:t>
            </a:r>
            <a:r>
              <a:rPr lang="zh-CN" altLang="en-US"/>
              <a:t>上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利用第一、二问算法先进行一次剪枝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然后</a:t>
            </a:r>
            <a:r>
              <a:rPr lang="en-US" altLang="zh-CN"/>
              <a:t> DFS </a:t>
            </a:r>
            <a:r>
              <a:rPr lang="zh-CN" altLang="en-US"/>
              <a:t>中通过先找到一个可行案例，再进行剪枝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启发函数的确立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F(n) = G(n) + H(n)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距离矩阵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0545" y="271145"/>
            <a:ext cx="10721975" cy="58661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760" y="1689735"/>
            <a:ext cx="11461115" cy="34778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常规</a:t>
            </a:r>
            <a:r>
              <a:rPr lang="en-US" altLang="zh-CN"/>
              <a:t> DFS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4575" y="488315"/>
            <a:ext cx="5022215" cy="58813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338455"/>
            <a:ext cx="3919855" cy="1325880"/>
          </a:xfrm>
        </p:spPr>
        <p:txBody>
          <a:bodyPr/>
          <a:p>
            <a:r>
              <a:rPr lang="zh-CN" altLang="en-US"/>
              <a:t>迭代过程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3410" y="338455"/>
            <a:ext cx="8504555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640455" y="2249170"/>
            <a:ext cx="49117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/>
              <a:t>我们的算法</a:t>
            </a:r>
            <a:endParaRPr lang="zh-CN" altLang="en-US" sz="6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有关必经城市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这是一个</a:t>
            </a:r>
            <a:r>
              <a:rPr lang="en-US" altLang="zh-CN" sz="4000"/>
              <a:t> NP</a:t>
            </a:r>
            <a:r>
              <a:rPr lang="zh-CN" altLang="en-US" sz="4000"/>
              <a:t>问题！</a:t>
            </a:r>
            <a:endParaRPr lang="zh-CN" altLang="en-US" sz="4000"/>
          </a:p>
          <a:p>
            <a:r>
              <a:rPr lang="zh-CN" altLang="en-US" sz="4000"/>
              <a:t>但是</a:t>
            </a:r>
            <a:endParaRPr lang="zh-CN" alt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有关必经城市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4000"/>
          </a:p>
        </p:txBody>
      </p:sp>
      <p:sp>
        <p:nvSpPr>
          <p:cNvPr id="4" name="Oval 3"/>
          <p:cNvSpPr/>
          <p:nvPr/>
        </p:nvSpPr>
        <p:spPr>
          <a:xfrm>
            <a:off x="328295" y="3105785"/>
            <a:ext cx="82232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2665" y="1905635"/>
            <a:ext cx="82232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4990" y="2633345"/>
            <a:ext cx="82232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2665" y="2962275"/>
            <a:ext cx="82232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有关设计模式 </a:t>
            </a:r>
            <a:r>
              <a:rPr lang="en-US" altLang="zh-CN"/>
              <a:t>OOP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 一共是一万多条边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845" y="1691005"/>
            <a:ext cx="629031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第一第二问</a:t>
            </a:r>
            <a:endParaRPr lang="zh-CN" alt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基础的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1288415"/>
            <a:ext cx="1120711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0135" y="423545"/>
            <a:ext cx="749236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0135" y="423545"/>
            <a:ext cx="749236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807845"/>
            <a:ext cx="10850880" cy="2587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1755" y="165735"/>
            <a:ext cx="6968490" cy="6526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Presentation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SimSun</vt:lpstr>
      <vt:lpstr>HYShuSongErKW</vt:lpstr>
      <vt:lpstr>Calibri Light</vt:lpstr>
      <vt:lpstr>Helvetica Neue</vt:lpstr>
      <vt:lpstr>Calibri</vt:lpstr>
      <vt:lpstr>微软雅黑</vt:lpstr>
      <vt:lpstr>HYQiHeiKW</vt:lpstr>
      <vt:lpstr/>
      <vt:lpstr>Arial Unicode MS</vt:lpstr>
      <vt:lpstr>Apple Color Emoji</vt:lpstr>
      <vt:lpstr>SimSun</vt:lpstr>
      <vt:lpstr>Office Theme</vt:lpstr>
      <vt:lpstr>第 5 小组</vt:lpstr>
      <vt:lpstr>PowerPoint 演示文稿</vt:lpstr>
      <vt:lpstr>数据集 一共是一万多条边</vt:lpstr>
      <vt:lpstr>第一第二问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第三问 CSP 问</vt:lpstr>
      <vt:lpstr>第三问 A*思想 ❎ DFS</vt:lpstr>
      <vt:lpstr>启发函数的确立</vt:lpstr>
      <vt:lpstr>距离矩阵</vt:lpstr>
      <vt:lpstr>PowerPoint 演示文稿</vt:lpstr>
      <vt:lpstr>常规 DFS</vt:lpstr>
      <vt:lpstr>迭代过程</vt:lpstr>
      <vt:lpstr>有关设计模式 OOP</vt:lpstr>
      <vt:lpstr>有关必经城市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小组</dc:title>
  <dc:creator>samuel</dc:creator>
  <cp:lastModifiedBy>samuel</cp:lastModifiedBy>
  <cp:revision>6</cp:revision>
  <dcterms:created xsi:type="dcterms:W3CDTF">2019-04-18T12:03:52Z</dcterms:created>
  <dcterms:modified xsi:type="dcterms:W3CDTF">2019-04-18T12:03:52Z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1033-1.0.0.1293</vt:lpwstr>
  </property>
</Properties>
</file>