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29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3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68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1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CookWise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Smart Recipe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Tomin Jose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224353043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16F2-8E9F-3861-B569-A1E2B4CE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472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CookWise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Android app that generates healthy, AI-powered recipes.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Llama 2 to create step-by-step instructions based on user-input ingredients.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Simplify cooking using AI while providing nutritious options.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Android Studio using Java for frontend.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Python Flask backend with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Llama 2 model.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Overcame API delays and DB schema challenges through optimization.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Login, Register, Profile with edit and share options.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ingredients → Generate complete recipe using Llama 2.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recipes locally and re-access them under 'Saved Items'.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Cooking Mode for distraction-free guided steps.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Llama 2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Flask server hosting Llama 2 model via Ollama.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Custom prompt sent from Android → Response streamed back.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Handles full recipe generation including name, ingredients, steps.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Boosts app intelligence and personalization.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Frontend: Java in Android Studio </a:t>
            </a:r>
            <a:r>
              <a:rPr lang="en-IN" dirty="0"/>
              <a:t>(Fragment-based UI)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Backend: Python Flask API communicating with Llama 2 via </a:t>
            </a:r>
            <a:r>
              <a:rPr dirty="0" err="1"/>
              <a:t>Ollama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Retrofit used for API requests; SQLite used for persistent local storage.</a:t>
            </a:r>
          </a:p>
          <a:p>
            <a:pPr>
              <a:defRPr sz="1800"/>
            </a:pPr>
            <a:r>
              <a:rPr dirty="0"/>
              <a:t>Custom prompt passed to Llama 2 via POST request.</a:t>
            </a:r>
          </a:p>
          <a:p>
            <a:pPr>
              <a:defRPr sz="1800"/>
            </a:pPr>
            <a:r>
              <a:rPr dirty="0"/>
              <a:t>Responses streamed and parsed into the app via JSON.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Llama 2 Integration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Ollama runs Llama 2 locally at http://localhost:11434.</a:t>
            </a:r>
          </a:p>
          <a:p>
            <a:pPr>
              <a:defRPr sz="1800"/>
            </a:pPr>
            <a:r>
              <a:t>Prompt example: 'Create a healthy recipe using: [ingredients]'.</a:t>
            </a:r>
          </a:p>
          <a:p>
            <a:pPr>
              <a:defRPr sz="1800"/>
            </a:pPr>
            <a:r>
              <a:t>Response includes recipe name, ingredients, and step-by-step instructions.</a:t>
            </a:r>
          </a:p>
          <a:p>
            <a:pPr>
              <a:defRPr sz="1800"/>
            </a:pPr>
            <a:r>
              <a:t>Rendered in a formatted view inside the app’s Cooking Mode screen.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Handled delayed API responses using loading indicators and error states.</a:t>
            </a:r>
          </a:p>
          <a:p>
            <a:pPr>
              <a:defRPr sz="1800"/>
            </a:pPr>
            <a:r>
              <a:t>Managed versioned schema upgrades for SQLite via DB_VERSION.</a:t>
            </a:r>
          </a:p>
          <a:p>
            <a:pPr>
              <a:defRPr sz="1800"/>
            </a:pPr>
            <a:r>
              <a:t>Ensured consistent dark theme UI using drawable styles and padding.</a:t>
            </a:r>
          </a:p>
          <a:p>
            <a:pPr>
              <a:defRPr sz="1800"/>
            </a:pPr>
            <a:r>
              <a:t>Tested locally on emulator with clear separation of UI and logic layers.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Successfully met app objectives from proposal.</a:t>
            </a:r>
          </a:p>
          <a:p>
            <a:pPr>
              <a:defRPr sz="1800"/>
            </a:pPr>
            <a:r>
              <a:t>Future: Add voice input, cloud-based recipe sync, personalized suggestions.</a:t>
            </a:r>
          </a:p>
          <a:p>
            <a:pPr>
              <a:defRPr sz="1800"/>
            </a:pPr>
            <a:r>
              <a:t>Improve LLM prompt handling and UI/UX refinement.</a:t>
            </a:r>
          </a:p>
          <a:p>
            <a:pPr>
              <a:defRPr sz="1800"/>
            </a:pPr>
            <a:r>
              <a:t>Aim for public deployment with real-time dietary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365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CookWise AI-Powered Smart Recipe Generator</vt:lpstr>
      <vt:lpstr>Introduction</vt:lpstr>
      <vt:lpstr>Development Process</vt:lpstr>
      <vt:lpstr>Key Features</vt:lpstr>
      <vt:lpstr>Llama 2 Integration</vt:lpstr>
      <vt:lpstr>Technical Architecture Overview</vt:lpstr>
      <vt:lpstr>Llama 2 Integration Details</vt:lpstr>
      <vt:lpstr>Engineering Challenges &amp; Solutions</vt:lpstr>
      <vt:lpstr>Conclusion &amp;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Molly Geoffrey</cp:lastModifiedBy>
  <cp:revision>3</cp:revision>
  <dcterms:created xsi:type="dcterms:W3CDTF">2013-01-27T09:14:16Z</dcterms:created>
  <dcterms:modified xsi:type="dcterms:W3CDTF">2025-05-29T00:58:15Z</dcterms:modified>
  <cp:category/>
</cp:coreProperties>
</file>