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B2B31-4F96-4ADC-9EF3-AC961A34BCFE}" v="48" dt="2020-03-08T04:20:18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Sean" userId="7bbf21b4-3990-4e7c-9857-62dd31c216f1" providerId="ADAL" clId="{902B2B31-4F96-4ADC-9EF3-AC961A34BCFE}"/>
    <pc:docChg chg="undo custSel addSld delSld modSld">
      <pc:chgData name="Zhu, Sean" userId="7bbf21b4-3990-4e7c-9857-62dd31c216f1" providerId="ADAL" clId="{902B2B31-4F96-4ADC-9EF3-AC961A34BCFE}" dt="2020-03-08T04:21:00.899" v="1581" actId="478"/>
      <pc:docMkLst>
        <pc:docMk/>
      </pc:docMkLst>
      <pc:sldChg chg="modSp">
        <pc:chgData name="Zhu, Sean" userId="7bbf21b4-3990-4e7c-9857-62dd31c216f1" providerId="ADAL" clId="{902B2B31-4F96-4ADC-9EF3-AC961A34BCFE}" dt="2020-03-05T21:07:18.338" v="2" actId="20577"/>
        <pc:sldMkLst>
          <pc:docMk/>
          <pc:sldMk cId="511239954" sldId="256"/>
        </pc:sldMkLst>
        <pc:spChg chg="mod">
          <ac:chgData name="Zhu, Sean" userId="7bbf21b4-3990-4e7c-9857-62dd31c216f1" providerId="ADAL" clId="{902B2B31-4F96-4ADC-9EF3-AC961A34BCFE}" dt="2020-03-05T21:07:18.338" v="2" actId="20577"/>
          <ac:spMkLst>
            <pc:docMk/>
            <pc:sldMk cId="511239954" sldId="256"/>
            <ac:spMk id="2" creationId="{00000000-0000-0000-0000-000000000000}"/>
          </ac:spMkLst>
        </pc:spChg>
      </pc:sldChg>
      <pc:sldChg chg="addSp delSp modSp">
        <pc:chgData name="Zhu, Sean" userId="7bbf21b4-3990-4e7c-9857-62dd31c216f1" providerId="ADAL" clId="{902B2B31-4F96-4ADC-9EF3-AC961A34BCFE}" dt="2020-03-05T21:09:32.825" v="6" actId="478"/>
        <pc:sldMkLst>
          <pc:docMk/>
          <pc:sldMk cId="271830910" sldId="260"/>
        </pc:sldMkLst>
        <pc:spChg chg="mod">
          <ac:chgData name="Zhu, Sean" userId="7bbf21b4-3990-4e7c-9857-62dd31c216f1" providerId="ADAL" clId="{902B2B31-4F96-4ADC-9EF3-AC961A34BCFE}" dt="2020-03-05T21:09:17.462" v="4" actId="6549"/>
          <ac:spMkLst>
            <pc:docMk/>
            <pc:sldMk cId="271830910" sldId="260"/>
            <ac:spMk id="3" creationId="{00000000-0000-0000-0000-000000000000}"/>
          </ac:spMkLst>
        </pc:spChg>
        <pc:spChg chg="add del">
          <ac:chgData name="Zhu, Sean" userId="7bbf21b4-3990-4e7c-9857-62dd31c216f1" providerId="ADAL" clId="{902B2B31-4F96-4ADC-9EF3-AC961A34BCFE}" dt="2020-03-05T21:09:32.825" v="6" actId="478"/>
          <ac:spMkLst>
            <pc:docMk/>
            <pc:sldMk cId="271830910" sldId="260"/>
            <ac:spMk id="4" creationId="{45893F0B-A815-4584-AC92-81206F826BA1}"/>
          </ac:spMkLst>
        </pc:spChg>
      </pc:sldChg>
      <pc:sldChg chg="modSp add del">
        <pc:chgData name="Zhu, Sean" userId="7bbf21b4-3990-4e7c-9857-62dd31c216f1" providerId="ADAL" clId="{902B2B31-4F96-4ADC-9EF3-AC961A34BCFE}" dt="2020-03-08T04:15:05.986" v="1507" actId="2696"/>
        <pc:sldMkLst>
          <pc:docMk/>
          <pc:sldMk cId="4083725586" sldId="261"/>
        </pc:sldMkLst>
        <pc:spChg chg="mod">
          <ac:chgData name="Zhu, Sean" userId="7bbf21b4-3990-4e7c-9857-62dd31c216f1" providerId="ADAL" clId="{902B2B31-4F96-4ADC-9EF3-AC961A34BCFE}" dt="2020-03-08T04:14:51.198" v="1506" actId="20577"/>
          <ac:spMkLst>
            <pc:docMk/>
            <pc:sldMk cId="4083725586" sldId="261"/>
            <ac:spMk id="3" creationId="{00000000-0000-0000-0000-000000000000}"/>
          </ac:spMkLst>
        </pc:spChg>
      </pc:sldChg>
      <pc:sldChg chg="modSp add">
        <pc:chgData name="Zhu, Sean" userId="7bbf21b4-3990-4e7c-9857-62dd31c216f1" providerId="ADAL" clId="{902B2B31-4F96-4ADC-9EF3-AC961A34BCFE}" dt="2020-03-08T04:15:48.387" v="1513" actId="20577"/>
        <pc:sldMkLst>
          <pc:docMk/>
          <pc:sldMk cId="2454871602" sldId="263"/>
        </pc:sldMkLst>
        <pc:spChg chg="mod">
          <ac:chgData name="Zhu, Sean" userId="7bbf21b4-3990-4e7c-9857-62dd31c216f1" providerId="ADAL" clId="{902B2B31-4F96-4ADC-9EF3-AC961A34BCFE}" dt="2020-03-08T04:15:48.387" v="1513" actId="20577"/>
          <ac:spMkLst>
            <pc:docMk/>
            <pc:sldMk cId="2454871602" sldId="263"/>
            <ac:spMk id="3" creationId="{00000000-0000-0000-0000-000000000000}"/>
          </ac:spMkLst>
        </pc:spChg>
      </pc:sldChg>
      <pc:sldChg chg="addSp delSp modSp add del">
        <pc:chgData name="Zhu, Sean" userId="7bbf21b4-3990-4e7c-9857-62dd31c216f1" providerId="ADAL" clId="{902B2B31-4F96-4ADC-9EF3-AC961A34BCFE}" dt="2020-03-05T21:13:40.440" v="15" actId="2696"/>
        <pc:sldMkLst>
          <pc:docMk/>
          <pc:sldMk cId="2716106928" sldId="263"/>
        </pc:sldMkLst>
        <pc:spChg chg="del">
          <ac:chgData name="Zhu, Sean" userId="7bbf21b4-3990-4e7c-9857-62dd31c216f1" providerId="ADAL" clId="{902B2B31-4F96-4ADC-9EF3-AC961A34BCFE}" dt="2020-03-05T21:13:23.116" v="11" actId="478"/>
          <ac:spMkLst>
            <pc:docMk/>
            <pc:sldMk cId="2716106928" sldId="263"/>
            <ac:spMk id="2" creationId="{00000000-0000-0000-0000-000000000000}"/>
          </ac:spMkLst>
        </pc:spChg>
        <pc:spChg chg="mod">
          <ac:chgData name="Zhu, Sean" userId="7bbf21b4-3990-4e7c-9857-62dd31c216f1" providerId="ADAL" clId="{902B2B31-4F96-4ADC-9EF3-AC961A34BCFE}" dt="2020-03-05T21:13:34.335" v="14" actId="1076"/>
          <ac:spMkLst>
            <pc:docMk/>
            <pc:sldMk cId="2716106928" sldId="263"/>
            <ac:spMk id="3" creationId="{00000000-0000-0000-0000-000000000000}"/>
          </ac:spMkLst>
        </pc:spChg>
        <pc:spChg chg="add del mod">
          <ac:chgData name="Zhu, Sean" userId="7bbf21b4-3990-4e7c-9857-62dd31c216f1" providerId="ADAL" clId="{902B2B31-4F96-4ADC-9EF3-AC961A34BCFE}" dt="2020-03-05T21:13:24.903" v="12" actId="478"/>
          <ac:spMkLst>
            <pc:docMk/>
            <pc:sldMk cId="2716106928" sldId="263"/>
            <ac:spMk id="5" creationId="{BFD3887E-84B4-492E-A35D-5C03F44CAEFD}"/>
          </ac:spMkLst>
        </pc:spChg>
      </pc:sldChg>
      <pc:sldChg chg="addSp delSp modSp add">
        <pc:chgData name="Zhu, Sean" userId="7bbf21b4-3990-4e7c-9857-62dd31c216f1" providerId="ADAL" clId="{902B2B31-4F96-4ADC-9EF3-AC961A34BCFE}" dt="2020-03-08T04:19:37.177" v="1571" actId="14100"/>
        <pc:sldMkLst>
          <pc:docMk/>
          <pc:sldMk cId="3746076526" sldId="264"/>
        </pc:sldMkLst>
        <pc:spChg chg="del">
          <ac:chgData name="Zhu, Sean" userId="7bbf21b4-3990-4e7c-9857-62dd31c216f1" providerId="ADAL" clId="{902B2B31-4F96-4ADC-9EF3-AC961A34BCFE}" dt="2020-03-05T21:16:08.772" v="82" actId="478"/>
          <ac:spMkLst>
            <pc:docMk/>
            <pc:sldMk cId="3746076526" sldId="264"/>
            <ac:spMk id="2" creationId="{00000000-0000-0000-0000-000000000000}"/>
          </ac:spMkLst>
        </pc:spChg>
        <pc:spChg chg="mod">
          <ac:chgData name="Zhu, Sean" userId="7bbf21b4-3990-4e7c-9857-62dd31c216f1" providerId="ADAL" clId="{902B2B31-4F96-4ADC-9EF3-AC961A34BCFE}" dt="2020-03-08T04:16:06.666" v="1514" actId="207"/>
          <ac:spMkLst>
            <pc:docMk/>
            <pc:sldMk cId="3746076526" sldId="264"/>
            <ac:spMk id="3" creationId="{00000000-0000-0000-0000-000000000000}"/>
          </ac:spMkLst>
        </pc:spChg>
        <pc:spChg chg="add del mod">
          <ac:chgData name="Zhu, Sean" userId="7bbf21b4-3990-4e7c-9857-62dd31c216f1" providerId="ADAL" clId="{902B2B31-4F96-4ADC-9EF3-AC961A34BCFE}" dt="2020-03-05T21:16:10.582" v="83" actId="478"/>
          <ac:spMkLst>
            <pc:docMk/>
            <pc:sldMk cId="3746076526" sldId="264"/>
            <ac:spMk id="5" creationId="{0DB3CE3A-069B-4F46-8F72-D49B871F7C1B}"/>
          </ac:spMkLst>
        </pc:spChg>
        <pc:graphicFrameChg chg="add del mod modGraphic">
          <ac:chgData name="Zhu, Sean" userId="7bbf21b4-3990-4e7c-9857-62dd31c216f1" providerId="ADAL" clId="{902B2B31-4F96-4ADC-9EF3-AC961A34BCFE}" dt="2020-03-05T21:18:30.003" v="170" actId="478"/>
          <ac:graphicFrameMkLst>
            <pc:docMk/>
            <pc:sldMk cId="3746076526" sldId="264"/>
            <ac:graphicFrameMk id="6" creationId="{E0DB80CB-F4F1-4D0B-9D42-C6B6AF3A1091}"/>
          </ac:graphicFrameMkLst>
        </pc:graphicFrameChg>
        <pc:graphicFrameChg chg="add del mod modGraphic">
          <ac:chgData name="Zhu, Sean" userId="7bbf21b4-3990-4e7c-9857-62dd31c216f1" providerId="ADAL" clId="{902B2B31-4F96-4ADC-9EF3-AC961A34BCFE}" dt="2020-03-05T21:19:49.182" v="252" actId="478"/>
          <ac:graphicFrameMkLst>
            <pc:docMk/>
            <pc:sldMk cId="3746076526" sldId="264"/>
            <ac:graphicFrameMk id="8" creationId="{35C286F8-7E2A-4BB2-BD9C-60011AB90646}"/>
          </ac:graphicFrameMkLst>
        </pc:graphicFrameChg>
        <pc:graphicFrameChg chg="add mod modGraphic">
          <ac:chgData name="Zhu, Sean" userId="7bbf21b4-3990-4e7c-9857-62dd31c216f1" providerId="ADAL" clId="{902B2B31-4F96-4ADC-9EF3-AC961A34BCFE}" dt="2020-03-08T04:18:29.776" v="1558" actId="2166"/>
          <ac:graphicFrameMkLst>
            <pc:docMk/>
            <pc:sldMk cId="3746076526" sldId="264"/>
            <ac:graphicFrameMk id="10" creationId="{A8037460-84F7-4719-A2BF-B51A145BD717}"/>
          </ac:graphicFrameMkLst>
        </pc:graphicFrameChg>
        <pc:graphicFrameChg chg="add mod modGraphic">
          <ac:chgData name="Zhu, Sean" userId="7bbf21b4-3990-4e7c-9857-62dd31c216f1" providerId="ADAL" clId="{902B2B31-4F96-4ADC-9EF3-AC961A34BCFE}" dt="2020-03-08T04:19:37.177" v="1571" actId="14100"/>
          <ac:graphicFrameMkLst>
            <pc:docMk/>
            <pc:sldMk cId="3746076526" sldId="264"/>
            <ac:graphicFrameMk id="12" creationId="{8AF94351-1F09-4D84-B2B4-8850CA0B4F26}"/>
          </ac:graphicFrameMkLst>
        </pc:graphicFrameChg>
      </pc:sldChg>
      <pc:sldChg chg="addSp delSp modSp add">
        <pc:chgData name="Zhu, Sean" userId="7bbf21b4-3990-4e7c-9857-62dd31c216f1" providerId="ADAL" clId="{902B2B31-4F96-4ADC-9EF3-AC961A34BCFE}" dt="2020-03-08T04:21:00.899" v="1581" actId="478"/>
        <pc:sldMkLst>
          <pc:docMk/>
          <pc:sldMk cId="2736485461" sldId="265"/>
        </pc:sldMkLst>
        <pc:spChg chg="del">
          <ac:chgData name="Zhu, Sean" userId="7bbf21b4-3990-4e7c-9857-62dd31c216f1" providerId="ADAL" clId="{902B2B31-4F96-4ADC-9EF3-AC961A34BCFE}" dt="2020-03-05T21:33:35.269" v="723" actId="478"/>
          <ac:spMkLst>
            <pc:docMk/>
            <pc:sldMk cId="2736485461" sldId="265"/>
            <ac:spMk id="2" creationId="{00000000-0000-0000-0000-000000000000}"/>
          </ac:spMkLst>
        </pc:spChg>
        <pc:spChg chg="mod">
          <ac:chgData name="Zhu, Sean" userId="7bbf21b4-3990-4e7c-9857-62dd31c216f1" providerId="ADAL" clId="{902B2B31-4F96-4ADC-9EF3-AC961A34BCFE}" dt="2020-03-08T04:20:30.050" v="1579" actId="27636"/>
          <ac:spMkLst>
            <pc:docMk/>
            <pc:sldMk cId="2736485461" sldId="265"/>
            <ac:spMk id="3" creationId="{00000000-0000-0000-0000-000000000000}"/>
          </ac:spMkLst>
        </pc:spChg>
        <pc:spChg chg="add del mod">
          <ac:chgData name="Zhu, Sean" userId="7bbf21b4-3990-4e7c-9857-62dd31c216f1" providerId="ADAL" clId="{902B2B31-4F96-4ADC-9EF3-AC961A34BCFE}" dt="2020-03-05T21:33:37.012" v="724" actId="478"/>
          <ac:spMkLst>
            <pc:docMk/>
            <pc:sldMk cId="2736485461" sldId="265"/>
            <ac:spMk id="5" creationId="{B7F54050-5A42-41B8-80D2-3C18F0816353}"/>
          </ac:spMkLst>
        </pc:spChg>
        <pc:graphicFrameChg chg="add mod modGraphic">
          <ac:chgData name="Zhu, Sean" userId="7bbf21b4-3990-4e7c-9857-62dd31c216f1" providerId="ADAL" clId="{902B2B31-4F96-4ADC-9EF3-AC961A34BCFE}" dt="2020-03-08T04:20:36.161" v="1580" actId="1076"/>
          <ac:graphicFrameMkLst>
            <pc:docMk/>
            <pc:sldMk cId="2736485461" sldId="265"/>
            <ac:graphicFrameMk id="4" creationId="{F6E2FA51-9A35-4A46-B41F-EE10491BB1F4}"/>
          </ac:graphicFrameMkLst>
        </pc:graphicFrameChg>
        <pc:graphicFrameChg chg="add del">
          <ac:chgData name="Zhu, Sean" userId="7bbf21b4-3990-4e7c-9857-62dd31c216f1" providerId="ADAL" clId="{902B2B31-4F96-4ADC-9EF3-AC961A34BCFE}" dt="2020-03-05T21:50:20.109" v="1291" actId="478"/>
          <ac:graphicFrameMkLst>
            <pc:docMk/>
            <pc:sldMk cId="2736485461" sldId="265"/>
            <ac:graphicFrameMk id="6" creationId="{E7ABFED7-3409-429E-9F60-5FBC6C010F02}"/>
          </ac:graphicFrameMkLst>
        </pc:graphicFrameChg>
        <pc:graphicFrameChg chg="add del mod modGraphic">
          <ac:chgData name="Zhu, Sean" userId="7bbf21b4-3990-4e7c-9857-62dd31c216f1" providerId="ADAL" clId="{902B2B31-4F96-4ADC-9EF3-AC961A34BCFE}" dt="2020-03-08T04:21:00.899" v="1581" actId="478"/>
          <ac:graphicFrameMkLst>
            <pc:docMk/>
            <pc:sldMk cId="2736485461" sldId="265"/>
            <ac:graphicFrameMk id="7" creationId="{4DF1EE46-464D-4D94-85D1-4882FB1FE1B8}"/>
          </ac:graphicFrameMkLst>
        </pc:graphicFrameChg>
      </pc:sldChg>
      <pc:sldChg chg="addSp delSp modSp add del">
        <pc:chgData name="Zhu, Sean" userId="7bbf21b4-3990-4e7c-9857-62dd31c216f1" providerId="ADAL" clId="{902B2B31-4F96-4ADC-9EF3-AC961A34BCFE}" dt="2020-03-05T21:52:17.599" v="1325" actId="2696"/>
        <pc:sldMkLst>
          <pc:docMk/>
          <pc:sldMk cId="508043139" sldId="266"/>
        </pc:sldMkLst>
        <pc:spChg chg="del">
          <ac:chgData name="Zhu, Sean" userId="7bbf21b4-3990-4e7c-9857-62dd31c216f1" providerId="ADAL" clId="{902B2B31-4F96-4ADC-9EF3-AC961A34BCFE}" dt="2020-03-05T21:52:13.628" v="1324" actId="478"/>
          <ac:spMkLst>
            <pc:docMk/>
            <pc:sldMk cId="508043139" sldId="266"/>
            <ac:spMk id="3" creationId="{00000000-0000-0000-0000-000000000000}"/>
          </ac:spMkLst>
        </pc:spChg>
        <pc:spChg chg="add mod">
          <ac:chgData name="Zhu, Sean" userId="7bbf21b4-3990-4e7c-9857-62dd31c216f1" providerId="ADAL" clId="{902B2B31-4F96-4ADC-9EF3-AC961A34BCFE}" dt="2020-03-05T21:52:13.628" v="1324" actId="478"/>
          <ac:spMkLst>
            <pc:docMk/>
            <pc:sldMk cId="508043139" sldId="266"/>
            <ac:spMk id="5" creationId="{17EF925A-24BC-41DF-BBE6-BBF33706510E}"/>
          </ac:spMkLst>
        </pc:spChg>
      </pc:sldChg>
    </pc:docChg>
  </pc:docChgLst>
  <pc:docChgLst>
    <pc:chgData name="Zhu, Sean" userId="7bbf21b4-3990-4e7c-9857-62dd31c216f1" providerId="ADAL" clId="{CF795688-72EF-475B-9095-D8FA9126DDCB}"/>
    <pc:docChg chg="delSld modSld">
      <pc:chgData name="Zhu, Sean" userId="7bbf21b4-3990-4e7c-9857-62dd31c216f1" providerId="ADAL" clId="{CF795688-72EF-475B-9095-D8FA9126DDCB}" dt="2020-03-02T20:40:20.542" v="4" actId="2696"/>
      <pc:docMkLst>
        <pc:docMk/>
      </pc:docMkLst>
      <pc:sldChg chg="modSp">
        <pc:chgData name="Zhu, Sean" userId="7bbf21b4-3990-4e7c-9857-62dd31c216f1" providerId="ADAL" clId="{CF795688-72EF-475B-9095-D8FA9126DDCB}" dt="2020-03-02T20:39:22.208" v="3" actId="207"/>
        <pc:sldMkLst>
          <pc:docMk/>
          <pc:sldMk cId="1167736687" sldId="257"/>
        </pc:sldMkLst>
        <pc:spChg chg="mod">
          <ac:chgData name="Zhu, Sean" userId="7bbf21b4-3990-4e7c-9857-62dd31c216f1" providerId="ADAL" clId="{CF795688-72EF-475B-9095-D8FA9126DDCB}" dt="2020-03-02T20:39:22.208" v="3" actId="207"/>
          <ac:spMkLst>
            <pc:docMk/>
            <pc:sldMk cId="1167736687" sldId="257"/>
            <ac:spMk id="3" creationId="{00000000-0000-0000-0000-000000000000}"/>
          </ac:spMkLst>
        </pc:spChg>
      </pc:sldChg>
      <pc:sldChg chg="del">
        <pc:chgData name="Zhu, Sean" userId="7bbf21b4-3990-4e7c-9857-62dd31c216f1" providerId="ADAL" clId="{CF795688-72EF-475B-9095-D8FA9126DDCB}" dt="2020-03-02T20:40:20.542" v="4" actId="2696"/>
        <pc:sldMkLst>
          <pc:docMk/>
          <pc:sldMk cId="408372558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.zhu@massey.ac.n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4000" b="1" dirty="0"/>
              <a:t>Advanced Machine Learning </a:t>
            </a:r>
            <a:br>
              <a:rPr lang="en-NZ" sz="4000" b="1" dirty="0"/>
            </a:br>
            <a:r>
              <a:rPr lang="en-US" altLang="zh-CN" sz="4000" b="1" dirty="0"/>
              <a:t>MU-</a:t>
            </a:r>
            <a:r>
              <a:rPr lang="en-NZ" sz="4000" b="1" dirty="0"/>
              <a:t>158.736</a:t>
            </a:r>
            <a:endParaRPr lang="en-NZ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A/Prof. Xiaofeng Zhu</a:t>
            </a:r>
          </a:p>
          <a:p>
            <a:r>
              <a:rPr lang="en-US" dirty="0">
                <a:hlinkClick r:id="rId2"/>
              </a:rPr>
              <a:t>s.zhu@massey.ac.nz</a:t>
            </a:r>
            <a:endParaRPr lang="en-US" dirty="0"/>
          </a:p>
          <a:p>
            <a:r>
              <a:rPr lang="en-US" dirty="0"/>
              <a:t>TA: Mr. </a:t>
            </a:r>
            <a:r>
              <a:rPr lang="en-US" altLang="zh-CN" dirty="0" err="1"/>
              <a:t>Rongyao</a:t>
            </a:r>
            <a:r>
              <a:rPr lang="en-US" altLang="zh-CN" dirty="0"/>
              <a:t> Hu</a:t>
            </a:r>
            <a:r>
              <a:rPr lang="en-US" dirty="0"/>
              <a:t> and Mr. </a:t>
            </a:r>
            <a:r>
              <a:rPr lang="en-US" dirty="0" err="1"/>
              <a:t>Jiangzhang</a:t>
            </a:r>
            <a:r>
              <a:rPr lang="en-US" dirty="0"/>
              <a:t> </a:t>
            </a:r>
            <a:r>
              <a:rPr lang="en-US" dirty="0" err="1"/>
              <a:t>Gan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1123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will be 2 stages: </a:t>
            </a:r>
          </a:p>
          <a:p>
            <a:pPr marL="0" indent="0">
              <a:buNone/>
            </a:pPr>
            <a:r>
              <a:rPr lang="en-US" dirty="0"/>
              <a:t>           Thursday &amp; Friday (</a:t>
            </a:r>
            <a:r>
              <a:rPr lang="en-US" dirty="0">
                <a:solidFill>
                  <a:srgbClr val="FF0000"/>
                </a:solidFill>
              </a:rPr>
              <a:t>9:30AM – 5:30PM</a:t>
            </a:r>
            <a:r>
              <a:rPr lang="en-US" dirty="0"/>
              <a:t>) – Saturday (</a:t>
            </a:r>
            <a:r>
              <a:rPr lang="en-US" dirty="0">
                <a:solidFill>
                  <a:srgbClr val="FF0000"/>
                </a:solidFill>
              </a:rPr>
              <a:t>9:30AM – 12:30PM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March 12 – 14 </a:t>
            </a:r>
            <a:r>
              <a:rPr lang="en-US" dirty="0"/>
              <a:t>&amp; </a:t>
            </a:r>
            <a:r>
              <a:rPr lang="en-US" dirty="0">
                <a:solidFill>
                  <a:srgbClr val="FF0000"/>
                </a:solidFill>
              </a:rPr>
              <a:t>May 07 – 09</a:t>
            </a:r>
          </a:p>
          <a:p>
            <a:r>
              <a:rPr lang="en-US" dirty="0"/>
              <a:t>There will be theoretical as well as programming</a:t>
            </a:r>
          </a:p>
          <a:p>
            <a:r>
              <a:rPr lang="en-US" dirty="0"/>
              <a:t>All programming will be done with Python</a:t>
            </a:r>
          </a:p>
          <a:p>
            <a:r>
              <a:rPr lang="en-US" dirty="0"/>
              <a:t>Course info accessed from Stream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6773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Mar. 12: Overview and programming for machine learning and deep learning</a:t>
            </a:r>
          </a:p>
          <a:p>
            <a:r>
              <a:rPr lang="en-US" dirty="0"/>
              <a:t>Mar. 13: Introduction and programming of </a:t>
            </a:r>
            <a:r>
              <a:rPr lang="en-US" dirty="0" err="1"/>
              <a:t>Autoencoder</a:t>
            </a:r>
            <a:r>
              <a:rPr lang="en-US" dirty="0"/>
              <a:t> and CNN</a:t>
            </a:r>
          </a:p>
          <a:p>
            <a:r>
              <a:rPr lang="en-US" dirty="0"/>
              <a:t>Mar. 14: Introduction and programming of RNN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07: Introduction and programming of transfer deep learning</a:t>
            </a:r>
          </a:p>
          <a:p>
            <a:r>
              <a:rPr lang="en-US" dirty="0"/>
              <a:t>May 08: Introduction and programing of deep learning and shallow learning</a:t>
            </a:r>
          </a:p>
          <a:p>
            <a:r>
              <a:rPr lang="en-US" dirty="0"/>
              <a:t>May 09: Group Presentation (2-3 students per group)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93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794630" cy="3318936"/>
          </a:xfrm>
        </p:spPr>
        <p:txBody>
          <a:bodyPr/>
          <a:lstStyle/>
          <a:p>
            <a:r>
              <a:rPr lang="en-US" dirty="0"/>
              <a:t>Machine learning at Coursera by Andrew Ng</a:t>
            </a:r>
          </a:p>
          <a:p>
            <a:r>
              <a:rPr lang="en-NZ" dirty="0"/>
              <a:t>CS231n: Convolutional Neural Networks for Visual Recognition by </a:t>
            </a:r>
            <a:r>
              <a:rPr lang="en-NZ" dirty="0" err="1"/>
              <a:t>Fei-Fei</a:t>
            </a:r>
            <a:r>
              <a:rPr lang="en-NZ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407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assessments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on May 09                  </a:t>
            </a:r>
            <a:r>
              <a:rPr lang="en-US" b="1" dirty="0"/>
              <a:t>10%</a:t>
            </a:r>
          </a:p>
          <a:p>
            <a:r>
              <a:rPr lang="en-US" dirty="0"/>
              <a:t>Project 1 by May 09                        </a:t>
            </a:r>
            <a:r>
              <a:rPr lang="en-US" b="1" dirty="0"/>
              <a:t>40% (report 20% &amp; code 20%)</a:t>
            </a:r>
          </a:p>
          <a:p>
            <a:r>
              <a:rPr lang="en-US" dirty="0"/>
              <a:t>Project 2 by June 30                        5</a:t>
            </a:r>
            <a:r>
              <a:rPr lang="en-US" b="1" dirty="0"/>
              <a:t>0% (report 20% &amp; code 30%)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06947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note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of Install software in your laptop (</a:t>
            </a:r>
            <a:r>
              <a:rPr lang="en-US" dirty="0">
                <a:solidFill>
                  <a:srgbClr val="FF0000"/>
                </a:solidFill>
              </a:rPr>
              <a:t>Stream</a:t>
            </a:r>
            <a:r>
              <a:rPr lang="en-US" dirty="0"/>
              <a:t>)</a:t>
            </a:r>
          </a:p>
          <a:p>
            <a:r>
              <a:rPr lang="en-US" dirty="0"/>
              <a:t>Deadline for final report submission:  May 31 (No extension and delay with 10% score penalty per day)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83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2470963"/>
            <a:ext cx="10083797" cy="3195191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Project 1: surveying at least 2 techniques of supervised deep learning, and then comparing each technique of your focus with at least 2 techniques of shallow learning on at least 6 real data sets obtained from STREAM.</a:t>
            </a:r>
          </a:p>
          <a:p>
            <a:r>
              <a:rPr lang="en-NZ" dirty="0"/>
              <a:t>Project 2: designing or finding a new technique by combining shallow learning with deep learning, and then comparing this method with the corresponding shallow learning and deep learning on at least 6 data sets obtained from STREAM.</a:t>
            </a:r>
          </a:p>
          <a:p>
            <a:r>
              <a:rPr lang="en-NZ" dirty="0">
                <a:solidFill>
                  <a:srgbClr val="FF0000"/>
                </a:solidFill>
              </a:rPr>
              <a:t>Presenting</a:t>
            </a:r>
            <a:r>
              <a:rPr lang="en-NZ" dirty="0"/>
              <a:t> </a:t>
            </a:r>
            <a:r>
              <a:rPr lang="en-NZ" u="sng" dirty="0"/>
              <a:t>the results of your Project 1 </a:t>
            </a:r>
            <a:r>
              <a:rPr lang="en-NZ" dirty="0">
                <a:solidFill>
                  <a:srgbClr val="FF0000"/>
                </a:solidFill>
              </a:rPr>
              <a:t>and</a:t>
            </a:r>
            <a:r>
              <a:rPr lang="en-NZ" dirty="0"/>
              <a:t> </a:t>
            </a:r>
            <a:r>
              <a:rPr lang="en-NZ" u="sng" dirty="0"/>
              <a:t>the idea of your Project 2 </a:t>
            </a:r>
            <a:r>
              <a:rPr lang="en-NZ" dirty="0"/>
              <a:t>on </a:t>
            </a:r>
            <a:r>
              <a:rPr lang="en-NZ" b="1" dirty="0"/>
              <a:t>May 9</a:t>
            </a:r>
            <a:r>
              <a:rPr lang="en-NZ" dirty="0"/>
              <a:t>, and then submitting your final report and codes in </a:t>
            </a:r>
            <a:r>
              <a:rPr lang="en-NZ" dirty="0" err="1"/>
              <a:t>Jupyter</a:t>
            </a:r>
            <a:r>
              <a:rPr lang="en-NZ" dirty="0"/>
              <a:t> notebook  including two projects by May 31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5487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109" y="828432"/>
            <a:ext cx="10083797" cy="1586524"/>
          </a:xfrm>
        </p:spPr>
        <p:txBody>
          <a:bodyPr>
            <a:normAutofit lnSpcReduction="10000"/>
          </a:bodyPr>
          <a:lstStyle/>
          <a:p>
            <a:r>
              <a:rPr lang="en-NZ" dirty="0"/>
              <a:t>Project 1: surveying at least 2 techniques of supervised deep learning, and then comparing each technique of your focus with at least 2 techniques of shallow learning on at least 6 real data sets obtained from STREAM.</a:t>
            </a:r>
          </a:p>
          <a:p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Each group member </a:t>
            </a:r>
            <a:r>
              <a:rPr lang="en-NZ" dirty="0"/>
              <a:t>with </a:t>
            </a:r>
            <a:r>
              <a:rPr lang="en-NZ" dirty="0">
                <a:solidFill>
                  <a:srgbClr val="FF0000"/>
                </a:solidFill>
              </a:rPr>
              <a:t>Top 3</a:t>
            </a:r>
            <a:r>
              <a:rPr lang="en-NZ" dirty="0">
                <a:solidFill>
                  <a:schemeClr val="tx1"/>
                </a:solidFill>
              </a:rPr>
              <a:t> performance </a:t>
            </a:r>
            <a:r>
              <a:rPr lang="en-NZ" dirty="0"/>
              <a:t>will receive </a:t>
            </a:r>
            <a:r>
              <a:rPr lang="en-NZ" dirty="0">
                <a:solidFill>
                  <a:srgbClr val="FF0000"/>
                </a:solidFill>
              </a:rPr>
              <a:t>3</a:t>
            </a:r>
            <a:r>
              <a:rPr lang="en-NZ" dirty="0"/>
              <a:t>-score bonus.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8037460-84F7-4719-A2BF-B51A145BD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41125"/>
              </p:ext>
            </p:extLst>
          </p:nvPr>
        </p:nvGraphicFramePr>
        <p:xfrm>
          <a:off x="3476339" y="2687320"/>
          <a:ext cx="29025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94">
                  <a:extLst>
                    <a:ext uri="{9D8B030D-6E8A-4147-A177-3AD203B41FA5}">
                      <a16:colId xmlns:a16="http://schemas.microsoft.com/office/drawing/2014/main" val="2835251521"/>
                    </a:ext>
                  </a:extLst>
                </a:gridCol>
                <a:gridCol w="727440">
                  <a:extLst>
                    <a:ext uri="{9D8B030D-6E8A-4147-A177-3AD203B41FA5}">
                      <a16:colId xmlns:a16="http://schemas.microsoft.com/office/drawing/2014/main" val="767224875"/>
                    </a:ext>
                  </a:extLst>
                </a:gridCol>
                <a:gridCol w="1127901">
                  <a:extLst>
                    <a:ext uri="{9D8B030D-6E8A-4147-A177-3AD203B41FA5}">
                      <a16:colId xmlns:a16="http://schemas.microsoft.com/office/drawing/2014/main" val="27124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Shallow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Data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&gt;=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58213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AF94351-1F09-4D84-B2B4-8850CA0B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15221"/>
              </p:ext>
            </p:extLst>
          </p:nvPr>
        </p:nvGraphicFramePr>
        <p:xfrm>
          <a:off x="2617364" y="3675964"/>
          <a:ext cx="739070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66">
                  <a:extLst>
                    <a:ext uri="{9D8B030D-6E8A-4147-A177-3AD203B41FA5}">
                      <a16:colId xmlns:a16="http://schemas.microsoft.com/office/drawing/2014/main" val="3851845349"/>
                    </a:ext>
                  </a:extLst>
                </a:gridCol>
                <a:gridCol w="453317">
                  <a:extLst>
                    <a:ext uri="{9D8B030D-6E8A-4147-A177-3AD203B41FA5}">
                      <a16:colId xmlns:a16="http://schemas.microsoft.com/office/drawing/2014/main" val="1330621517"/>
                    </a:ext>
                  </a:extLst>
                </a:gridCol>
                <a:gridCol w="1028060">
                  <a:extLst>
                    <a:ext uri="{9D8B030D-6E8A-4147-A177-3AD203B41FA5}">
                      <a16:colId xmlns:a16="http://schemas.microsoft.com/office/drawing/2014/main" val="2184311370"/>
                    </a:ext>
                  </a:extLst>
                </a:gridCol>
                <a:gridCol w="4889358">
                  <a:extLst>
                    <a:ext uri="{9D8B030D-6E8A-4147-A177-3AD203B41FA5}">
                      <a16:colId xmlns:a16="http://schemas.microsoft.com/office/drawing/2014/main" val="2109673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Data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3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Top 1(</a:t>
                      </a:r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NZ" dirty="0"/>
                        <a:t>)</a:t>
                      </a:r>
                    </a:p>
                    <a:p>
                      <a:r>
                        <a:rPr lang="en-NZ" dirty="0"/>
                        <a:t>Top 2(</a:t>
                      </a:r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NZ" dirty="0"/>
                        <a:t>)</a:t>
                      </a:r>
                    </a:p>
                    <a:p>
                      <a:r>
                        <a:rPr lang="en-NZ" dirty="0"/>
                        <a:t>Top 3(</a:t>
                      </a:r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NZ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Top 1(</a:t>
                      </a:r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NZ" dirty="0"/>
                        <a:t>)</a:t>
                      </a:r>
                    </a:p>
                    <a:p>
                      <a:r>
                        <a:rPr lang="en-NZ" dirty="0"/>
                        <a:t>Top 2(</a:t>
                      </a:r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NZ" dirty="0"/>
                        <a:t>)</a:t>
                      </a:r>
                    </a:p>
                    <a:p>
                      <a:r>
                        <a:rPr lang="en-NZ" dirty="0"/>
                        <a:t>Top 3(</a:t>
                      </a:r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NZ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NZ" dirty="0"/>
                        <a:t>Rank score of </a:t>
                      </a:r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accuracy </a:t>
                      </a:r>
                      <a:r>
                        <a:rPr lang="en-NZ" dirty="0"/>
                        <a:t>on each data set.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NZ" dirty="0"/>
                        <a:t>Averaged rank score over  6 (out of at least 12) data sets with top scores.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7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7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24" y="703387"/>
            <a:ext cx="10541160" cy="1997867"/>
          </a:xfrm>
        </p:spPr>
        <p:txBody>
          <a:bodyPr>
            <a:normAutofit/>
          </a:bodyPr>
          <a:lstStyle/>
          <a:p>
            <a:r>
              <a:rPr lang="en-NZ" dirty="0"/>
              <a:t>Project 2: designing or finding a new technique by combining shallow learning with deep learning, and then comparing this method with the corresponding shallow learning and deep learning on at least 6 data sets obtained from STREAM.</a:t>
            </a:r>
          </a:p>
          <a:p>
            <a:r>
              <a:rPr lang="en-NZ" dirty="0">
                <a:solidFill>
                  <a:srgbClr val="FF0000"/>
                </a:solidFill>
              </a:rPr>
              <a:t>Each group member </a:t>
            </a:r>
            <a:r>
              <a:rPr lang="en-NZ" dirty="0"/>
              <a:t>with </a:t>
            </a:r>
            <a:r>
              <a:rPr lang="en-NZ" u="sng" dirty="0">
                <a:solidFill>
                  <a:schemeClr val="tx1"/>
                </a:solidFill>
              </a:rPr>
              <a:t>Top 3 performance </a:t>
            </a:r>
            <a:r>
              <a:rPr lang="en-NZ" dirty="0"/>
              <a:t>will receive </a:t>
            </a:r>
            <a:r>
              <a:rPr lang="en-NZ" dirty="0">
                <a:solidFill>
                  <a:srgbClr val="FF0000"/>
                </a:solidFill>
              </a:rPr>
              <a:t>3</a:t>
            </a:r>
            <a:r>
              <a:rPr lang="en-NZ" dirty="0"/>
              <a:t>-score bonus.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F6E2FA51-9A35-4A46-B41F-EE10491BB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59869"/>
              </p:ext>
            </p:extLst>
          </p:nvPr>
        </p:nvGraphicFramePr>
        <p:xfrm>
          <a:off x="3132391" y="2687320"/>
          <a:ext cx="49629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12">
                  <a:extLst>
                    <a:ext uri="{9D8B030D-6E8A-4147-A177-3AD203B41FA5}">
                      <a16:colId xmlns:a16="http://schemas.microsoft.com/office/drawing/2014/main" val="2445823275"/>
                    </a:ext>
                  </a:extLst>
                </a:gridCol>
                <a:gridCol w="894018">
                  <a:extLst>
                    <a:ext uri="{9D8B030D-6E8A-4147-A177-3AD203B41FA5}">
                      <a16:colId xmlns:a16="http://schemas.microsoft.com/office/drawing/2014/main" val="2835251521"/>
                    </a:ext>
                  </a:extLst>
                </a:gridCol>
                <a:gridCol w="1764271">
                  <a:extLst>
                    <a:ext uri="{9D8B030D-6E8A-4147-A177-3AD203B41FA5}">
                      <a16:colId xmlns:a16="http://schemas.microsoft.com/office/drawing/2014/main" val="767224875"/>
                    </a:ext>
                  </a:extLst>
                </a:gridCol>
                <a:gridCol w="1239184">
                  <a:extLst>
                    <a:ext uri="{9D8B030D-6E8A-4147-A177-3AD203B41FA5}">
                      <a16:colId xmlns:a16="http://schemas.microsoft.com/office/drawing/2014/main" val="27124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Shallow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Shallow + 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Data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&gt;=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5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485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218</TotalTime>
  <Words>534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Advanced Machine Learning  MU-158.736</vt:lpstr>
      <vt:lpstr>Course structure</vt:lpstr>
      <vt:lpstr>Course details</vt:lpstr>
      <vt:lpstr>Course materials</vt:lpstr>
      <vt:lpstr>Course assessments</vt:lpstr>
      <vt:lpstr>Course note</vt:lpstr>
      <vt:lpstr>Projects</vt:lpstr>
      <vt:lpstr>PowerPoint Presentation</vt:lpstr>
      <vt:lpstr>PowerPoint Presentation</vt:lpstr>
    </vt:vector>
  </TitlesOfParts>
  <Company>Massey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Machine Learning  MU-159.738</dc:title>
  <dc:creator>Zhu, Sean</dc:creator>
  <cp:lastModifiedBy>Zhu, Sean</cp:lastModifiedBy>
  <cp:revision>6</cp:revision>
  <dcterms:created xsi:type="dcterms:W3CDTF">2019-02-26T23:37:38Z</dcterms:created>
  <dcterms:modified xsi:type="dcterms:W3CDTF">2020-03-08T04:21:06Z</dcterms:modified>
</cp:coreProperties>
</file>