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1340" r:id="rId2"/>
    <p:sldId id="1381" r:id="rId3"/>
    <p:sldId id="1377" r:id="rId4"/>
    <p:sldId id="1373" r:id="rId5"/>
    <p:sldId id="1378" r:id="rId6"/>
    <p:sldId id="1408" r:id="rId7"/>
    <p:sldId id="1374" r:id="rId8"/>
    <p:sldId id="1376" r:id="rId9"/>
    <p:sldId id="1413" r:id="rId10"/>
    <p:sldId id="1414" r:id="rId11"/>
    <p:sldId id="1415" r:id="rId12"/>
    <p:sldId id="1416" r:id="rId13"/>
    <p:sldId id="1356" r:id="rId14"/>
    <p:sldId id="1359" r:id="rId15"/>
    <p:sldId id="1360" r:id="rId16"/>
    <p:sldId id="1348" r:id="rId17"/>
    <p:sldId id="1379" r:id="rId18"/>
    <p:sldId id="1382" r:id="rId19"/>
    <p:sldId id="136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FFE4C9"/>
    <a:srgbClr val="993366"/>
    <a:srgbClr val="FFDAB5"/>
    <a:srgbClr val="99CCFF"/>
    <a:srgbClr val="CCECFF"/>
    <a:srgbClr val="66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35D1A-1338-4E13-BCC9-039FBAFDA0AC}" v="7" dt="2020-03-08T04:23:54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84466" autoAdjust="0"/>
  </p:normalViewPr>
  <p:slideViewPr>
    <p:cSldViewPr>
      <p:cViewPr varScale="1">
        <p:scale>
          <a:sx n="96" d="100"/>
          <a:sy n="96" d="100"/>
        </p:scale>
        <p:origin x="20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Sean" userId="7bbf21b4-3990-4e7c-9857-62dd31c216f1" providerId="ADAL" clId="{4E135D1A-1338-4E13-BCC9-039FBAFDA0AC}"/>
    <pc:docChg chg="undo custSel delSld modSld">
      <pc:chgData name="Zhu, Sean" userId="7bbf21b4-3990-4e7c-9857-62dd31c216f1" providerId="ADAL" clId="{4E135D1A-1338-4E13-BCC9-039FBAFDA0AC}" dt="2020-03-08T04:26:12.954" v="44" actId="2696"/>
      <pc:docMkLst>
        <pc:docMk/>
      </pc:docMkLst>
      <pc:sldChg chg="modSp">
        <pc:chgData name="Zhu, Sean" userId="7bbf21b4-3990-4e7c-9857-62dd31c216f1" providerId="ADAL" clId="{4E135D1A-1338-4E13-BCC9-039FBAFDA0AC}" dt="2020-03-08T04:23:54.689" v="9" actId="1076"/>
        <pc:sldMkLst>
          <pc:docMk/>
          <pc:sldMk cId="2320869637" sldId="1373"/>
        </pc:sldMkLst>
        <pc:spChg chg="mod">
          <ac:chgData name="Zhu, Sean" userId="7bbf21b4-3990-4e7c-9857-62dd31c216f1" providerId="ADAL" clId="{4E135D1A-1338-4E13-BCC9-039FBAFDA0AC}" dt="2020-03-08T04:23:54.689" v="9" actId="1076"/>
          <ac:spMkLst>
            <pc:docMk/>
            <pc:sldMk cId="2320869637" sldId="1373"/>
            <ac:spMk id="3" creationId="{00000000-0000-0000-0000-000000000000}"/>
          </ac:spMkLst>
        </pc:spChg>
        <pc:spChg chg="mod">
          <ac:chgData name="Zhu, Sean" userId="7bbf21b4-3990-4e7c-9857-62dd31c216f1" providerId="ADAL" clId="{4E135D1A-1338-4E13-BCC9-039FBAFDA0AC}" dt="2020-03-08T04:23:49.993" v="7" actId="14100"/>
          <ac:spMkLst>
            <pc:docMk/>
            <pc:sldMk cId="2320869637" sldId="1373"/>
            <ac:spMk id="9" creationId="{00000000-0000-0000-0000-000000000000}"/>
          </ac:spMkLst>
        </pc:spChg>
      </pc:sldChg>
      <pc:sldChg chg="modSp">
        <pc:chgData name="Zhu, Sean" userId="7bbf21b4-3990-4e7c-9857-62dd31c216f1" providerId="ADAL" clId="{4E135D1A-1338-4E13-BCC9-039FBAFDA0AC}" dt="2020-03-08T04:24:01.530" v="11" actId="1037"/>
        <pc:sldMkLst>
          <pc:docMk/>
          <pc:sldMk cId="3686579515" sldId="1378"/>
        </pc:sldMkLst>
        <pc:spChg chg="mod">
          <ac:chgData name="Zhu, Sean" userId="7bbf21b4-3990-4e7c-9857-62dd31c216f1" providerId="ADAL" clId="{4E135D1A-1338-4E13-BCC9-039FBAFDA0AC}" dt="2020-03-08T04:24:01.530" v="11" actId="1037"/>
          <ac:spMkLst>
            <pc:docMk/>
            <pc:sldMk cId="3686579515" sldId="1378"/>
            <ac:spMk id="18" creationId="{00000000-0000-0000-0000-000000000000}"/>
          </ac:spMkLst>
        </pc:spChg>
      </pc:sldChg>
      <pc:sldChg chg="modSp">
        <pc:chgData name="Zhu, Sean" userId="7bbf21b4-3990-4e7c-9857-62dd31c216f1" providerId="ADAL" clId="{4E135D1A-1338-4E13-BCC9-039FBAFDA0AC}" dt="2020-03-08T04:25:45.380" v="15" actId="6549"/>
        <pc:sldMkLst>
          <pc:docMk/>
          <pc:sldMk cId="3208291591" sldId="1381"/>
        </pc:sldMkLst>
        <pc:spChg chg="mod">
          <ac:chgData name="Zhu, Sean" userId="7bbf21b4-3990-4e7c-9857-62dd31c216f1" providerId="ADAL" clId="{4E135D1A-1338-4E13-BCC9-039FBAFDA0AC}" dt="2020-03-08T04:25:45.380" v="15" actId="6549"/>
          <ac:spMkLst>
            <pc:docMk/>
            <pc:sldMk cId="3208291591" sldId="1381"/>
            <ac:spMk id="21507" creationId="{00000000-0000-0000-0000-000000000000}"/>
          </ac:spMkLst>
        </pc:spChg>
      </pc:sldChg>
      <pc:sldChg chg="modSp">
        <pc:chgData name="Zhu, Sean" userId="7bbf21b4-3990-4e7c-9857-62dd31c216f1" providerId="ADAL" clId="{4E135D1A-1338-4E13-BCC9-039FBAFDA0AC}" dt="2020-03-08T04:24:51.427" v="12" actId="6549"/>
        <pc:sldMkLst>
          <pc:docMk/>
          <pc:sldMk cId="2156952690" sldId="1382"/>
        </pc:sldMkLst>
        <pc:spChg chg="mod">
          <ac:chgData name="Zhu, Sean" userId="7bbf21b4-3990-4e7c-9857-62dd31c216f1" providerId="ADAL" clId="{4E135D1A-1338-4E13-BCC9-039FBAFDA0AC}" dt="2020-03-08T04:24:51.427" v="12" actId="6549"/>
          <ac:spMkLst>
            <pc:docMk/>
            <pc:sldMk cId="2156952690" sldId="1382"/>
            <ac:spMk id="21507" creationId="{00000000-0000-0000-0000-000000000000}"/>
          </ac:spMkLst>
        </pc:spChg>
      </pc:sldChg>
      <pc:sldChg chg="modSp del">
        <pc:chgData name="Zhu, Sean" userId="7bbf21b4-3990-4e7c-9857-62dd31c216f1" providerId="ADAL" clId="{4E135D1A-1338-4E13-BCC9-039FBAFDA0AC}" dt="2020-03-08T04:26:12.385" v="16" actId="2696"/>
        <pc:sldMkLst>
          <pc:docMk/>
          <pc:sldMk cId="1262594995" sldId="1383"/>
        </pc:sldMkLst>
        <pc:spChg chg="mod">
          <ac:chgData name="Zhu, Sean" userId="7bbf21b4-3990-4e7c-9857-62dd31c216f1" providerId="ADAL" clId="{4E135D1A-1338-4E13-BCC9-039FBAFDA0AC}" dt="2020-03-08T04:25:03.540" v="13" actId="6549"/>
          <ac:spMkLst>
            <pc:docMk/>
            <pc:sldMk cId="1262594995" sldId="1383"/>
            <ac:spMk id="21507" creationId="{00000000-0000-0000-0000-000000000000}"/>
          </ac:spMkLst>
        </pc:spChg>
      </pc:sldChg>
      <pc:sldChg chg="del">
        <pc:chgData name="Zhu, Sean" userId="7bbf21b4-3990-4e7c-9857-62dd31c216f1" providerId="ADAL" clId="{4E135D1A-1338-4E13-BCC9-039FBAFDA0AC}" dt="2020-03-08T04:26:12.418" v="17" actId="2696"/>
        <pc:sldMkLst>
          <pc:docMk/>
          <pc:sldMk cId="1802503524" sldId="1384"/>
        </pc:sldMkLst>
      </pc:sldChg>
      <pc:sldChg chg="del">
        <pc:chgData name="Zhu, Sean" userId="7bbf21b4-3990-4e7c-9857-62dd31c216f1" providerId="ADAL" clId="{4E135D1A-1338-4E13-BCC9-039FBAFDA0AC}" dt="2020-03-08T04:26:12.444" v="18" actId="2696"/>
        <pc:sldMkLst>
          <pc:docMk/>
          <pc:sldMk cId="2827310325" sldId="1385"/>
        </pc:sldMkLst>
      </pc:sldChg>
      <pc:sldChg chg="del">
        <pc:chgData name="Zhu, Sean" userId="7bbf21b4-3990-4e7c-9857-62dd31c216f1" providerId="ADAL" clId="{4E135D1A-1338-4E13-BCC9-039FBAFDA0AC}" dt="2020-03-08T04:26:12.467" v="19" actId="2696"/>
        <pc:sldMkLst>
          <pc:docMk/>
          <pc:sldMk cId="1161029914" sldId="1386"/>
        </pc:sldMkLst>
      </pc:sldChg>
      <pc:sldChg chg="del">
        <pc:chgData name="Zhu, Sean" userId="7bbf21b4-3990-4e7c-9857-62dd31c216f1" providerId="ADAL" clId="{4E135D1A-1338-4E13-BCC9-039FBAFDA0AC}" dt="2020-03-08T04:26:12.489" v="20" actId="2696"/>
        <pc:sldMkLst>
          <pc:docMk/>
          <pc:sldMk cId="3867871090" sldId="1387"/>
        </pc:sldMkLst>
      </pc:sldChg>
      <pc:sldChg chg="del">
        <pc:chgData name="Zhu, Sean" userId="7bbf21b4-3990-4e7c-9857-62dd31c216f1" providerId="ADAL" clId="{4E135D1A-1338-4E13-BCC9-039FBAFDA0AC}" dt="2020-03-08T04:26:12.512" v="21" actId="2696"/>
        <pc:sldMkLst>
          <pc:docMk/>
          <pc:sldMk cId="853404050" sldId="1388"/>
        </pc:sldMkLst>
      </pc:sldChg>
      <pc:sldChg chg="del">
        <pc:chgData name="Zhu, Sean" userId="7bbf21b4-3990-4e7c-9857-62dd31c216f1" providerId="ADAL" clId="{4E135D1A-1338-4E13-BCC9-039FBAFDA0AC}" dt="2020-03-08T04:26:12.534" v="22" actId="2696"/>
        <pc:sldMkLst>
          <pc:docMk/>
          <pc:sldMk cId="1017810298" sldId="1389"/>
        </pc:sldMkLst>
      </pc:sldChg>
      <pc:sldChg chg="del">
        <pc:chgData name="Zhu, Sean" userId="7bbf21b4-3990-4e7c-9857-62dd31c216f1" providerId="ADAL" clId="{4E135D1A-1338-4E13-BCC9-039FBAFDA0AC}" dt="2020-03-08T04:26:12.557" v="23" actId="2696"/>
        <pc:sldMkLst>
          <pc:docMk/>
          <pc:sldMk cId="2335747120" sldId="1390"/>
        </pc:sldMkLst>
      </pc:sldChg>
      <pc:sldChg chg="del">
        <pc:chgData name="Zhu, Sean" userId="7bbf21b4-3990-4e7c-9857-62dd31c216f1" providerId="ADAL" clId="{4E135D1A-1338-4E13-BCC9-039FBAFDA0AC}" dt="2020-03-08T04:26:12.575" v="24" actId="2696"/>
        <pc:sldMkLst>
          <pc:docMk/>
          <pc:sldMk cId="1239027220" sldId="1391"/>
        </pc:sldMkLst>
      </pc:sldChg>
      <pc:sldChg chg="del">
        <pc:chgData name="Zhu, Sean" userId="7bbf21b4-3990-4e7c-9857-62dd31c216f1" providerId="ADAL" clId="{4E135D1A-1338-4E13-BCC9-039FBAFDA0AC}" dt="2020-03-08T04:26:12.612" v="25" actId="2696"/>
        <pc:sldMkLst>
          <pc:docMk/>
          <pc:sldMk cId="3708057323" sldId="1392"/>
        </pc:sldMkLst>
      </pc:sldChg>
      <pc:sldChg chg="del">
        <pc:chgData name="Zhu, Sean" userId="7bbf21b4-3990-4e7c-9857-62dd31c216f1" providerId="ADAL" clId="{4E135D1A-1338-4E13-BCC9-039FBAFDA0AC}" dt="2020-03-08T04:26:12.630" v="26" actId="2696"/>
        <pc:sldMkLst>
          <pc:docMk/>
          <pc:sldMk cId="421657275" sldId="1393"/>
        </pc:sldMkLst>
      </pc:sldChg>
      <pc:sldChg chg="modSp del">
        <pc:chgData name="Zhu, Sean" userId="7bbf21b4-3990-4e7c-9857-62dd31c216f1" providerId="ADAL" clId="{4E135D1A-1338-4E13-BCC9-039FBAFDA0AC}" dt="2020-03-08T04:26:12.636" v="27" actId="2696"/>
        <pc:sldMkLst>
          <pc:docMk/>
          <pc:sldMk cId="1043565987" sldId="1394"/>
        </pc:sldMkLst>
        <pc:spChg chg="mod">
          <ac:chgData name="Zhu, Sean" userId="7bbf21b4-3990-4e7c-9857-62dd31c216f1" providerId="ADAL" clId="{4E135D1A-1338-4E13-BCC9-039FBAFDA0AC}" dt="2020-03-05T20:58:09.348" v="0" actId="1076"/>
          <ac:spMkLst>
            <pc:docMk/>
            <pc:sldMk cId="1043565987" sldId="1394"/>
            <ac:spMk id="37890" creationId="{00000000-0000-0000-0000-000000000000}"/>
          </ac:spMkLst>
        </pc:spChg>
      </pc:sldChg>
      <pc:sldChg chg="del">
        <pc:chgData name="Zhu, Sean" userId="7bbf21b4-3990-4e7c-9857-62dd31c216f1" providerId="ADAL" clId="{4E135D1A-1338-4E13-BCC9-039FBAFDA0AC}" dt="2020-03-08T04:26:12.643" v="28" actId="2696"/>
        <pc:sldMkLst>
          <pc:docMk/>
          <pc:sldMk cId="1950095159" sldId="1395"/>
        </pc:sldMkLst>
      </pc:sldChg>
      <pc:sldChg chg="modSp del">
        <pc:chgData name="Zhu, Sean" userId="7bbf21b4-3990-4e7c-9857-62dd31c216f1" providerId="ADAL" clId="{4E135D1A-1338-4E13-BCC9-039FBAFDA0AC}" dt="2020-03-08T04:26:12.677" v="29" actId="2696"/>
        <pc:sldMkLst>
          <pc:docMk/>
          <pc:sldMk cId="728698372" sldId="1396"/>
        </pc:sldMkLst>
        <pc:graphicFrameChg chg="mod">
          <ac:chgData name="Zhu, Sean" userId="7bbf21b4-3990-4e7c-9857-62dd31c216f1" providerId="ADAL" clId="{4E135D1A-1338-4E13-BCC9-039FBAFDA0AC}" dt="2020-03-05T20:58:16.304" v="1" actId="1076"/>
          <ac:graphicFrameMkLst>
            <pc:docMk/>
            <pc:sldMk cId="728698372" sldId="1396"/>
            <ac:graphicFrameMk id="41988" creationId="{00000000-0000-0000-0000-000000000000}"/>
          </ac:graphicFrameMkLst>
        </pc:graphicFrameChg>
      </pc:sldChg>
      <pc:sldChg chg="del">
        <pc:chgData name="Zhu, Sean" userId="7bbf21b4-3990-4e7c-9857-62dd31c216f1" providerId="ADAL" clId="{4E135D1A-1338-4E13-BCC9-039FBAFDA0AC}" dt="2020-03-08T04:26:12.702" v="30" actId="2696"/>
        <pc:sldMkLst>
          <pc:docMk/>
          <pc:sldMk cId="2983353563" sldId="1397"/>
        </pc:sldMkLst>
      </pc:sldChg>
      <pc:sldChg chg="del">
        <pc:chgData name="Zhu, Sean" userId="7bbf21b4-3990-4e7c-9857-62dd31c216f1" providerId="ADAL" clId="{4E135D1A-1338-4E13-BCC9-039FBAFDA0AC}" dt="2020-03-08T04:26:12.754" v="31" actId="2696"/>
        <pc:sldMkLst>
          <pc:docMk/>
          <pc:sldMk cId="2770141118" sldId="1398"/>
        </pc:sldMkLst>
      </pc:sldChg>
      <pc:sldChg chg="modSp del">
        <pc:chgData name="Zhu, Sean" userId="7bbf21b4-3990-4e7c-9857-62dd31c216f1" providerId="ADAL" clId="{4E135D1A-1338-4E13-BCC9-039FBAFDA0AC}" dt="2020-03-08T04:26:12.801" v="32" actId="2696"/>
        <pc:sldMkLst>
          <pc:docMk/>
          <pc:sldMk cId="1244167812" sldId="1399"/>
        </pc:sldMkLst>
        <pc:spChg chg="mod">
          <ac:chgData name="Zhu, Sean" userId="7bbf21b4-3990-4e7c-9857-62dd31c216f1" providerId="ADAL" clId="{4E135D1A-1338-4E13-BCC9-039FBAFDA0AC}" dt="2020-03-05T20:58:27.923" v="2" actId="1076"/>
          <ac:spMkLst>
            <pc:docMk/>
            <pc:sldMk cId="1244167812" sldId="1399"/>
            <ac:spMk id="48130" creationId="{00000000-0000-0000-0000-000000000000}"/>
          </ac:spMkLst>
        </pc:spChg>
      </pc:sldChg>
      <pc:sldChg chg="modSp del">
        <pc:chgData name="Zhu, Sean" userId="7bbf21b4-3990-4e7c-9857-62dd31c216f1" providerId="ADAL" clId="{4E135D1A-1338-4E13-BCC9-039FBAFDA0AC}" dt="2020-03-08T04:26:12.843" v="33" actId="2696"/>
        <pc:sldMkLst>
          <pc:docMk/>
          <pc:sldMk cId="2214812971" sldId="1400"/>
        </pc:sldMkLst>
        <pc:spChg chg="mod">
          <ac:chgData name="Zhu, Sean" userId="7bbf21b4-3990-4e7c-9857-62dd31c216f1" providerId="ADAL" clId="{4E135D1A-1338-4E13-BCC9-039FBAFDA0AC}" dt="2020-03-05T20:58:33.183" v="3" actId="1076"/>
          <ac:spMkLst>
            <pc:docMk/>
            <pc:sldMk cId="2214812971" sldId="1400"/>
            <ac:spMk id="50178" creationId="{00000000-0000-0000-0000-000000000000}"/>
          </ac:spMkLst>
        </pc:spChg>
      </pc:sldChg>
      <pc:sldChg chg="del">
        <pc:chgData name="Zhu, Sean" userId="7bbf21b4-3990-4e7c-9857-62dd31c216f1" providerId="ADAL" clId="{4E135D1A-1338-4E13-BCC9-039FBAFDA0AC}" dt="2020-03-08T04:26:12.860" v="34" actId="2696"/>
        <pc:sldMkLst>
          <pc:docMk/>
          <pc:sldMk cId="3208754140" sldId="1401"/>
        </pc:sldMkLst>
      </pc:sldChg>
      <pc:sldChg chg="modSp del">
        <pc:chgData name="Zhu, Sean" userId="7bbf21b4-3990-4e7c-9857-62dd31c216f1" providerId="ADAL" clId="{4E135D1A-1338-4E13-BCC9-039FBAFDA0AC}" dt="2020-03-08T04:26:12.881" v="35" actId="2696"/>
        <pc:sldMkLst>
          <pc:docMk/>
          <pc:sldMk cId="2858306739" sldId="1402"/>
        </pc:sldMkLst>
        <pc:spChg chg="mod">
          <ac:chgData name="Zhu, Sean" userId="7bbf21b4-3990-4e7c-9857-62dd31c216f1" providerId="ADAL" clId="{4E135D1A-1338-4E13-BCC9-039FBAFDA0AC}" dt="2020-03-05T20:58:41.374" v="4" actId="1076"/>
          <ac:spMkLst>
            <pc:docMk/>
            <pc:sldMk cId="2858306739" sldId="1402"/>
            <ac:spMk id="54274" creationId="{00000000-0000-0000-0000-000000000000}"/>
          </ac:spMkLst>
        </pc:spChg>
      </pc:sldChg>
      <pc:sldChg chg="modSp del">
        <pc:chgData name="Zhu, Sean" userId="7bbf21b4-3990-4e7c-9857-62dd31c216f1" providerId="ADAL" clId="{4E135D1A-1338-4E13-BCC9-039FBAFDA0AC}" dt="2020-03-08T04:26:12.900" v="36" actId="2696"/>
        <pc:sldMkLst>
          <pc:docMk/>
          <pc:sldMk cId="1001077987" sldId="1403"/>
        </pc:sldMkLst>
        <pc:spChg chg="mod">
          <ac:chgData name="Zhu, Sean" userId="7bbf21b4-3990-4e7c-9857-62dd31c216f1" providerId="ADAL" clId="{4E135D1A-1338-4E13-BCC9-039FBAFDA0AC}" dt="2020-03-05T20:58:47.806" v="5" actId="1076"/>
          <ac:spMkLst>
            <pc:docMk/>
            <pc:sldMk cId="1001077987" sldId="1403"/>
            <ac:spMk id="56322" creationId="{00000000-0000-0000-0000-000000000000}"/>
          </ac:spMkLst>
        </pc:spChg>
      </pc:sldChg>
      <pc:sldChg chg="del">
        <pc:chgData name="Zhu, Sean" userId="7bbf21b4-3990-4e7c-9857-62dd31c216f1" providerId="ADAL" clId="{4E135D1A-1338-4E13-BCC9-039FBAFDA0AC}" dt="2020-03-08T04:26:12.916" v="37" actId="2696"/>
        <pc:sldMkLst>
          <pc:docMk/>
          <pc:sldMk cId="2537087106" sldId="1404"/>
        </pc:sldMkLst>
      </pc:sldChg>
      <pc:sldChg chg="del">
        <pc:chgData name="Zhu, Sean" userId="7bbf21b4-3990-4e7c-9857-62dd31c216f1" providerId="ADAL" clId="{4E135D1A-1338-4E13-BCC9-039FBAFDA0AC}" dt="2020-03-08T04:26:12.926" v="38" actId="2696"/>
        <pc:sldMkLst>
          <pc:docMk/>
          <pc:sldMk cId="3392688320" sldId="1405"/>
        </pc:sldMkLst>
      </pc:sldChg>
      <pc:sldChg chg="del">
        <pc:chgData name="Zhu, Sean" userId="7bbf21b4-3990-4e7c-9857-62dd31c216f1" providerId="ADAL" clId="{4E135D1A-1338-4E13-BCC9-039FBAFDA0AC}" dt="2020-03-08T04:26:12.939" v="39" actId="2696"/>
        <pc:sldMkLst>
          <pc:docMk/>
          <pc:sldMk cId="1556664108" sldId="1406"/>
        </pc:sldMkLst>
      </pc:sldChg>
      <pc:sldChg chg="del">
        <pc:chgData name="Zhu, Sean" userId="7bbf21b4-3990-4e7c-9857-62dd31c216f1" providerId="ADAL" clId="{4E135D1A-1338-4E13-BCC9-039FBAFDA0AC}" dt="2020-03-08T04:26:12.942" v="40" actId="2696"/>
        <pc:sldMkLst>
          <pc:docMk/>
          <pc:sldMk cId="2801932543" sldId="1417"/>
        </pc:sldMkLst>
      </pc:sldChg>
      <pc:sldChg chg="del">
        <pc:chgData name="Zhu, Sean" userId="7bbf21b4-3990-4e7c-9857-62dd31c216f1" providerId="ADAL" clId="{4E135D1A-1338-4E13-BCC9-039FBAFDA0AC}" dt="2020-03-08T04:26:12.945" v="41" actId="2696"/>
        <pc:sldMkLst>
          <pc:docMk/>
          <pc:sldMk cId="1594292626" sldId="1418"/>
        </pc:sldMkLst>
      </pc:sldChg>
      <pc:sldChg chg="del">
        <pc:chgData name="Zhu, Sean" userId="7bbf21b4-3990-4e7c-9857-62dd31c216f1" providerId="ADAL" clId="{4E135D1A-1338-4E13-BCC9-039FBAFDA0AC}" dt="2020-03-08T04:26:12.948" v="42" actId="2696"/>
        <pc:sldMkLst>
          <pc:docMk/>
          <pc:sldMk cId="2903949187" sldId="1419"/>
        </pc:sldMkLst>
      </pc:sldChg>
      <pc:sldChg chg="del">
        <pc:chgData name="Zhu, Sean" userId="7bbf21b4-3990-4e7c-9857-62dd31c216f1" providerId="ADAL" clId="{4E135D1A-1338-4E13-BCC9-039FBAFDA0AC}" dt="2020-03-08T04:26:12.953" v="43" actId="2696"/>
        <pc:sldMkLst>
          <pc:docMk/>
          <pc:sldMk cId="2933816372" sldId="1420"/>
        </pc:sldMkLst>
      </pc:sldChg>
      <pc:sldMasterChg chg="delSldLayout">
        <pc:chgData name="Zhu, Sean" userId="7bbf21b4-3990-4e7c-9857-62dd31c216f1" providerId="ADAL" clId="{4E135D1A-1338-4E13-BCC9-039FBAFDA0AC}" dt="2020-03-08T04:26:12.954" v="44" actId="2696"/>
        <pc:sldMasterMkLst>
          <pc:docMk/>
          <pc:sldMasterMk cId="0" sldId="2147483649"/>
        </pc:sldMasterMkLst>
        <pc:sldLayoutChg chg="del">
          <pc:chgData name="Zhu, Sean" userId="7bbf21b4-3990-4e7c-9857-62dd31c216f1" providerId="ADAL" clId="{4E135D1A-1338-4E13-BCC9-039FBAFDA0AC}" dt="2020-03-08T04:26:12.954" v="44" actId="2696"/>
          <pc:sldLayoutMkLst>
            <pc:docMk/>
            <pc:sldMasterMk cId="0" sldId="2147483649"/>
            <pc:sldLayoutMk cId="3964401720" sldId="214748370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800" dirty="0"/>
            <a:t>Step </a:t>
          </a:r>
          <a:r>
            <a:rPr lang="en-US" altLang="zh-TW" sz="2800"/>
            <a:t>3: pick the best function</a:t>
          </a:r>
          <a:endParaRPr lang="zh-TW" altLang="en-US" sz="28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831" y="852943"/>
          <a:ext cx="2041773" cy="1799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>
        <a:off x="59531" y="905643"/>
        <a:ext cx="1936373" cy="1693912"/>
      </dsp:txXfrm>
    </dsp:sp>
    <dsp:sp modelId="{888540DF-FD49-4215-991C-C7B2A2E10D35}">
      <dsp:nvSpPr>
        <dsp:cNvPr id="0" name=""/>
        <dsp:cNvSpPr/>
      </dsp:nvSpPr>
      <dsp:spPr>
        <a:xfrm>
          <a:off x="2252781" y="1499419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52781" y="1600691"/>
        <a:ext cx="302999" cy="303815"/>
      </dsp:txXfrm>
    </dsp:sp>
    <dsp:sp modelId="{2C9E42A7-D692-4DEF-A008-68C3A4D1516E}">
      <dsp:nvSpPr>
        <dsp:cNvPr id="0" name=""/>
        <dsp:cNvSpPr/>
      </dsp:nvSpPr>
      <dsp:spPr>
        <a:xfrm>
          <a:off x="2865313" y="852943"/>
          <a:ext cx="2041773" cy="1799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>
        <a:off x="2918013" y="905643"/>
        <a:ext cx="1936373" cy="1693912"/>
      </dsp:txXfrm>
    </dsp:sp>
    <dsp:sp modelId="{75576B2E-DB43-49F5-8A31-D5CBF5F78EEC}">
      <dsp:nvSpPr>
        <dsp:cNvPr id="0" name=""/>
        <dsp:cNvSpPr/>
      </dsp:nvSpPr>
      <dsp:spPr>
        <a:xfrm>
          <a:off x="5111263" y="1499419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11263" y="1600691"/>
        <a:ext cx="302999" cy="303815"/>
      </dsp:txXfrm>
    </dsp:sp>
    <dsp:sp modelId="{B28036AB-B71B-48DE-97C4-D287BC3BE7AC}">
      <dsp:nvSpPr>
        <dsp:cNvPr id="0" name=""/>
        <dsp:cNvSpPr/>
      </dsp:nvSpPr>
      <dsp:spPr>
        <a:xfrm>
          <a:off x="5723795" y="852943"/>
          <a:ext cx="2041773" cy="1799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</a:t>
          </a:r>
          <a:r>
            <a:rPr lang="en-US" altLang="zh-TW" sz="2800" kern="1200"/>
            <a:t>3: pick the best function</a:t>
          </a:r>
          <a:endParaRPr lang="zh-TW" altLang="en-US" sz="2800" kern="1200" dirty="0"/>
        </a:p>
      </dsp:txBody>
      <dsp:txXfrm>
        <a:off x="5776495" y="905643"/>
        <a:ext cx="1936373" cy="1693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F9D2E9-59AC-4976-914A-F725E39B0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71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8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In machine learning, many techniques have been used to find the map between input and output, such as</a:t>
            </a:r>
          </a:p>
          <a:p>
            <a:r>
              <a:rPr lang="en-US" altLang="zh-CN"/>
              <a:t>Different methods have different methods to obtain the map, but most of classification techniques  are similar for predicting the unseen data with the learnt map.</a:t>
            </a:r>
            <a:endParaRPr lang="zh-CN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B0031-6E6E-45B9-AA9E-E4CE2EED924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12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01D813-63A8-46A0-B1C3-079787636CD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1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58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ln>
            <a:solidFill>
              <a:srgbClr val="0070C0"/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ln>
            <a:solidFill>
              <a:srgbClr val="0070C0"/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3638"/>
            <a:ext cx="5410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2011 W.H. Freeman and Company</a:t>
            </a:r>
          </a:p>
        </p:txBody>
      </p:sp>
    </p:spTree>
    <p:extLst>
      <p:ext uri="{BB962C8B-B14F-4D97-AF65-F5344CB8AC3E}">
        <p14:creationId xmlns:p14="http://schemas.microsoft.com/office/powerpoint/2010/main" val="40930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57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01600"/>
            <a:ext cx="2076450" cy="652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01600"/>
            <a:ext cx="6076950" cy="652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6602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1600"/>
            <a:ext cx="8305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0767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0767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793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1600"/>
            <a:ext cx="8305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40767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90600"/>
            <a:ext cx="40767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0767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63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1600"/>
            <a:ext cx="8305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767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90600"/>
            <a:ext cx="40767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0767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151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01600"/>
            <a:ext cx="8305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40767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990600"/>
            <a:ext cx="40767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81000" y="3886200"/>
            <a:ext cx="40767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886200"/>
            <a:ext cx="4076700" cy="274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187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63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SLS2em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50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6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0767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9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32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16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E4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43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54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00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14400"/>
            <a:ext cx="8305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81000" y="698500"/>
            <a:ext cx="8305800" cy="63500"/>
          </a:xfrm>
          <a:prstGeom prst="rect">
            <a:avLst/>
          </a:prstGeom>
          <a:solidFill>
            <a:srgbClr val="993366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9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9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3366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SzPct val="6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CC99"/>
        </a:buClr>
        <a:buSzPct val="65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993366"/>
        </a:buClr>
        <a:buSzPct val="7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1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971800"/>
            <a:ext cx="7623175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Supervised learning</a:t>
            </a:r>
            <a:endParaRPr lang="en-US" altLang="en-US" sz="4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1400" y="5029200"/>
            <a:ext cx="65532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Xiaofeng Zhu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  <a:endParaRPr lang="en-NZ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5344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The observed value </a:t>
            </a:r>
            <a:r>
              <a:rPr lang="en-US" altLang="en-US" sz="2000" b="0" i="1">
                <a:solidFill>
                  <a:srgbClr val="141314"/>
                </a:solidFill>
                <a:latin typeface="Tahoma" panose="020B0604030504040204" pitchFamily="34" charset="0"/>
              </a:rPr>
              <a:t>y</a:t>
            </a:r>
            <a:r>
              <a:rPr lang="en-US" altLang="en-US" sz="2000" b="0" i="1" baseline="-33000">
                <a:solidFill>
                  <a:srgbClr val="141314"/>
                </a:solidFill>
                <a:latin typeface="Tahoma" panose="020B0604030504040204" pitchFamily="34" charset="0"/>
              </a:rPr>
              <a:t>i</a:t>
            </a:r>
            <a:r>
              <a:rPr lang="en-US" altLang="en-US" sz="2000" b="0" i="1">
                <a:solidFill>
                  <a:srgbClr val="141314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corresponding to </a:t>
            </a:r>
            <a:r>
              <a:rPr lang="en-US" altLang="en-US" sz="2000" b="0" i="1">
                <a:solidFill>
                  <a:srgbClr val="141314"/>
                </a:solidFill>
                <a:latin typeface="Tahoma" panose="020B0604030504040204" pitchFamily="34" charset="0"/>
              </a:rPr>
              <a:t>x</a:t>
            </a:r>
            <a:r>
              <a:rPr lang="en-US" altLang="en-US" sz="2000" b="0" i="1" baseline="-33000">
                <a:solidFill>
                  <a:srgbClr val="141314"/>
                </a:solidFill>
                <a:latin typeface="Tahoma" panose="020B0604030504040204" pitchFamily="34" charset="0"/>
              </a:rPr>
              <a:t>i</a:t>
            </a:r>
            <a:r>
              <a:rPr lang="en-US" altLang="en-US" sz="2000" b="0" i="1">
                <a:solidFill>
                  <a:srgbClr val="141314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and the value </a:t>
            </a:r>
            <a:r>
              <a:rPr lang="en-US" altLang="en-US" sz="2000" b="0" i="1">
                <a:solidFill>
                  <a:srgbClr val="141314"/>
                </a:solidFill>
                <a:latin typeface="Tahoma" panose="020B0604030504040204" pitchFamily="34" charset="0"/>
              </a:rPr>
              <a:t>α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+</a:t>
            </a:r>
            <a:r>
              <a:rPr lang="en-US" altLang="en-US" sz="2000" b="0" i="1">
                <a:solidFill>
                  <a:srgbClr val="141314"/>
                </a:solidFill>
                <a:latin typeface="Tahoma" panose="020B0604030504040204" pitchFamily="34" charset="0"/>
              </a:rPr>
              <a:t>βx</a:t>
            </a:r>
            <a:r>
              <a:rPr lang="en-US" altLang="en-US" sz="2000" b="0" i="1" baseline="-33000">
                <a:solidFill>
                  <a:srgbClr val="141314"/>
                </a:solidFill>
                <a:latin typeface="Tahoma" panose="020B0604030504040204" pitchFamily="34" charset="0"/>
              </a:rPr>
              <a:t>i</a:t>
            </a:r>
            <a:r>
              <a:rPr lang="en-US" altLang="en-US" sz="2000" b="0" i="1">
                <a:solidFill>
                  <a:srgbClr val="141314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on the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regression line </a:t>
            </a:r>
            <a:r>
              <a:rPr lang="en-US" altLang="en-US" sz="2000" b="0" i="1">
                <a:solidFill>
                  <a:srgbClr val="141314"/>
                </a:solidFill>
                <a:latin typeface="Tahoma" panose="020B0604030504040204" pitchFamily="34" charset="0"/>
              </a:rPr>
              <a:t>y 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= </a:t>
            </a:r>
            <a:r>
              <a:rPr lang="en-US" altLang="en-US" sz="2000" b="0" i="1">
                <a:solidFill>
                  <a:srgbClr val="141314"/>
                </a:solidFill>
                <a:latin typeface="Tahoma" panose="020B0604030504040204" pitchFamily="34" charset="0"/>
              </a:rPr>
              <a:t>α 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+ </a:t>
            </a:r>
            <a:r>
              <a:rPr lang="en-US" altLang="en-US" sz="2000" b="0" i="1">
                <a:solidFill>
                  <a:srgbClr val="141314"/>
                </a:solidFill>
                <a:latin typeface="Tahoma" panose="020B0604030504040204" pitchFamily="34" charset="0"/>
              </a:rPr>
              <a:t>βx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7446963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562600" y="4114800"/>
          <a:ext cx="223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4" imgW="1104480" imgH="415440" progId="">
                  <p:embed/>
                </p:oleObj>
              </mc:Choice>
              <mc:Fallback>
                <p:oleObj r:id="rId4" imgW="1104480" imgH="415440" progId="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114800"/>
                        <a:ext cx="2235200" cy="838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93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  <a:endParaRPr lang="en-NZ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44958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3050" indent="-269875" eaLnBrk="0" hangingPunct="0"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44513" indent="-271463" eaLnBrk="0" hangingPunct="0"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rgbClr val="9FB8CD"/>
              </a:buClr>
              <a:buFont typeface="Wingdings 3" panose="05040102010807070707" pitchFamily="18" charset="2"/>
              <a:buChar char=""/>
            </a:pPr>
            <a:r>
              <a:rPr lang="en-US" altLang="en-US" sz="2000" b="0" dirty="0">
                <a:solidFill>
                  <a:srgbClr val="000000"/>
                </a:solidFill>
                <a:latin typeface="Tahoma" panose="020B0604030504040204" pitchFamily="34" charset="0"/>
              </a:rPr>
              <a:t>After some calculus magic, we get two equations to estimate </a:t>
            </a:r>
            <a:r>
              <a:rPr lang="en-US" altLang="en-US" sz="2000" b="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α and β: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600" baseline="-250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600" baseline="-250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600" baseline="-250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790575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28600" y="838200"/>
            <a:ext cx="8458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000">
                <a:solidFill>
                  <a:srgbClr val="141314"/>
                </a:solidFill>
                <a:latin typeface="Tahoma" panose="020B0604030504040204" pitchFamily="34" charset="0"/>
              </a:rPr>
              <a:t>Method of Least Squares: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 Choose a value for </a:t>
            </a:r>
            <a:r>
              <a:rPr lang="en-US" altLang="en-US" sz="2000" b="0">
                <a:solidFill>
                  <a:schemeClr val="tx1"/>
                </a:solidFill>
              </a:rPr>
              <a:t>α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 and β such that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S(</a:t>
            </a:r>
            <a:r>
              <a:rPr lang="en-US" altLang="en-US" sz="2000" b="0">
                <a:solidFill>
                  <a:schemeClr val="tx1"/>
                </a:solidFill>
              </a:rPr>
              <a:t>α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,β)=(                   </a:t>
            </a:r>
            <a:r>
              <a:rPr lang="en-US" altLang="en-US" sz="2000" b="0">
                <a:solidFill>
                  <a:srgbClr val="141314"/>
                </a:solidFill>
                <a:latin typeface="CMR7" charset="0"/>
              </a:rPr>
              <a:t>) is minimal.</a:t>
            </a:r>
            <a:endParaRPr lang="en-US" altLang="en-US" sz="200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219200" y="1143000"/>
          <a:ext cx="162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1104480" imgH="415440" progId="">
                  <p:embed/>
                </p:oleObj>
              </mc:Choice>
              <mc:Fallback>
                <p:oleObj r:id="rId3" imgW="1104480" imgH="415440" progId="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143000"/>
                        <a:ext cx="1625600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04800" y="1828800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 b="0">
                <a:solidFill>
                  <a:schemeClr val="tx1"/>
                </a:solidFill>
              </a:rPr>
              <a:t>To find the</a:t>
            </a:r>
            <a:r>
              <a:rPr lang="en-US" altLang="en-US" sz="2000">
                <a:solidFill>
                  <a:schemeClr val="tx1"/>
                </a:solidFill>
              </a:rPr>
              <a:t> </a:t>
            </a:r>
            <a:r>
              <a:rPr lang="en-US" altLang="en-US" sz="2000" i="1">
                <a:solidFill>
                  <a:schemeClr val="tx1"/>
                </a:solidFill>
              </a:rPr>
              <a:t>least squares estimates, </a:t>
            </a:r>
            <a:r>
              <a:rPr lang="en-US" altLang="en-US" sz="2000" b="0">
                <a:solidFill>
                  <a:schemeClr val="tx1"/>
                </a:solidFill>
              </a:rPr>
              <a:t>we differentiate </a:t>
            </a:r>
            <a:r>
              <a:rPr lang="en-US" altLang="en-US" sz="2000" i="1">
                <a:solidFill>
                  <a:schemeClr val="tx1"/>
                </a:solidFill>
              </a:rPr>
              <a:t>S(α, β) </a:t>
            </a:r>
            <a:r>
              <a:rPr lang="en-US" altLang="en-US" sz="2000" b="0">
                <a:solidFill>
                  <a:schemeClr val="tx1"/>
                </a:solidFill>
              </a:rPr>
              <a:t>with respect to α and β, and we set the derivatives equal to 0: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719388"/>
            <a:ext cx="5472112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29200"/>
            <a:ext cx="35544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35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  <a:endParaRPr lang="en-NZ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38766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41957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" y="312420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273050" indent="-269875" eaLnBrk="0" hangingPunct="0"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44513" indent="-271463" eaLnBrk="0" hangingPunct="0"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44513" algn="l"/>
                <a:tab pos="1001713" algn="l"/>
                <a:tab pos="1458913" algn="l"/>
                <a:tab pos="1916113" algn="l"/>
                <a:tab pos="2373313" algn="l"/>
                <a:tab pos="2830513" algn="l"/>
                <a:tab pos="3287713" algn="l"/>
                <a:tab pos="3744913" algn="l"/>
                <a:tab pos="4202113" algn="l"/>
                <a:tab pos="4659313" algn="l"/>
                <a:tab pos="5116513" algn="l"/>
                <a:tab pos="5573713" algn="l"/>
                <a:tab pos="6030913" algn="l"/>
                <a:tab pos="6488113" algn="l"/>
                <a:tab pos="6945313" algn="l"/>
                <a:tab pos="7402513" algn="l"/>
                <a:tab pos="7859713" algn="l"/>
                <a:tab pos="8316913" algn="l"/>
                <a:tab pos="8774113" algn="l"/>
                <a:tab pos="9231313" algn="l"/>
                <a:tab pos="9688513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1" eaLnBrk="1" hangingPunct="1">
              <a:spcBef>
                <a:spcPts val="500"/>
              </a:spcBef>
              <a:buClr>
                <a:srgbClr val="9FB8CD"/>
              </a:buClr>
              <a:buFont typeface="Wingdings 3" panose="05040102010807070707" pitchFamily="18" charset="2"/>
              <a:buChar char=""/>
            </a:pPr>
            <a:r>
              <a:rPr lang="en-US" altLang="en-US" sz="2000" b="0" dirty="0">
                <a:solidFill>
                  <a:srgbClr val="000000"/>
                </a:solidFill>
                <a:latin typeface="Gill Sans MT" panose="020B0502020104020203" pitchFamily="34" charset="0"/>
              </a:rPr>
              <a:t>After some simple algebraic rearranging, we obtain:</a:t>
            </a:r>
          </a:p>
          <a:p>
            <a:pPr lvl="1" eaLnBrk="1" hangingPunct="1">
              <a:spcBef>
                <a:spcPts val="500"/>
              </a:spcBef>
              <a:buClr>
                <a:srgbClr val="9FB8CD"/>
              </a:buClr>
              <a:buFont typeface="Wingdings 3" panose="05040102010807070707" pitchFamily="18" charset="2"/>
              <a:buChar char=""/>
            </a:pPr>
            <a:endParaRPr lang="en-US" altLang="en-US" sz="2000" b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000000"/>
                </a:solidFill>
                <a:latin typeface="Gill Sans MT" panose="020B0502020104020203" pitchFamily="34" charset="0"/>
              </a:rPr>
              <a:t>                                                                          (slope)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  (intercept)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altLang="en-US" sz="2000" b="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600" baseline="-250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600" baseline="-250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600" baseline="-250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1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ChangeArrowheads="1"/>
          </p:cNvSpPr>
          <p:nvPr/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1027"/>
          <p:cNvSpPr>
            <a:spLocks noChangeArrowheads="1"/>
          </p:cNvSpPr>
          <p:nvPr/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altLang="en-US" dirty="0"/>
              <a:t>Define a linear function</a:t>
            </a:r>
          </a:p>
        </p:txBody>
      </p:sp>
      <p:sp>
        <p:nvSpPr>
          <p:cNvPr id="3584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09600" y="1109662"/>
            <a:ext cx="8305800" cy="2743200"/>
          </a:xfrm>
          <a:noFill/>
        </p:spPr>
        <p:txBody>
          <a:bodyPr/>
          <a:lstStyle/>
          <a:p>
            <a:r>
              <a:rPr lang="en-US" altLang="en-US" dirty="0"/>
              <a:t>Simplest equation that describes the dependence of variable or output y  on input X </a:t>
            </a:r>
          </a:p>
          <a:p>
            <a:pPr algn="ctr">
              <a:buFont typeface="Monotype Sorts" pitchFamily="2" charset="2"/>
              <a:buNone/>
            </a:pPr>
            <a:endParaRPr lang="en-US" altLang="en-US" dirty="0"/>
          </a:p>
          <a:p>
            <a:pPr algn="ctr"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    is the slope vector</a:t>
            </a:r>
          </a:p>
        </p:txBody>
      </p:sp>
      <p:graphicFrame>
        <p:nvGraphicFramePr>
          <p:cNvPr id="6" name="Object 10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765953"/>
              </p:ext>
            </p:extLst>
          </p:nvPr>
        </p:nvGraphicFramePr>
        <p:xfrm>
          <a:off x="3144838" y="1957388"/>
          <a:ext cx="17097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672840" imgH="203040" progId="Equation.DSMT4">
                  <p:embed/>
                </p:oleObj>
              </mc:Choice>
              <mc:Fallback>
                <p:oleObj name="Equation" r:id="rId3" imgW="672840" imgH="203040" progId="Equation.DSMT4">
                  <p:embed/>
                  <p:pic>
                    <p:nvPicPr>
                      <p:cNvPr id="6" name="Object 103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1957388"/>
                        <a:ext cx="17097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022706"/>
              </p:ext>
            </p:extLst>
          </p:nvPr>
        </p:nvGraphicFramePr>
        <p:xfrm>
          <a:off x="914400" y="2481262"/>
          <a:ext cx="3857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12" name="Object 103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81262"/>
                        <a:ext cx="3857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440019"/>
      </p:ext>
    </p:extLst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447800"/>
          </a:xfrm>
        </p:spPr>
        <p:txBody>
          <a:bodyPr/>
          <a:lstStyle/>
          <a:p>
            <a:r>
              <a:rPr lang="en-US" altLang="en-US" dirty="0"/>
              <a:t>Searching a least squares prediction line to pass all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" y="1447800"/>
            <a:ext cx="8467117" cy="41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1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305800" cy="762000"/>
          </a:xfrm>
        </p:spPr>
        <p:txBody>
          <a:bodyPr/>
          <a:lstStyle/>
          <a:p>
            <a:r>
              <a:rPr lang="en-US" altLang="en-US" dirty="0"/>
              <a:t>Goodness of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64147"/>
            <a:ext cx="5056709" cy="3045854"/>
          </a:xfrm>
          <a:prstGeom prst="rect">
            <a:avLst/>
          </a:prstGeom>
        </p:spPr>
      </p:pic>
      <p:graphicFrame>
        <p:nvGraphicFramePr>
          <p:cNvPr id="9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780010"/>
              </p:ext>
            </p:extLst>
          </p:nvPr>
        </p:nvGraphicFramePr>
        <p:xfrm>
          <a:off x="533400" y="3962400"/>
          <a:ext cx="5843587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2997000" imgH="1193760" progId="Equation.DSMT4">
                  <p:embed/>
                </p:oleObj>
              </mc:Choice>
              <mc:Fallback>
                <p:oleObj name="Equation" r:id="rId4" imgW="2997000" imgH="1193760" progId="Equation.DSMT4">
                  <p:embed/>
                  <p:pic>
                    <p:nvPicPr>
                      <p:cNvPr id="9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5843587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00469"/>
              </p:ext>
            </p:extLst>
          </p:nvPr>
        </p:nvGraphicFramePr>
        <p:xfrm>
          <a:off x="6710363" y="4208463"/>
          <a:ext cx="1930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990360" imgH="1143000" progId="Equation.DSMT4">
                  <p:embed/>
                </p:oleObj>
              </mc:Choice>
              <mc:Fallback>
                <p:oleObj name="Equation" r:id="rId6" imgW="990360" imgH="1143000" progId="Equation.DSMT4">
                  <p:embed/>
                  <p:pic>
                    <p:nvPicPr>
                      <p:cNvPr id="10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0363" y="4208463"/>
                        <a:ext cx="1930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2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467" y="76200"/>
            <a:ext cx="8305800" cy="762000"/>
          </a:xfrm>
        </p:spPr>
        <p:txBody>
          <a:bodyPr/>
          <a:lstStyle/>
          <a:p>
            <a:r>
              <a:rPr lang="en-US" altLang="en-US" dirty="0"/>
              <a:t>Pick the best function </a:t>
            </a:r>
          </a:p>
        </p:txBody>
      </p:sp>
      <p:sp>
        <p:nvSpPr>
          <p:cNvPr id="476167" name="Rectangle 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476169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476174" name="Rectangle 1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476176" name="Rectangle 1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476178" name="Rectangle 18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476180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476182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NZ"/>
          </a:p>
        </p:txBody>
      </p:sp>
      <p:sp>
        <p:nvSpPr>
          <p:cNvPr id="476183" name="Text Box 23"/>
          <p:cNvSpPr txBox="1">
            <a:spLocks noChangeArrowheads="1"/>
          </p:cNvSpPr>
          <p:nvPr/>
        </p:nvSpPr>
        <p:spPr bwMode="auto">
          <a:xfrm>
            <a:off x="533400" y="3278613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A50021"/>
                </a:solidFill>
              </a:rPr>
              <a:t>How to get      that can minimize the sum of squares of errors?</a:t>
            </a:r>
          </a:p>
        </p:txBody>
      </p:sp>
      <p:graphicFrame>
        <p:nvGraphicFramePr>
          <p:cNvPr id="21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458600"/>
              </p:ext>
            </p:extLst>
          </p:nvPr>
        </p:nvGraphicFramePr>
        <p:xfrm>
          <a:off x="2211388" y="952500"/>
          <a:ext cx="3119437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600200" imgH="736560" progId="Equation.DSMT4">
                  <p:embed/>
                </p:oleObj>
              </mc:Choice>
              <mc:Fallback>
                <p:oleObj name="Equation" r:id="rId4" imgW="1600200" imgH="736560" progId="Equation.DSMT4">
                  <p:embed/>
                  <p:pic>
                    <p:nvPicPr>
                      <p:cNvPr id="21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952500"/>
                        <a:ext cx="3119437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30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192367"/>
              </p:ext>
            </p:extLst>
          </p:nvPr>
        </p:nvGraphicFramePr>
        <p:xfrm>
          <a:off x="2438400" y="3278613"/>
          <a:ext cx="3857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23" name="Object 103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8613"/>
                        <a:ext cx="3857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598367" y="4547818"/>
            <a:ext cx="762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A50021"/>
                </a:solidFill>
              </a:rPr>
              <a:t>Gradient descent  &amp; convex optimization</a:t>
            </a:r>
          </a:p>
        </p:txBody>
      </p:sp>
      <p:graphicFrame>
        <p:nvGraphicFramePr>
          <p:cNvPr id="25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916698"/>
              </p:ext>
            </p:extLst>
          </p:nvPr>
        </p:nvGraphicFramePr>
        <p:xfrm>
          <a:off x="936625" y="5369117"/>
          <a:ext cx="25495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1307880" imgH="431640" progId="Equation.DSMT4">
                  <p:embed/>
                </p:oleObj>
              </mc:Choice>
              <mc:Fallback>
                <p:oleObj name="Equation" r:id="rId8" imgW="1307880" imgH="431640" progId="Equation.DSMT4">
                  <p:embed/>
                  <p:pic>
                    <p:nvPicPr>
                      <p:cNvPr id="25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369117"/>
                        <a:ext cx="25495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942146"/>
              </p:ext>
            </p:extLst>
          </p:nvPr>
        </p:nvGraphicFramePr>
        <p:xfrm>
          <a:off x="4621213" y="5508625"/>
          <a:ext cx="22288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1143000" imgH="228600" progId="Equation.DSMT4">
                  <p:embed/>
                </p:oleObj>
              </mc:Choice>
              <mc:Fallback>
                <p:oleObj name="Equation" r:id="rId10" imgW="1143000" imgH="228600" progId="Equation.DSMT4">
                  <p:embed/>
                  <p:pic>
                    <p:nvPicPr>
                      <p:cNvPr id="26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5508625"/>
                        <a:ext cx="22288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2735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Pick the best function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33426" y="977235"/>
            <a:ext cx="6048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 training examples,  m   features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74367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Gradient descent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1743670"/>
            <a:ext cx="4209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Convex optimization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1905000"/>
            <a:ext cx="0" cy="3733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00600" y="2394985"/>
            <a:ext cx="411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No need to choose   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Don’t need to iterate.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922" y="2420684"/>
            <a:ext cx="39993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choose    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Needs many iterations.</a:t>
            </a:r>
          </a:p>
          <a:p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633546"/>
            <a:ext cx="200025" cy="1600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63441" y="4705403"/>
            <a:ext cx="3523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Works well even when   m  is large.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1" y="3248680"/>
            <a:ext cx="3999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Need to compute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3771900"/>
            <a:ext cx="1448181" cy="38404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00601" y="4095750"/>
            <a:ext cx="4424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Slow if  m   is very large.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389" y="2602230"/>
            <a:ext cx="200025" cy="1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064"/>
            <a:ext cx="7200897" cy="97790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293884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Regression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Logistic regression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5695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3341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Logistic regression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3370" y="984978"/>
            <a:ext cx="796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Email: Spam / Not Spam?</a:t>
            </a:r>
          </a:p>
          <a:p>
            <a:r>
              <a:rPr lang="en-US" sz="2400" dirty="0"/>
              <a:t>Online Transactions: Fraudulent (Yes / No)?</a:t>
            </a:r>
          </a:p>
          <a:p>
            <a:r>
              <a:rPr lang="en-US" sz="2400" dirty="0"/>
              <a:t>Tumor: Malignant / Benign ?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0" y="2726264"/>
            <a:ext cx="1492301" cy="3675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71799" y="2432131"/>
            <a:ext cx="5638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3370" y="4249215"/>
            <a:ext cx="7281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Threshold classifier                      output at 0.5: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0728" y="5224740"/>
            <a:ext cx="667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altLang="zh-CN" sz="2400" dirty="0"/>
              <a:t>f(x) is larger than 0.5</a:t>
            </a:r>
            <a:r>
              <a:rPr lang="en-US" sz="2400" dirty="0"/>
              <a:t> ,     predict “y = 1”</a:t>
            </a:r>
          </a:p>
        </p:txBody>
      </p:sp>
      <p:graphicFrame>
        <p:nvGraphicFramePr>
          <p:cNvPr id="19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60103"/>
              </p:ext>
            </p:extLst>
          </p:nvPr>
        </p:nvGraphicFramePr>
        <p:xfrm>
          <a:off x="3355396" y="3995652"/>
          <a:ext cx="18573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952200" imgH="393480" progId="Equation.DSMT4">
                  <p:embed/>
                </p:oleObj>
              </mc:Choice>
              <mc:Fallback>
                <p:oleObj name="Equation" r:id="rId5" imgW="952200" imgH="393480" progId="Equation.DSMT4">
                  <p:embed/>
                  <p:pic>
                    <p:nvPicPr>
                      <p:cNvPr id="19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396" y="3995652"/>
                        <a:ext cx="18573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014970" y="5737537"/>
            <a:ext cx="667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altLang="zh-CN" sz="2400" dirty="0"/>
              <a:t>f(x) is not larger than 0.5</a:t>
            </a:r>
            <a:r>
              <a:rPr lang="en-US" sz="2400" dirty="0"/>
              <a:t> , predict “y = 0”</a:t>
            </a:r>
          </a:p>
        </p:txBody>
      </p:sp>
    </p:spTree>
    <p:extLst>
      <p:ext uri="{BB962C8B-B14F-4D97-AF65-F5344CB8AC3E}">
        <p14:creationId xmlns:p14="http://schemas.microsoft.com/office/powerpoint/2010/main" val="25223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064"/>
            <a:ext cx="7200897" cy="97790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Outline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772400" cy="293884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FF0000"/>
                </a:solidFill>
              </a:rPr>
              <a:t>Regression</a:t>
            </a:r>
          </a:p>
          <a:p>
            <a:r>
              <a:rPr lang="en-US" altLang="en-US" sz="32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20829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0064"/>
            <a:ext cx="7200897" cy="97790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2"/>
                </a:solidFill>
              </a:rPr>
              <a:t>Machine learning models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029200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Supervised (inductive) learning</a:t>
            </a:r>
          </a:p>
          <a:p>
            <a:pPr lvl="1"/>
            <a:r>
              <a:rPr lang="en-US" altLang="en-US" sz="2400" dirty="0"/>
              <a:t>Training data includes desired outputs</a:t>
            </a:r>
          </a:p>
          <a:p>
            <a:r>
              <a:rPr lang="en-US" altLang="en-US" sz="2800" b="1" dirty="0"/>
              <a:t>Unsupervised learning</a:t>
            </a:r>
          </a:p>
          <a:p>
            <a:pPr lvl="1"/>
            <a:r>
              <a:rPr lang="en-US" altLang="en-US" sz="2400" dirty="0"/>
              <a:t>Training data does not include desired outputs</a:t>
            </a:r>
          </a:p>
          <a:p>
            <a:r>
              <a:rPr lang="en-US" altLang="en-US" sz="2800" b="1" dirty="0"/>
              <a:t>Semi-supervised learning</a:t>
            </a:r>
          </a:p>
          <a:p>
            <a:pPr lvl="1"/>
            <a:r>
              <a:rPr lang="en-US" altLang="en-US" sz="2400" dirty="0"/>
              <a:t>Training data includes a few desired outputs</a:t>
            </a:r>
          </a:p>
          <a:p>
            <a:r>
              <a:rPr lang="en-US" altLang="en-US" sz="2800" b="1" dirty="0"/>
              <a:t>Transfer learning</a:t>
            </a:r>
          </a:p>
          <a:p>
            <a:pPr lvl="1"/>
            <a:r>
              <a:rPr lang="en-US" altLang="en-US" sz="2400" dirty="0"/>
              <a:t>Training data includes a few outputs unrelated to training data</a:t>
            </a:r>
          </a:p>
        </p:txBody>
      </p:sp>
    </p:spTree>
    <p:extLst>
      <p:ext uri="{BB962C8B-B14F-4D97-AF65-F5344CB8AC3E}">
        <p14:creationId xmlns:p14="http://schemas.microsoft.com/office/powerpoint/2010/main" val="90713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7531" y="0"/>
            <a:ext cx="9040369" cy="977900"/>
          </a:xfrm>
        </p:spPr>
        <p:txBody>
          <a:bodyPr>
            <a:normAutofit/>
          </a:bodyPr>
          <a:lstStyle/>
          <a:p>
            <a:r>
              <a:rPr lang="en-US" altLang="zh-TW" dirty="0"/>
              <a:t>Machine Learning ≈ Looking for a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03658"/>
            <a:ext cx="5915025" cy="2167145"/>
          </a:xfrm>
        </p:spPr>
        <p:txBody>
          <a:bodyPr>
            <a:normAutofit/>
          </a:bodyPr>
          <a:lstStyle/>
          <a:p>
            <a:r>
              <a:rPr lang="en-US" altLang="zh-TW" dirty="0"/>
              <a:t>Speech Recognition</a:t>
            </a:r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64288"/>
              </p:ext>
            </p:extLst>
          </p:nvPr>
        </p:nvGraphicFramePr>
        <p:xfrm>
          <a:off x="1860645" y="1429189"/>
          <a:ext cx="2867025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方程式" r:id="rId3" imgW="1790640" imgH="215640" progId="Equation.3">
                  <p:embed/>
                </p:oleObj>
              </mc:Choice>
              <mc:Fallback>
                <p:oleObj name="方程式" r:id="rId3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645" y="1429189"/>
                        <a:ext cx="2867025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30657"/>
              </p:ext>
            </p:extLst>
          </p:nvPr>
        </p:nvGraphicFramePr>
        <p:xfrm>
          <a:off x="2424948" y="2233423"/>
          <a:ext cx="2867025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方程式" r:id="rId5" imgW="1790640" imgH="215640" progId="Equation.3">
                  <p:embed/>
                </p:oleObj>
              </mc:Choice>
              <mc:Fallback>
                <p:oleObj name="方程式" r:id="rId5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948" y="2233423"/>
                        <a:ext cx="2867025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291973" y="2209854"/>
            <a:ext cx="7102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“Cat”</a:t>
            </a:r>
            <a:endParaRPr lang="zh-TW" altLang="en-US" sz="21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27669" y="1405800"/>
            <a:ext cx="2613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dirty="0"/>
              <a:t>“How are you”</a:t>
            </a:r>
            <a:endParaRPr lang="zh-TW" altLang="en-US" sz="21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09" y="1386836"/>
            <a:ext cx="2190831" cy="387633"/>
          </a:xfrm>
          <a:prstGeom prst="rect">
            <a:avLst/>
          </a:prstGeom>
        </p:spPr>
      </p:pic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81" y="2124705"/>
            <a:ext cx="829532" cy="62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8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2273" y="4744742"/>
            <a:ext cx="65087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</a:rPr>
              <a:t>Supervised learning: given labeled examples</a:t>
            </a:r>
          </a:p>
        </p:txBody>
      </p:sp>
      <p:sp>
        <p:nvSpPr>
          <p:cNvPr id="17" name="Oval 16"/>
          <p:cNvSpPr/>
          <p:nvPr/>
        </p:nvSpPr>
        <p:spPr>
          <a:xfrm>
            <a:off x="3925528" y="1948280"/>
            <a:ext cx="1138525" cy="101600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62400" y="2123449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model/</a:t>
            </a:r>
          </a:p>
          <a:p>
            <a:r>
              <a:rPr lang="en-US" dirty="0"/>
              <a:t>predictor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375189" y="2232401"/>
            <a:ext cx="455084" cy="427999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9691"/>
            <a:ext cx="859973" cy="8431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16" y="2373295"/>
            <a:ext cx="665778" cy="6708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842" y="3116059"/>
            <a:ext cx="827627" cy="48683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463" y="3734171"/>
            <a:ext cx="915006" cy="52228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27908" y="13643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27907" y="185303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27907" y="244221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27907" y="316520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27907" y="377515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  <a:r>
              <a:rPr lang="en-US" baseline="-25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8657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Techniques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Decision Tree based Methods</a:t>
            </a:r>
          </a:p>
          <a:p>
            <a:r>
              <a:rPr lang="en-US" altLang="en-US"/>
              <a:t>Rule-based Methods</a:t>
            </a:r>
          </a:p>
          <a:p>
            <a:r>
              <a:rPr lang="en-US" altLang="en-US"/>
              <a:t>Neural Networks</a:t>
            </a:r>
          </a:p>
          <a:p>
            <a:r>
              <a:rPr lang="en-US" altLang="en-US"/>
              <a:t>Naïve Bayes and Bayesian Belief Networks</a:t>
            </a:r>
          </a:p>
          <a:p>
            <a:r>
              <a:rPr lang="en-US" altLang="en-US"/>
              <a:t>Support Vector Machines</a:t>
            </a:r>
          </a:p>
          <a:p>
            <a:r>
              <a:rPr lang="en-US" altLang="en-US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780855610"/>
      </p:ext>
    </p:extLst>
  </p:cSld>
  <p:clrMapOvr>
    <a:masterClrMapping/>
  </p:clrMapOvr>
  <p:transition spd="slow" advTm="495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16879" y="73720"/>
            <a:ext cx="7200897" cy="977900"/>
          </a:xfrm>
        </p:spPr>
        <p:txBody>
          <a:bodyPr/>
          <a:lstStyle/>
          <a:p>
            <a:r>
              <a:rPr lang="en-US" altLang="en-US" dirty="0"/>
              <a:t>Machine learning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374"/>
            <a:ext cx="8229600" cy="4939426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altLang="en-US" sz="4500" dirty="0">
                <a:solidFill>
                  <a:srgbClr val="0000FF"/>
                </a:solidFill>
              </a:rPr>
              <a:t>Y = f(</a:t>
            </a:r>
            <a:r>
              <a:rPr lang="en-US" altLang="en-US" sz="4500" b="1" dirty="0">
                <a:solidFill>
                  <a:srgbClr val="0000FF"/>
                </a:solidFill>
              </a:rPr>
              <a:t>x</a:t>
            </a:r>
            <a:r>
              <a:rPr lang="en-US" altLang="en-US" sz="4500" dirty="0">
                <a:solidFill>
                  <a:srgbClr val="0000FF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b="1" dirty="0"/>
              <a:t>Training: </a:t>
            </a:r>
            <a:r>
              <a:rPr lang="en-US" altLang="en-US" dirty="0"/>
              <a:t>given a </a:t>
            </a:r>
            <a:r>
              <a:rPr lang="en-US" altLang="en-US" i="1" dirty="0"/>
              <a:t>training set </a:t>
            </a:r>
            <a:r>
              <a:rPr lang="en-US" altLang="en-US" dirty="0"/>
              <a:t>of labeled examples</a:t>
            </a:r>
            <a:r>
              <a:rPr lang="en-US" altLang="en-US" i="1" dirty="0"/>
              <a:t> </a:t>
            </a:r>
            <a:r>
              <a:rPr lang="en-US" altLang="en-US" dirty="0">
                <a:solidFill>
                  <a:srgbClr val="0000FF"/>
                </a:solidFill>
              </a:rPr>
              <a:t>{(</a:t>
            </a:r>
            <a:r>
              <a:rPr lang="en-US" altLang="en-US" b="1" dirty="0">
                <a:solidFill>
                  <a:srgbClr val="0000FF"/>
                </a:solidFill>
              </a:rPr>
              <a:t>x</a:t>
            </a:r>
            <a:r>
              <a:rPr lang="en-US" altLang="en-US" baseline="-25000" dirty="0">
                <a:solidFill>
                  <a:srgbClr val="0000FF"/>
                </a:solidFill>
              </a:rPr>
              <a:t>1</a:t>
            </a:r>
            <a:r>
              <a:rPr lang="en-US" altLang="en-US" dirty="0">
                <a:solidFill>
                  <a:srgbClr val="0000FF"/>
                </a:solidFill>
              </a:rPr>
              <a:t>,y</a:t>
            </a:r>
            <a:r>
              <a:rPr lang="en-US" altLang="en-US" baseline="-25000" dirty="0">
                <a:solidFill>
                  <a:srgbClr val="0000FF"/>
                </a:solidFill>
              </a:rPr>
              <a:t>1</a:t>
            </a:r>
            <a:r>
              <a:rPr lang="en-US" altLang="en-US" dirty="0">
                <a:solidFill>
                  <a:srgbClr val="0000FF"/>
                </a:solidFill>
              </a:rPr>
              <a:t>), …, (</a:t>
            </a:r>
            <a:r>
              <a:rPr lang="en-US" altLang="en-US" b="1" dirty="0" err="1">
                <a:solidFill>
                  <a:srgbClr val="0000FF"/>
                </a:solidFill>
              </a:rPr>
              <a:t>x</a:t>
            </a:r>
            <a:r>
              <a:rPr lang="en-US" altLang="en-US" baseline="-25000" dirty="0" err="1">
                <a:solidFill>
                  <a:srgbClr val="0000FF"/>
                </a:solidFill>
              </a:rPr>
              <a:t>n</a:t>
            </a:r>
            <a:r>
              <a:rPr lang="en-US" altLang="en-US" dirty="0" err="1">
                <a:solidFill>
                  <a:srgbClr val="0000FF"/>
                </a:solidFill>
              </a:rPr>
              <a:t>,y</a:t>
            </a:r>
            <a:r>
              <a:rPr lang="en-US" altLang="en-US" baseline="-25000" dirty="0" err="1">
                <a:solidFill>
                  <a:srgbClr val="0000FF"/>
                </a:solidFill>
              </a:rPr>
              <a:t>n</a:t>
            </a:r>
            <a:r>
              <a:rPr lang="en-US" altLang="en-US" dirty="0">
                <a:solidFill>
                  <a:srgbClr val="0000FF"/>
                </a:solidFill>
              </a:rPr>
              <a:t>)}</a:t>
            </a:r>
            <a:r>
              <a:rPr lang="en-US" altLang="en-US" dirty="0"/>
              <a:t>, estimate the prediction function or objective function or cost function </a:t>
            </a:r>
            <a:r>
              <a:rPr lang="en-US" altLang="en-US" dirty="0">
                <a:solidFill>
                  <a:srgbClr val="0000FF"/>
                </a:solidFill>
              </a:rPr>
              <a:t>f </a:t>
            </a:r>
            <a:r>
              <a:rPr lang="en-US" altLang="en-US" dirty="0"/>
              <a:t>by minimizing the prediction error on the training set</a:t>
            </a:r>
          </a:p>
          <a:p>
            <a:r>
              <a:rPr lang="en-US" altLang="en-US" b="1" dirty="0"/>
              <a:t>Testing:</a:t>
            </a:r>
            <a:r>
              <a:rPr lang="en-US" altLang="en-US" dirty="0"/>
              <a:t> apply </a:t>
            </a:r>
            <a:r>
              <a:rPr lang="en-US" altLang="en-US" dirty="0">
                <a:solidFill>
                  <a:srgbClr val="0000FF"/>
                </a:solidFill>
              </a:rPr>
              <a:t>f</a:t>
            </a:r>
            <a:r>
              <a:rPr lang="en-US" altLang="en-US" dirty="0"/>
              <a:t> to a never before seen </a:t>
            </a:r>
            <a:r>
              <a:rPr lang="en-US" altLang="en-US" i="1" dirty="0"/>
              <a:t>test example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x</a:t>
            </a:r>
            <a:r>
              <a:rPr lang="en-US" altLang="en-US" dirty="0"/>
              <a:t> and output the predicted value </a:t>
            </a:r>
            <a:r>
              <a:rPr lang="en-US" altLang="en-US" dirty="0">
                <a:solidFill>
                  <a:srgbClr val="0000FF"/>
                </a:solidFill>
              </a:rPr>
              <a:t>Y = f(</a:t>
            </a:r>
            <a:r>
              <a:rPr lang="en-US" altLang="en-US" b="1" dirty="0">
                <a:solidFill>
                  <a:srgbClr val="0000FF"/>
                </a:solidFill>
              </a:rPr>
              <a:t>x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en-US" dirty="0"/>
              <a:t>If </a:t>
            </a:r>
            <a:r>
              <a:rPr lang="en-US" altLang="en-US" b="1" dirty="0">
                <a:solidFill>
                  <a:srgbClr val="0000FF"/>
                </a:solidFill>
              </a:rPr>
              <a:t>Y</a:t>
            </a:r>
            <a:r>
              <a:rPr lang="en-US" altLang="en-US" dirty="0"/>
              <a:t> is continuous value, the prediction process to obtain </a:t>
            </a:r>
            <a:r>
              <a:rPr lang="en-US" altLang="en-US" b="1" dirty="0">
                <a:solidFill>
                  <a:srgbClr val="0000FF"/>
                </a:solidFill>
              </a:rPr>
              <a:t>f(X)</a:t>
            </a:r>
            <a:r>
              <a:rPr lang="en-US" altLang="en-US" dirty="0"/>
              <a:t> is called regression. If </a:t>
            </a:r>
            <a:r>
              <a:rPr lang="en-US" altLang="en-US" b="1" dirty="0">
                <a:solidFill>
                  <a:srgbClr val="0000FF"/>
                </a:solidFill>
              </a:rPr>
              <a:t>Y</a:t>
            </a:r>
            <a:r>
              <a:rPr lang="en-US" altLang="en-US" dirty="0"/>
              <a:t> is discrete value, the prediction process to obtain </a:t>
            </a:r>
            <a:r>
              <a:rPr lang="en-US" altLang="en-US" b="1" dirty="0">
                <a:solidFill>
                  <a:srgbClr val="0000FF"/>
                </a:solidFill>
              </a:rPr>
              <a:t>f(X) </a:t>
            </a:r>
            <a:r>
              <a:rPr lang="en-US" altLang="en-US" dirty="0"/>
              <a:t>is called classification.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401616" y="1961139"/>
            <a:ext cx="513159" cy="1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451931" y="2048691"/>
            <a:ext cx="514350" cy="23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5304142" y="1474713"/>
            <a:ext cx="685800" cy="514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5" name="TextBox 8"/>
          <p:cNvSpPr txBox="1">
            <a:spLocks noChangeArrowheads="1"/>
          </p:cNvSpPr>
          <p:nvPr/>
        </p:nvSpPr>
        <p:spPr bwMode="auto">
          <a:xfrm>
            <a:off x="3276600" y="2247068"/>
            <a:ext cx="6655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53256" name="TextBox 9"/>
          <p:cNvSpPr txBox="1">
            <a:spLocks noChangeArrowheads="1"/>
          </p:cNvSpPr>
          <p:nvPr/>
        </p:nvSpPr>
        <p:spPr bwMode="auto">
          <a:xfrm>
            <a:off x="3873759" y="2335811"/>
            <a:ext cx="201307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</a:rPr>
              <a:t>objective function</a:t>
            </a: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5886829" y="1859849"/>
            <a:ext cx="153094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solidFill>
                  <a:srgbClr val="000000"/>
                </a:solidFill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2830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063961"/>
              </p:ext>
            </p:extLst>
          </p:nvPr>
        </p:nvGraphicFramePr>
        <p:xfrm>
          <a:off x="762000" y="1676400"/>
          <a:ext cx="7772400" cy="3505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669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  <a:endParaRPr lang="en-NZ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5344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Given is a bivariate dataset (x1, y1), …, (xn, yn), where x1, …, xn are nonrandom and 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Yi = </a:t>
            </a:r>
            <a:r>
              <a:rPr lang="en-US" altLang="en-US" sz="2000" b="0">
                <a:solidFill>
                  <a:schemeClr val="tx1"/>
                </a:solidFill>
              </a:rPr>
              <a:t>α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 + βxi + Ui are </a:t>
            </a:r>
            <a:r>
              <a:rPr lang="en-US" altLang="en-US" sz="2000" b="0">
                <a:solidFill>
                  <a:srgbClr val="000000"/>
                </a:solidFill>
                <a:latin typeface="Tahoma" panose="020B0604030504040204" pitchFamily="34" charset="0"/>
              </a:rPr>
              <a:t>random variables 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for i = 1, 2, . . ., n. The random variables U1, U2, …, Un have zero expectation and variance σ </a:t>
            </a:r>
            <a:r>
              <a:rPr lang="en-US" altLang="en-US" sz="2000" b="0" baseline="33000">
                <a:solidFill>
                  <a:srgbClr val="141314"/>
                </a:solidFill>
                <a:latin typeface="Tahoma" panose="020B0604030504040204" pitchFamily="34" charset="0"/>
              </a:rPr>
              <a:t>2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000" b="0" baseline="33000">
              <a:solidFill>
                <a:srgbClr val="141314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000" b="0" baseline="33000">
              <a:solidFill>
                <a:srgbClr val="141314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000">
                <a:solidFill>
                  <a:srgbClr val="141314"/>
                </a:solidFill>
                <a:latin typeface="Tahoma" panose="020B0604030504040204" pitchFamily="34" charset="0"/>
              </a:rPr>
              <a:t>Method of Least Squares: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 Choose a value for </a:t>
            </a:r>
            <a:r>
              <a:rPr lang="en-US" altLang="en-US" sz="2000" b="0">
                <a:solidFill>
                  <a:schemeClr val="tx1"/>
                </a:solidFill>
              </a:rPr>
              <a:t>α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 and β such that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S(</a:t>
            </a:r>
            <a:r>
              <a:rPr lang="en-US" altLang="en-US" sz="2000" b="0">
                <a:solidFill>
                  <a:schemeClr val="tx1"/>
                </a:solidFill>
              </a:rPr>
              <a:t>α</a:t>
            </a:r>
            <a:r>
              <a:rPr lang="en-US" altLang="en-US" sz="2000" b="0">
                <a:solidFill>
                  <a:srgbClr val="141314"/>
                </a:solidFill>
                <a:latin typeface="Tahoma" panose="020B0604030504040204" pitchFamily="34" charset="0"/>
              </a:rPr>
              <a:t>,β)=(                   </a:t>
            </a:r>
            <a:r>
              <a:rPr lang="en-US" altLang="en-US" sz="2000" b="0">
                <a:solidFill>
                  <a:srgbClr val="141314"/>
                </a:solidFill>
                <a:latin typeface="CMR7" charset="0"/>
              </a:rPr>
              <a:t>) is minimal.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000" b="0">
              <a:solidFill>
                <a:srgbClr val="141314"/>
              </a:solidFill>
              <a:latin typeface="CMR7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2000" b="0">
              <a:solidFill>
                <a:srgbClr val="141314"/>
              </a:solidFill>
              <a:latin typeface="CMR7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46200" y="3352800"/>
          <a:ext cx="162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1104480" imgH="415440" progId="">
                  <p:embed/>
                </p:oleObj>
              </mc:Choice>
              <mc:Fallback>
                <p:oleObj r:id="rId3" imgW="1104480" imgH="415440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352800"/>
                        <a:ext cx="1625600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215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heme/theme1.xml><?xml version="1.0" encoding="utf-8"?>
<a:theme xmlns:a="http://schemas.openxmlformats.org/drawingml/2006/main" name="PSLS2e-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12952</TotalTime>
  <Words>704</Words>
  <Application>Microsoft Office PowerPoint</Application>
  <PresentationFormat>On-screen Show (4:3)</PresentationFormat>
  <Paragraphs>118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CMR7</vt:lpstr>
      <vt:lpstr>Monotype Sorts</vt:lpstr>
      <vt:lpstr>Arial</vt:lpstr>
      <vt:lpstr>Calibri</vt:lpstr>
      <vt:lpstr>Garamond</vt:lpstr>
      <vt:lpstr>Gill Sans MT</vt:lpstr>
      <vt:lpstr>Tahoma</vt:lpstr>
      <vt:lpstr>Wingdings</vt:lpstr>
      <vt:lpstr>Wingdings 3</vt:lpstr>
      <vt:lpstr>PSLS2e-master</vt:lpstr>
      <vt:lpstr>方程式</vt:lpstr>
      <vt:lpstr>Equation</vt:lpstr>
      <vt:lpstr>Supervised learning</vt:lpstr>
      <vt:lpstr>Outline</vt:lpstr>
      <vt:lpstr>Machine learning models</vt:lpstr>
      <vt:lpstr>Machine Learning ≈ Looking for a Function</vt:lpstr>
      <vt:lpstr>Supervised learning</vt:lpstr>
      <vt:lpstr>Classification Techniques</vt:lpstr>
      <vt:lpstr>Machine learning framework</vt:lpstr>
      <vt:lpstr>Machine Learning is so simple ……</vt:lpstr>
      <vt:lpstr>Least square</vt:lpstr>
      <vt:lpstr>Least square</vt:lpstr>
      <vt:lpstr>Estimation</vt:lpstr>
      <vt:lpstr>Estimation</vt:lpstr>
      <vt:lpstr>Define a linear function</vt:lpstr>
      <vt:lpstr>Searching a least squares prediction line to pass all points</vt:lpstr>
      <vt:lpstr>Goodness of functions</vt:lpstr>
      <vt:lpstr>Pick the best function </vt:lpstr>
      <vt:lpstr>Pick the best function</vt:lpstr>
      <vt:lpstr>Outline</vt:lpstr>
      <vt:lpstr>PowerPoint Presentation</vt:lpstr>
    </vt:vector>
  </TitlesOfParts>
  <Company>UCI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Brigitte Baldi</dc:creator>
  <cp:lastModifiedBy>Zhu, Sean</cp:lastModifiedBy>
  <cp:revision>845</cp:revision>
  <cp:lastPrinted>2003-07-12T15:26:38Z</cp:lastPrinted>
  <dcterms:created xsi:type="dcterms:W3CDTF">2003-05-27T03:45:36Z</dcterms:created>
  <dcterms:modified xsi:type="dcterms:W3CDTF">2020-03-08T04:26:16Z</dcterms:modified>
</cp:coreProperties>
</file>