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.zhu@massey.ac.nz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sz="4000" b="1" dirty="0"/>
              <a:t>Advanced Machine Learning </a:t>
            </a:r>
            <a:r>
              <a:rPr lang="en-NZ" sz="4000" b="1" dirty="0" smtClean="0"/>
              <a:t/>
            </a:r>
            <a:br>
              <a:rPr lang="en-NZ" sz="4000" b="1" dirty="0" smtClean="0"/>
            </a:br>
            <a:r>
              <a:rPr lang="en-US" altLang="zh-CN" sz="4000" b="1" dirty="0" smtClean="0"/>
              <a:t>MU-</a:t>
            </a:r>
            <a:r>
              <a:rPr lang="en-NZ" sz="4000" b="1" dirty="0" smtClean="0"/>
              <a:t>159.738</a:t>
            </a:r>
            <a:endParaRPr lang="en-NZ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A/Prof. Xiaofeng Zhu</a:t>
            </a:r>
          </a:p>
          <a:p>
            <a:r>
              <a:rPr lang="en-US" dirty="0" smtClean="0">
                <a:hlinkClick r:id="rId2"/>
              </a:rPr>
              <a:t>s.zhu@massey.ac.nz</a:t>
            </a:r>
            <a:endParaRPr lang="en-US" dirty="0" smtClean="0"/>
          </a:p>
          <a:p>
            <a:r>
              <a:rPr lang="en-US" dirty="0" smtClean="0"/>
              <a:t>TA: Mr. </a:t>
            </a:r>
            <a:r>
              <a:rPr lang="en-US" dirty="0" err="1" smtClean="0"/>
              <a:t>Jingting</a:t>
            </a:r>
            <a:r>
              <a:rPr lang="en-US" dirty="0" smtClean="0"/>
              <a:t> Zhu and Mr. Rongyao Hu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1123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will be 2 stages: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Thursday &amp; Friday (9AM – 5PM) – Saturday (9AM – 1PM)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March 07 – 09 &amp; May 02 – 04</a:t>
            </a:r>
          </a:p>
          <a:p>
            <a:r>
              <a:rPr lang="en-US" dirty="0" smtClean="0"/>
              <a:t>There will be theoretical as well as programming</a:t>
            </a:r>
          </a:p>
          <a:p>
            <a:r>
              <a:rPr lang="en-US" dirty="0" smtClean="0"/>
              <a:t>All programming will be done with Python</a:t>
            </a:r>
          </a:p>
          <a:p>
            <a:r>
              <a:rPr lang="en-US" dirty="0" smtClean="0"/>
              <a:t>Course info accessed from Stream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6773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details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Mar. 07: Overview and programming for machine learning and deep learning</a:t>
            </a:r>
          </a:p>
          <a:p>
            <a:r>
              <a:rPr lang="en-US" dirty="0" smtClean="0"/>
              <a:t>Mar. 08: Introduction and programming of </a:t>
            </a:r>
            <a:r>
              <a:rPr lang="en-US" dirty="0" err="1" smtClean="0"/>
              <a:t>Autoencoder</a:t>
            </a:r>
            <a:r>
              <a:rPr lang="en-US" dirty="0" smtClean="0"/>
              <a:t> and CNN</a:t>
            </a:r>
          </a:p>
          <a:p>
            <a:r>
              <a:rPr lang="en-US" dirty="0" smtClean="0"/>
              <a:t>Mar. 09: Introduction and programming of RNN</a:t>
            </a:r>
          </a:p>
          <a:p>
            <a:r>
              <a:rPr lang="en-US" dirty="0" smtClean="0"/>
              <a:t>May 02: Introduction and programming of transfer deep learning</a:t>
            </a:r>
          </a:p>
          <a:p>
            <a:r>
              <a:rPr lang="en-US" dirty="0" smtClean="0"/>
              <a:t>May 03: Introduction and programing of deep learning and shallow learning</a:t>
            </a:r>
          </a:p>
          <a:p>
            <a:r>
              <a:rPr lang="en-US" dirty="0" smtClean="0"/>
              <a:t>May 04: Group Presentation (2-3 students per group)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6932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materials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794630" cy="3318936"/>
          </a:xfrm>
        </p:spPr>
        <p:txBody>
          <a:bodyPr/>
          <a:lstStyle/>
          <a:p>
            <a:r>
              <a:rPr lang="en-US" dirty="0" smtClean="0"/>
              <a:t>Machine learning at Coursera by Andrew Ng</a:t>
            </a:r>
          </a:p>
          <a:p>
            <a:r>
              <a:rPr lang="en-NZ" dirty="0"/>
              <a:t>CS231n: Convolutional Neural Networks for Visual </a:t>
            </a:r>
            <a:r>
              <a:rPr lang="en-NZ" dirty="0" smtClean="0"/>
              <a:t>Recognition by </a:t>
            </a:r>
            <a:r>
              <a:rPr lang="en-NZ" dirty="0" err="1" smtClean="0"/>
              <a:t>Fei-Fei</a:t>
            </a:r>
            <a:r>
              <a:rPr lang="en-NZ" dirty="0" smtClean="0"/>
              <a:t> Li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74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assessments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 on May 04                               </a:t>
            </a:r>
            <a:r>
              <a:rPr lang="en-US" b="1" dirty="0" smtClean="0"/>
              <a:t>20%</a:t>
            </a:r>
          </a:p>
          <a:p>
            <a:r>
              <a:rPr lang="en-US" dirty="0" smtClean="0"/>
              <a:t>Report of deep learning applications           </a:t>
            </a:r>
            <a:r>
              <a:rPr lang="en-US" b="1" dirty="0" smtClean="0"/>
              <a:t>50%</a:t>
            </a:r>
          </a:p>
          <a:p>
            <a:r>
              <a:rPr lang="en-US" dirty="0" smtClean="0"/>
              <a:t>Programming                                               </a:t>
            </a:r>
            <a:r>
              <a:rPr lang="en-US" b="1" dirty="0" smtClean="0"/>
              <a:t>30%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306947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note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 of Install software in your laptop (St</a:t>
            </a:r>
          </a:p>
          <a:p>
            <a:r>
              <a:rPr lang="en-US" dirty="0" smtClean="0"/>
              <a:t>Deadline for report submission:  May 31 (No extension and delay with 10% score penalty per day)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183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83725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127</TotalTime>
  <Words>210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方正舒体</vt:lpstr>
      <vt:lpstr>Arial</vt:lpstr>
      <vt:lpstr>Garamond</vt:lpstr>
      <vt:lpstr>Organic</vt:lpstr>
      <vt:lpstr>Advanced Machine Learning  MU-159.738</vt:lpstr>
      <vt:lpstr>Course structure</vt:lpstr>
      <vt:lpstr>Course details</vt:lpstr>
      <vt:lpstr>Course materials</vt:lpstr>
      <vt:lpstr>Course assessments</vt:lpstr>
      <vt:lpstr>Course note</vt:lpstr>
      <vt:lpstr>PowerPoint Presentation</vt:lpstr>
    </vt:vector>
  </TitlesOfParts>
  <Company>Massey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Machine Learning  MU-159.738</dc:title>
  <dc:creator>Zhu, Sean</dc:creator>
  <cp:lastModifiedBy>Zhu, Sean</cp:lastModifiedBy>
  <cp:revision>4</cp:revision>
  <dcterms:created xsi:type="dcterms:W3CDTF">2019-02-26T23:37:38Z</dcterms:created>
  <dcterms:modified xsi:type="dcterms:W3CDTF">2019-02-27T01:44:42Z</dcterms:modified>
</cp:coreProperties>
</file>