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32" r:id="rId3"/>
    <p:sldId id="333" r:id="rId4"/>
    <p:sldId id="335" r:id="rId5"/>
    <p:sldId id="334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325" r:id="rId14"/>
    <p:sldId id="328" r:id="rId15"/>
    <p:sldId id="329" r:id="rId16"/>
    <p:sldId id="265" r:id="rId17"/>
    <p:sldId id="266" r:id="rId18"/>
    <p:sldId id="267" r:id="rId19"/>
    <p:sldId id="314" r:id="rId20"/>
    <p:sldId id="268" r:id="rId21"/>
    <p:sldId id="269" r:id="rId22"/>
    <p:sldId id="270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30" r:id="rId31"/>
    <p:sldId id="331" r:id="rId32"/>
    <p:sldId id="273" r:id="rId33"/>
    <p:sldId id="274" r:id="rId34"/>
    <p:sldId id="27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88867" autoAdjust="0"/>
  </p:normalViewPr>
  <p:slideViewPr>
    <p:cSldViewPr snapToGrid="0">
      <p:cViewPr varScale="1">
        <p:scale>
          <a:sx n="78" d="100"/>
          <a:sy n="78" d="100"/>
        </p:scale>
        <p:origin x="13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C74C-4749-457C-BC30-6AEF9D19BB61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9B4DE-18E5-4743-AF11-032A7C752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01794-379E-49EC-B1C8-F2C0C0C03D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9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General idea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35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Output </a:t>
            </a:r>
            <a:r>
              <a:rPr lang="en-US" altLang="zh-TW" sz="1200" dirty="0" err="1">
                <a:solidFill>
                  <a:srgbClr val="0000FF"/>
                </a:solidFill>
              </a:rPr>
              <a:t>y</a:t>
            </a:r>
            <a:r>
              <a:rPr lang="en-US" altLang="zh-TW" sz="1200" baseline="30000" dirty="0" err="1">
                <a:solidFill>
                  <a:srgbClr val="0000FF"/>
                </a:solidFill>
              </a:rPr>
              <a:t>i</a:t>
            </a:r>
            <a:r>
              <a:rPr lang="en-US" altLang="zh-TW" sz="1200" dirty="0">
                <a:solidFill>
                  <a:srgbClr val="0000FF"/>
                </a:solidFill>
              </a:rPr>
              <a:t> depends on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1</a:t>
            </a:r>
            <a:r>
              <a:rPr lang="en-US" altLang="zh-TW" sz="1200" dirty="0">
                <a:solidFill>
                  <a:srgbClr val="0000FF"/>
                </a:solidFill>
              </a:rPr>
              <a:t>,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2</a:t>
            </a:r>
            <a:r>
              <a:rPr lang="en-US" altLang="zh-TW" sz="1200" dirty="0">
                <a:solidFill>
                  <a:srgbClr val="0000FF"/>
                </a:solidFill>
              </a:rPr>
              <a:t>, ……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i</a:t>
            </a:r>
            <a:endParaRPr lang="zh-TW" altLang="en-US" sz="1200" baseline="30000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input can have </a:t>
            </a:r>
            <a:r>
              <a:rPr lang="en-US" altLang="zh-TW" dirty="0" err="1"/>
              <a:t>totoally</a:t>
            </a:r>
            <a:r>
              <a:rPr lang="en-US" altLang="zh-TW" dirty="0"/>
              <a:t> different output.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326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 determine </a:t>
            </a:r>
            <a:r>
              <a:rPr lang="en-US" altLang="zh-TW" dirty="0" err="1"/>
              <a:t>yi</a:t>
            </a:r>
            <a:r>
              <a:rPr lang="en-US" altLang="zh-TW" dirty="0"/>
              <a:t>, you have to consider a lot ……</a:t>
            </a:r>
          </a:p>
          <a:p>
            <a:endParaRPr lang="en-US" altLang="zh-TW" dirty="0"/>
          </a:p>
          <a:p>
            <a:r>
              <a:rPr lang="en-US" altLang="zh-TW" dirty="0"/>
              <a:t>You should see</a:t>
            </a:r>
            <a:r>
              <a:rPr lang="en-US" altLang="zh-TW" baseline="0" dirty="0"/>
              <a:t> the whole sequence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0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Normal neuron</a:t>
            </a:r>
          </a:p>
          <a:p>
            <a:r>
              <a:rPr lang="en-US" altLang="zh-TW" dirty="0"/>
              <a:t>1</a:t>
            </a:r>
            <a:r>
              <a:rPr lang="en-US" altLang="zh-TW" baseline="0" dirty="0"/>
              <a:t> input, 1 output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This one</a:t>
            </a:r>
          </a:p>
          <a:p>
            <a:r>
              <a:rPr lang="en-US" altLang="zh-TW" baseline="0" dirty="0"/>
              <a:t>4 input, 1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61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92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you find the rule?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99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Look</a:t>
            </a:r>
            <a:r>
              <a:rPr lang="en-US" altLang="zh-TW" baseline="0" dirty="0"/>
              <a:t> at the sequence first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96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a same set</a:t>
            </a:r>
            <a:r>
              <a:rPr lang="en-US" altLang="zh-TW" baseline="0" dirty="0"/>
              <a:t> of information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Note about the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610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a same set</a:t>
            </a:r>
            <a:r>
              <a:rPr lang="en-US" altLang="zh-TW" baseline="0" dirty="0"/>
              <a:t> of information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Note about the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96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42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01794-379E-49EC-B1C8-F2C0C0C03D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84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838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336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codes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74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https://catalog.ldc.upenn.edu/docs/LDC93S4B/corpus.html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2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be very large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7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518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305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706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61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3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7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61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35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0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8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4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9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42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2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ACED-B8E9-4509-8BE7-E750025DDBA8}" type="datetimeFigureOut">
              <a:rPr lang="zh-TW" altLang="en-US" smtClean="0"/>
              <a:t>2019/3/9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48.wmf"/><Relationship Id="rId18" Type="http://schemas.openxmlformats.org/officeDocument/2006/relationships/image" Target="../media/image10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png"/><Relationship Id="rId20" Type="http://schemas.openxmlformats.org/officeDocument/2006/relationships/image" Target="../media/image120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110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8.wmf"/><Relationship Id="rId18" Type="http://schemas.openxmlformats.org/officeDocument/2006/relationships/image" Target="../media/image100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30.png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png"/><Relationship Id="rId20" Type="http://schemas.openxmlformats.org/officeDocument/2006/relationships/image" Target="../media/image120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110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8.wmf"/><Relationship Id="rId18" Type="http://schemas.openxmlformats.org/officeDocument/2006/relationships/image" Target="../media/image100.png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30.png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png"/><Relationship Id="rId20" Type="http://schemas.openxmlformats.org/officeDocument/2006/relationships/image" Target="../media/image120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110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6.bin"/><Relationship Id="rId22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51.png"/><Relationship Id="rId3" Type="http://schemas.openxmlformats.org/officeDocument/2006/relationships/image" Target="../media/image50.png"/><Relationship Id="rId21" Type="http://schemas.openxmlformats.org/officeDocument/2006/relationships/image" Target="NULL"/><Relationship Id="rId7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4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NULL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52.png"/><Relationship Id="rId12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630.png"/><Relationship Id="rId7" Type="http://schemas.openxmlformats.org/officeDocument/2006/relationships/image" Target="../media/image4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9" Type="http://schemas.openxmlformats.org/officeDocument/2006/relationships/image" Target="../media/image5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Recurrent Neural Network (RNN)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997786" y="5683875"/>
            <a:ext cx="1529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Auckland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349202" y="1176868"/>
            <a:ext cx="176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destination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departure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4177" y="2669860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word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45713" y="3136112"/>
            <a:ext cx="343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word is represented as a vector)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34176" y="3997216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1376131" y="4473993"/>
            <a:ext cx="3973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distribution that the input word belonging to the slots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34177" y="1784875"/>
            <a:ext cx="362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Solving slot filling by Feedforward network?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99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728300" y="5707690"/>
            <a:ext cx="729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AKL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-140456" y="1798829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AKL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739684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910803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2765292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890149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918945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46736" y="2748404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305677" y="2756031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478089" y="2720784"/>
            <a:ext cx="86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413758" y="2746502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495228" y="2753794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722" y="4053290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leave     </a:t>
            </a:r>
            <a:r>
              <a:rPr lang="en-US" altLang="zh-TW" sz="2400" dirty="0" smtClean="0">
                <a:solidFill>
                  <a:srgbClr val="00B050"/>
                </a:solidFill>
              </a:rPr>
              <a:t>AKL</a:t>
            </a:r>
            <a:r>
              <a:rPr lang="en-US" altLang="zh-TW" sz="2400" dirty="0" smtClean="0">
                <a:solidFill>
                  <a:srgbClr val="FF0000"/>
                </a:solidFill>
              </a:rPr>
              <a:t>     </a:t>
            </a:r>
            <a:r>
              <a:rPr lang="en-US" altLang="zh-TW" sz="2400" dirty="0"/>
              <a:t>on     </a:t>
            </a:r>
            <a:r>
              <a:rPr lang="en-US" altLang="zh-TW" sz="2400" dirty="0" smtClean="0">
                <a:solidFill>
                  <a:srgbClr val="0000FF"/>
                </a:solidFill>
              </a:rPr>
              <a:t>May     </a:t>
            </a:r>
            <a:r>
              <a:rPr lang="en-US" altLang="zh-TW" sz="2400" dirty="0">
                <a:solidFill>
                  <a:srgbClr val="0000FF"/>
                </a:solidFill>
              </a:rPr>
              <a:t>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1913141" y="4482239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739684" y="4916207"/>
            <a:ext cx="292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place of departure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3122" y="5576806"/>
            <a:ext cx="307633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Neural network needs memory!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661226" y="1176868"/>
            <a:ext cx="9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departure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41835" y="3304013"/>
            <a:ext cx="1756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Problem?</a:t>
            </a:r>
            <a:endParaRPr lang="zh-TW" altLang="en-US" sz="2800" dirty="0"/>
          </a:p>
        </p:txBody>
      </p:sp>
      <p:sp>
        <p:nvSpPr>
          <p:cNvPr id="85" name="圓角矩形圖說文字 84"/>
          <p:cNvSpPr/>
          <p:nvPr/>
        </p:nvSpPr>
        <p:spPr>
          <a:xfrm>
            <a:off x="241835" y="1764481"/>
            <a:ext cx="520617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圖說文字 85"/>
          <p:cNvSpPr/>
          <p:nvPr/>
        </p:nvSpPr>
        <p:spPr>
          <a:xfrm>
            <a:off x="240688" y="4007309"/>
            <a:ext cx="520617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346736" y="1871841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479283" y="4086939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98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1" grpId="0"/>
      <p:bldP spid="62" grpId="0"/>
      <p:bldP spid="63" grpId="0"/>
      <p:bldP spid="64" grpId="0"/>
      <p:bldP spid="66" grpId="0"/>
      <p:bldP spid="78" grpId="0"/>
      <p:bldP spid="79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 (RNN)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4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5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7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8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9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文字方塊 60"/>
          <p:cNvSpPr txBox="1"/>
          <p:nvPr/>
        </p:nvSpPr>
        <p:spPr>
          <a:xfrm>
            <a:off x="768493" y="5554242"/>
            <a:ext cx="414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Memory can be considered as  another input.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68493" y="2167669"/>
            <a:ext cx="440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output of hidden layer are stored in the memory.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573306" y="2447890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157654" y="2465948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7177305" y="415082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5605998" y="4129696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70" grpId="0" animBg="1"/>
      <p:bldP spid="71" grpId="0" animBg="1"/>
      <p:bldP spid="72" grpId="0" animBg="1"/>
      <p:bldP spid="73" grpId="0" animBg="1"/>
      <p:bldP spid="3" grpId="0" animBg="1"/>
      <p:bldP spid="16" grpId="0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2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3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6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7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21723" y="3816912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given Initial values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7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3628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1" y="1942033"/>
            <a:ext cx="3628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2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  <p:bldP spid="29" grpId="0" animBg="1"/>
      <p:bldP spid="76" grpId="0" animBg="1"/>
      <p:bldP spid="77" grpId="0" animBg="1"/>
      <p:bldP spid="78" grpId="0" animBg="1"/>
      <p:bldP spid="30" grpId="0"/>
      <p:bldP spid="79" grpId="0" animBg="1"/>
      <p:bldP spid="80" grpId="0" animBg="1"/>
      <p:bldP spid="81" grpId="0" animBg="1"/>
      <p:bldP spid="82" grpId="0" animBg="1"/>
      <p:bldP spid="84" grpId="0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7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58527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0" y="1942033"/>
            <a:ext cx="57448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8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9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2"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3"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6" y="3655038"/>
            <a:ext cx="55051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5907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58527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0" y="1942033"/>
            <a:ext cx="57448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6780358" y="771006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58" y="771006"/>
                <a:ext cx="633571" cy="6134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字方塊 89"/>
          <p:cNvSpPr txBox="1"/>
          <p:nvPr/>
        </p:nvSpPr>
        <p:spPr>
          <a:xfrm>
            <a:off x="596251" y="1908055"/>
            <a:ext cx="4370326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Changing the sequence order will change the output.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270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86" grpId="0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315227" y="482986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334276" y="368165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315227" y="256029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085325" y="481546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104374" y="370175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561443" y="3657437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104374" y="2567831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902115" y="482167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1164" y="3707973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378233" y="3701755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6944117" y="258678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1659428" y="417857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上箭號 73"/>
          <p:cNvSpPr/>
          <p:nvPr/>
        </p:nvSpPr>
        <p:spPr>
          <a:xfrm>
            <a:off x="1659429" y="303499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84307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手繪多邊形 77"/>
          <p:cNvSpPr/>
          <p:nvPr/>
        </p:nvSpPr>
        <p:spPr>
          <a:xfrm flipH="1">
            <a:off x="2395226" y="3426305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5451296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49555" y="480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190588" y="481546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030331" y="48119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398980" y="254639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210837" y="25275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074543" y="255184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7" name="向上箭號 86"/>
          <p:cNvSpPr/>
          <p:nvPr/>
        </p:nvSpPr>
        <p:spPr>
          <a:xfrm>
            <a:off x="4454443" y="4205408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上箭號 87"/>
          <p:cNvSpPr/>
          <p:nvPr/>
        </p:nvSpPr>
        <p:spPr>
          <a:xfrm>
            <a:off x="4454444" y="3061824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7272158" y="4209475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272159" y="3065891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弧形箭號 (上彎) 44"/>
          <p:cNvSpPr/>
          <p:nvPr/>
        </p:nvSpPr>
        <p:spPr>
          <a:xfrm>
            <a:off x="3116647" y="4133262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弧形箭號 (上彎) 45"/>
          <p:cNvSpPr/>
          <p:nvPr/>
        </p:nvSpPr>
        <p:spPr>
          <a:xfrm>
            <a:off x="5850328" y="4138524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9" name="手繪多邊形 48"/>
          <p:cNvSpPr/>
          <p:nvPr/>
        </p:nvSpPr>
        <p:spPr>
          <a:xfrm flipH="1">
            <a:off x="5158012" y="3419343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1754068" y="33066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746025" y="363657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515671" y="36744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86212" y="3326569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517053" y="3318187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781996" y="745371"/>
            <a:ext cx="546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same network is used again and again.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28588" y="5896186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AKL     </a:t>
            </a:r>
            <a:r>
              <a:rPr lang="en-US" altLang="zh-TW" sz="2400" dirty="0"/>
              <a:t>on     </a:t>
            </a:r>
            <a:r>
              <a:rPr lang="en-US" altLang="zh-TW" sz="2400" dirty="0" smtClean="0">
                <a:solidFill>
                  <a:srgbClr val="0000FF"/>
                </a:solidFill>
              </a:rPr>
              <a:t>May     </a:t>
            </a:r>
            <a:r>
              <a:rPr lang="en-US" altLang="zh-TW" sz="2400" dirty="0">
                <a:solidFill>
                  <a:srgbClr val="0000FF"/>
                </a:solidFill>
              </a:rPr>
              <a:t>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55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9" y="5875281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圓角矩形圖說文字 69"/>
          <p:cNvSpPr/>
          <p:nvPr/>
        </p:nvSpPr>
        <p:spPr>
          <a:xfrm>
            <a:off x="2196914" y="5875281"/>
            <a:ext cx="5320139" cy="511860"/>
          </a:xfrm>
          <a:prstGeom prst="wedgeRoundRectCallout">
            <a:avLst>
              <a:gd name="adj1" fmla="val -61795"/>
              <a:gd name="adj2" fmla="val 3414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2"/>
          </p:cNvCxnSpPr>
          <p:nvPr/>
        </p:nvCxnSpPr>
        <p:spPr>
          <a:xfrm flipH="1" flipV="1">
            <a:off x="1903341" y="5266617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3803819" y="5243927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4768388" y="5283443"/>
            <a:ext cx="2503770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70295" y="162038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“arrive” in each slot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472185" y="161189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</a:t>
            </a:r>
            <a:r>
              <a:rPr lang="en-US" altLang="zh-TW" sz="2400" dirty="0" smtClean="0"/>
              <a:t>“</a:t>
            </a:r>
            <a:r>
              <a:rPr lang="en-US" altLang="zh-TW" sz="2400" dirty="0" smtClean="0">
                <a:solidFill>
                  <a:srgbClr val="FF0000"/>
                </a:solidFill>
              </a:rPr>
              <a:t>AKL</a:t>
            </a:r>
            <a:r>
              <a:rPr lang="en-US" altLang="zh-TW" sz="2400" dirty="0" smtClean="0"/>
              <a:t>” </a:t>
            </a:r>
            <a:r>
              <a:rPr lang="en-US" altLang="zh-TW" sz="2400" dirty="0"/>
              <a:t>in each slot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387886" y="1622335"/>
            <a:ext cx="23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“on” in each slot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6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57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4" grpId="0" animBg="1"/>
      <p:bldP spid="3" grpId="0"/>
      <p:bldP spid="78" grpId="0" animBg="1"/>
      <p:bldP spid="79" grpId="0"/>
      <p:bldP spid="6" grpId="0"/>
      <p:bldP spid="81" grpId="0"/>
      <p:bldP spid="82" grpId="0"/>
      <p:bldP spid="83" grpId="0"/>
      <p:bldP spid="84" grpId="0"/>
      <p:bldP spid="85" grpId="0"/>
      <p:bldP spid="87" grpId="0" animBg="1"/>
      <p:bldP spid="88" grpId="0" animBg="1"/>
      <p:bldP spid="89" grpId="0" animBg="1"/>
      <p:bldP spid="90" grpId="0" animBg="1"/>
      <p:bldP spid="45" grpId="0" animBg="1"/>
      <p:bldP spid="46" grpId="0" animBg="1"/>
      <p:bldP spid="49" grpId="0" animBg="1"/>
      <p:bldP spid="56" grpId="0"/>
      <p:bldP spid="58" grpId="0"/>
      <p:bldP spid="61" grpId="0"/>
      <p:bldP spid="62" grpId="0"/>
      <p:bldP spid="63" grpId="0"/>
      <p:bldP spid="64" grpId="0"/>
      <p:bldP spid="52" grpId="0"/>
      <p:bldP spid="70" grpId="0" animBg="1"/>
      <p:bldP spid="10" grpId="0"/>
      <p:bldP spid="75" grpId="0"/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148512" y="2459465"/>
            <a:ext cx="4087610" cy="2574971"/>
            <a:chOff x="458884" y="2311275"/>
            <a:chExt cx="4087610" cy="2574971"/>
          </a:xfrm>
        </p:grpSpPr>
        <p:grpSp>
          <p:nvGrpSpPr>
            <p:cNvPr id="47" name="群組 46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上箭號 10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向上箭號 11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9" name="向上箭號 18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向上箭號 19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弧形箭號 (上彎) 20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48" name="文字方塊 47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4923055" y="2459465"/>
            <a:ext cx="4087610" cy="2574971"/>
            <a:chOff x="458884" y="2311275"/>
            <a:chExt cx="4087610" cy="2574971"/>
          </a:xfrm>
        </p:grpSpPr>
        <p:grpSp>
          <p:nvGrpSpPr>
            <p:cNvPr id="53" name="群組 52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向上箭號 63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向上箭號 64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2" name="向上箭號 71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向上箭號 72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弧形箭號 (上彎) 73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54" name="文字方塊 53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38277" y="5023258"/>
            <a:ext cx="98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leave</a:t>
            </a:r>
            <a:endParaRPr lang="zh-TW" altLang="en-US" sz="28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614456" y="5043651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AKL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0" y="1758530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“leave” in each slot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368449" y="1778261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</a:t>
            </a:r>
            <a:r>
              <a:rPr lang="en-US" altLang="zh-TW" sz="2400" dirty="0" smtClean="0"/>
              <a:t>“</a:t>
            </a:r>
            <a:r>
              <a:rPr lang="en-US" altLang="zh-TW" sz="2400" dirty="0" smtClean="0">
                <a:solidFill>
                  <a:srgbClr val="FF0000"/>
                </a:solidFill>
              </a:rPr>
              <a:t>AKL</a:t>
            </a:r>
            <a:r>
              <a:rPr lang="en-US" altLang="zh-TW" sz="2400" dirty="0" smtClean="0"/>
              <a:t>” </a:t>
            </a:r>
            <a:r>
              <a:rPr lang="en-US" altLang="zh-TW" sz="2400" dirty="0"/>
              <a:t>in each slot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4839766" y="1783494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“arrive” in each slot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014028" y="1805016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</a:t>
            </a:r>
            <a:r>
              <a:rPr lang="en-US" altLang="zh-TW" sz="2400" dirty="0" smtClean="0"/>
              <a:t>“</a:t>
            </a:r>
            <a:r>
              <a:rPr lang="en-US" altLang="zh-TW" sz="2400" dirty="0" smtClean="0">
                <a:solidFill>
                  <a:srgbClr val="FF0000"/>
                </a:solidFill>
              </a:rPr>
              <a:t>AKL</a:t>
            </a:r>
            <a:r>
              <a:rPr lang="en-US" altLang="zh-TW" sz="2400" dirty="0" smtClean="0"/>
              <a:t>” </a:t>
            </a:r>
            <a:r>
              <a:rPr lang="en-US" altLang="zh-TW" sz="2400" dirty="0"/>
              <a:t>in each slot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787144" y="5057202"/>
            <a:ext cx="12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arrive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372157" y="5033250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AKL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587737" y="656767"/>
            <a:ext cx="224901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Different</a:t>
            </a:r>
            <a:endParaRPr lang="zh-TW" altLang="en-US" sz="2800" dirty="0"/>
          </a:p>
        </p:txBody>
      </p:sp>
      <p:cxnSp>
        <p:nvCxnSpPr>
          <p:cNvPr id="88" name="直線單箭頭接點 87"/>
          <p:cNvCxnSpPr>
            <a:stCxn id="81" idx="0"/>
          </p:cNvCxnSpPr>
          <p:nvPr/>
        </p:nvCxnSpPr>
        <p:spPr>
          <a:xfrm flipV="1">
            <a:off x="3487539" y="1218204"/>
            <a:ext cx="1669073" cy="56005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6133488" y="1215574"/>
            <a:ext cx="1732779" cy="6035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2471338" y="5033250"/>
            <a:ext cx="13114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7229039" y="5043651"/>
            <a:ext cx="13114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單箭頭接點 116"/>
          <p:cNvCxnSpPr/>
          <p:nvPr/>
        </p:nvCxnSpPr>
        <p:spPr>
          <a:xfrm flipV="1">
            <a:off x="1584917" y="3956358"/>
            <a:ext cx="0" cy="19635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6341046" y="3956358"/>
            <a:ext cx="0" cy="2173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103362" y="5919901"/>
            <a:ext cx="670831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values stored in the memory is different.</a:t>
            </a:r>
            <a:endParaRPr lang="zh-TW" altLang="en-US" sz="2800" dirty="0"/>
          </a:p>
        </p:txBody>
      </p:sp>
      <p:sp>
        <p:nvSpPr>
          <p:cNvPr id="125" name="矩形 124"/>
          <p:cNvSpPr/>
          <p:nvPr/>
        </p:nvSpPr>
        <p:spPr>
          <a:xfrm>
            <a:off x="2392135" y="1776791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7019145" y="1795657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15" grpId="0" animBg="1"/>
      <p:bldP spid="116" grpId="0" animBg="1"/>
      <p:bldP spid="119" grpId="0" animBg="1"/>
      <p:bldP spid="125" grpId="0" animBg="1"/>
      <p:bldP spid="1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03483" y="2814908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 course it can be deep 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25478" y="5627724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46988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08707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92132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2172140" y="5185057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4443126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85920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086795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3542" y="466645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14528" y="4635213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72901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56326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上箭號 16"/>
          <p:cNvSpPr/>
          <p:nvPr/>
        </p:nvSpPr>
        <p:spPr>
          <a:xfrm>
            <a:off x="6707320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350989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49145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936664" y="557560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31221" y="559012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25778" y="558735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1825478" y="3866449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2150630" y="4268122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837692" y="3860315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2032" y="374952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 rot="5400000">
            <a:off x="1988364" y="3261946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28" name="向上箭號 27"/>
          <p:cNvSpPr/>
          <p:nvPr/>
        </p:nvSpPr>
        <p:spPr>
          <a:xfrm>
            <a:off x="2150629" y="2329933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03967" y="1928302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11692" y="187744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32" name="向右箭號 31"/>
          <p:cNvSpPr/>
          <p:nvPr/>
        </p:nvSpPr>
        <p:spPr>
          <a:xfrm>
            <a:off x="815697" y="2808774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7" y="2697979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4017" y="280877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096012" y="3860315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上箭號 35"/>
          <p:cNvSpPr/>
          <p:nvPr/>
        </p:nvSpPr>
        <p:spPr>
          <a:xfrm>
            <a:off x="4421164" y="4261988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3108226" y="3854181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 rot="5400000">
            <a:off x="4258898" y="3255812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39" name="向上箭號 38"/>
          <p:cNvSpPr/>
          <p:nvPr/>
        </p:nvSpPr>
        <p:spPr>
          <a:xfrm>
            <a:off x="4421163" y="2323799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074501" y="1922168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182226" y="187131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42" name="向右箭號 41"/>
          <p:cNvSpPr/>
          <p:nvPr/>
        </p:nvSpPr>
        <p:spPr>
          <a:xfrm>
            <a:off x="3086231" y="280264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303044" y="2802640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325039" y="3854181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上箭號 44"/>
          <p:cNvSpPr/>
          <p:nvPr/>
        </p:nvSpPr>
        <p:spPr>
          <a:xfrm>
            <a:off x="6650191" y="4255854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337253" y="384804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 rot="5400000">
            <a:off x="6487925" y="3249678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48" name="向上箭號 47"/>
          <p:cNvSpPr/>
          <p:nvPr/>
        </p:nvSpPr>
        <p:spPr>
          <a:xfrm>
            <a:off x="6650190" y="2317665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03528" y="1916034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411253" y="18651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1" name="向右箭號 50"/>
          <p:cNvSpPr/>
          <p:nvPr/>
        </p:nvSpPr>
        <p:spPr>
          <a:xfrm>
            <a:off x="5315258" y="2796506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93712" y="368175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3" name="向右箭號 52"/>
          <p:cNvSpPr/>
          <p:nvPr/>
        </p:nvSpPr>
        <p:spPr>
          <a:xfrm>
            <a:off x="7470636" y="382378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314528" y="26309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5" name="向右箭號 54"/>
          <p:cNvSpPr/>
          <p:nvPr/>
        </p:nvSpPr>
        <p:spPr>
          <a:xfrm>
            <a:off x="7491452" y="2772952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7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Elman Network &amp; Jordan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5609" y="532495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04658" y="421124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27611" y="309005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07745" y="5324229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826794" y="421052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49747" y="3089334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090872" y="532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35961" y="531449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13825" y="261648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935961" y="264697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3" name="向上箭號 22"/>
          <p:cNvSpPr/>
          <p:nvPr/>
        </p:nvSpPr>
        <p:spPr>
          <a:xfrm>
            <a:off x="1354727" y="4714900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1354728" y="3571316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上箭號 24"/>
          <p:cNvSpPr/>
          <p:nvPr/>
        </p:nvSpPr>
        <p:spPr>
          <a:xfrm>
            <a:off x="3177788" y="4712026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上箭號 25"/>
          <p:cNvSpPr/>
          <p:nvPr/>
        </p:nvSpPr>
        <p:spPr>
          <a:xfrm>
            <a:off x="3177789" y="3568442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2184310" y="4210489"/>
            <a:ext cx="569656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66600" y="4059007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98307" y="4545434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557750" y="4843734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597761" y="3656582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405922" y="4861636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445933" y="3674484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729668" y="40458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85399" y="5319245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204448" y="4205540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27401" y="3084350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7007535" y="531852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026584" y="420481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7049537" y="308362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5290662" y="53192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135751" y="530878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313615" y="26107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135751" y="264126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1" name="向上箭號 50"/>
          <p:cNvSpPr/>
          <p:nvPr/>
        </p:nvSpPr>
        <p:spPr>
          <a:xfrm>
            <a:off x="5554517" y="4709193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上箭號 51"/>
          <p:cNvSpPr/>
          <p:nvPr/>
        </p:nvSpPr>
        <p:spPr>
          <a:xfrm>
            <a:off x="5554518" y="3565609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上箭號 52"/>
          <p:cNvSpPr/>
          <p:nvPr/>
        </p:nvSpPr>
        <p:spPr>
          <a:xfrm>
            <a:off x="7377578" y="470631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上箭號 53"/>
          <p:cNvSpPr/>
          <p:nvPr/>
        </p:nvSpPr>
        <p:spPr>
          <a:xfrm>
            <a:off x="7377579" y="356273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右箭號 54"/>
          <p:cNvSpPr/>
          <p:nvPr/>
        </p:nvSpPr>
        <p:spPr>
          <a:xfrm rot="3381697">
            <a:off x="6001144" y="3592191"/>
            <a:ext cx="131436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4466390" y="405330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543892" y="3394351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757540" y="4838027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797551" y="3650875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605712" y="4855929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645723" y="3668777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929458" y="4040108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4787" y="2075304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Elman Network</a:t>
            </a:r>
            <a:endParaRPr lang="zh-TW" altLang="en-US" sz="2800" b="1" i="1" u="sng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197508" y="2038835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Jordan Network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41748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/>
      <p:bldP spid="19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8" grpId="0" animBg="1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772400" cy="1143000"/>
          </a:xfrm>
        </p:spPr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653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Traditional pattern recognition models work with hand crafted features and relatively simple trainable classifiers.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Limitations</a:t>
            </a:r>
          </a:p>
          <a:p>
            <a:r>
              <a:rPr lang="en-US" dirty="0" smtClean="0"/>
              <a:t>Very tedious and costly to develop hand crafted features.</a:t>
            </a:r>
          </a:p>
          <a:p>
            <a:r>
              <a:rPr lang="en-US" dirty="0"/>
              <a:t>The hand-crafted features are usually highly dependents on one </a:t>
            </a:r>
            <a:r>
              <a:rPr lang="en-US" dirty="0" smtClean="0"/>
              <a:t>application.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3255" y="2458973"/>
            <a:ext cx="1524000" cy="13234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Extract </a:t>
            </a:r>
            <a:r>
              <a:rPr lang="en-US" sz="2000" dirty="0"/>
              <a:t>H</a:t>
            </a:r>
            <a:r>
              <a:rPr lang="en-US" sz="2000" dirty="0" smtClean="0"/>
              <a:t>and Crafted Features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255069" y="2254984"/>
            <a:ext cx="1524000" cy="16312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Trainable Classifier</a:t>
            </a:r>
          </a:p>
          <a:p>
            <a:pPr algn="ctr"/>
            <a:r>
              <a:rPr lang="en-US" sz="2000" dirty="0" smtClean="0"/>
              <a:t>(e.g. SVM, Random Forrest)</a:t>
            </a:r>
            <a:endParaRPr lang="en-US" sz="2000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 bwMode="auto">
          <a:xfrm>
            <a:off x="1931285" y="3120693"/>
            <a:ext cx="9019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4357255" y="3120692"/>
            <a:ext cx="90197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6779069" y="3070592"/>
            <a:ext cx="612331" cy="25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391400" y="2408872"/>
            <a:ext cx="1612004" cy="13234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Output</a:t>
            </a:r>
          </a:p>
          <a:p>
            <a:pPr algn="ctr"/>
            <a:r>
              <a:rPr lang="en-US" sz="2000" dirty="0" smtClean="0"/>
              <a:t>(e.g. Outdoor Yes or No)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6" y="2474083"/>
            <a:ext cx="1777149" cy="13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 rot="5400000" flipH="1" flipV="1">
            <a:off x="2489422" y="3849961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 rot="5400000" flipH="1" flipV="1">
            <a:off x="4733519" y="3873357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 rot="5400000" flipH="1" flipV="1">
            <a:off x="7005143" y="3848150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Bidirectional RNN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91181" y="378454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grpSp>
        <p:nvGrpSpPr>
          <p:cNvPr id="8" name="群組 7"/>
          <p:cNvGrpSpPr/>
          <p:nvPr/>
        </p:nvGrpSpPr>
        <p:grpSpPr>
          <a:xfrm>
            <a:off x="-32272" y="4691952"/>
            <a:ext cx="9161758" cy="1358775"/>
            <a:chOff x="-79576" y="5208739"/>
            <a:chExt cx="9161758" cy="1358775"/>
          </a:xfrm>
        </p:grpSpPr>
        <p:sp>
          <p:nvSpPr>
            <p:cNvPr id="9" name="矩形 8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向上箭號 12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向上箭號 13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向右箭號 15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上箭號 20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向右箭號 21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 rot="10800000">
            <a:off x="-32272" y="1950445"/>
            <a:ext cx="9161758" cy="1358775"/>
            <a:chOff x="-79576" y="5208739"/>
            <a:chExt cx="9161758" cy="1358775"/>
          </a:xfrm>
        </p:grpSpPr>
        <p:sp>
          <p:nvSpPr>
            <p:cNvPr id="25" name="矩形 24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向上箭號 28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向上箭號 29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向右箭號 30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右箭號 31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向上箭號 36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向右箭號 37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向右箭號 38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7194569" y="379787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587793" y="379787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6" name="右彎箭號 45"/>
          <p:cNvSpPr/>
          <p:nvPr/>
        </p:nvSpPr>
        <p:spPr>
          <a:xfrm>
            <a:off x="2192758" y="4049780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854154" y="564476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155407" y="5646859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49830" y="564476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854703" y="190023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126928" y="19168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50379" y="190023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4" name="右彎箭號 53"/>
          <p:cNvSpPr/>
          <p:nvPr/>
        </p:nvSpPr>
        <p:spPr>
          <a:xfrm flipV="1">
            <a:off x="2203123" y="3259437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6" name="右彎箭號 55"/>
          <p:cNvSpPr/>
          <p:nvPr/>
        </p:nvSpPr>
        <p:spPr>
          <a:xfrm>
            <a:off x="4436855" y="407317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7" name="右彎箭號 56"/>
          <p:cNvSpPr/>
          <p:nvPr/>
        </p:nvSpPr>
        <p:spPr>
          <a:xfrm flipV="1">
            <a:off x="4447220" y="3282833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9" name="右彎箭號 58"/>
          <p:cNvSpPr/>
          <p:nvPr/>
        </p:nvSpPr>
        <p:spPr>
          <a:xfrm>
            <a:off x="6708479" y="4047969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右彎箭號 59"/>
          <p:cNvSpPr/>
          <p:nvPr/>
        </p:nvSpPr>
        <p:spPr>
          <a:xfrm flipV="1">
            <a:off x="6718844" y="325762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3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  <p:bldP spid="58" grpId="0" animBg="1"/>
      <p:bldP spid="4" grpId="0"/>
      <p:bldP spid="40" grpId="0"/>
      <p:bldP spid="44" grpId="0"/>
      <p:bldP spid="46" grpId="0" animBg="1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6" grpId="0" animBg="1"/>
      <p:bldP spid="57" grpId="0" animBg="1"/>
      <p:bldP spid="59" grpId="0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磁碟 24"/>
          <p:cNvSpPr/>
          <p:nvPr/>
        </p:nvSpPr>
        <p:spPr>
          <a:xfrm>
            <a:off x="2898408" y="3286342"/>
            <a:ext cx="1725840" cy="115631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Memory</a:t>
            </a:r>
          </a:p>
          <a:p>
            <a:pPr algn="ctr"/>
            <a:r>
              <a:rPr lang="en-US" altLang="zh-TW" sz="2400" dirty="0"/>
              <a:t>Cell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Long Short-term Memory (LSTM)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40662" y="5153704"/>
            <a:ext cx="2656936" cy="5693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Input Gate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40662" y="2202072"/>
            <a:ext cx="2656936" cy="569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Output Gate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62" y="5022876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input gate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163" y="2071244"/>
            <a:ext cx="22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output gate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61628" y="3457828"/>
            <a:ext cx="1323953" cy="8398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Forget Gate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55245" y="3462277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forget gate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929923" y="248674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929923" y="5438374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773566" y="5665610"/>
            <a:ext cx="0" cy="6146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785618" y="4442655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61328" y="1693204"/>
            <a:ext cx="0" cy="5088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3916572" y="2985788"/>
            <a:ext cx="1927823" cy="447525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 rot="21317573" flipH="1" flipV="1">
            <a:off x="3933705" y="4357868"/>
            <a:ext cx="1915945" cy="496296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87340" y="6326521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929923" y="1317688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3755996" y="2741087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1915" y="2902240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915" y="5726514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05018" y="4249029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37687" y="2162729"/>
            <a:ext cx="4156798" cy="3616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5370529" y="5142390"/>
            <a:ext cx="115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FF0000"/>
                </a:solidFill>
              </a:rPr>
              <a:t>LSTM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13787" y="1560456"/>
            <a:ext cx="2893544" cy="1482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Special Neuron:</a:t>
            </a:r>
          </a:p>
          <a:p>
            <a:pPr algn="ctr"/>
            <a:r>
              <a:rPr lang="en-US" altLang="zh-TW" sz="2800" dirty="0"/>
              <a:t>4 inputs, </a:t>
            </a:r>
          </a:p>
          <a:p>
            <a:pPr algn="ctr"/>
            <a:r>
              <a:rPr lang="en-US" altLang="zh-TW" sz="2800" dirty="0"/>
              <a:t>1 output</a:t>
            </a:r>
            <a:endParaRPr lang="zh-TW" altLang="en-US" sz="2800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6554404" y="387739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4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/>
      <p:bldP spid="10" grpId="0"/>
      <p:bldP spid="11" grpId="0" animBg="1"/>
      <p:bldP spid="12" grpId="0"/>
      <p:bldP spid="29" grpId="0" animBg="1"/>
      <p:bldP spid="31" grpId="0" animBg="1"/>
      <p:bldP spid="30" grpId="0"/>
      <p:bldP spid="34" grpId="0"/>
      <p:bldP spid="37" grpId="0"/>
      <p:bldP spid="38" grpId="0"/>
      <p:bldP spid="39" grpId="0"/>
      <p:bldP spid="51" grpId="0" animBg="1"/>
      <p:bldP spid="56" grpId="0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1" y="412977"/>
            <a:ext cx="4817110" cy="6325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765" r="-784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1607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864" r="-169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0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475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171558" y="4665902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41677" y="952448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27129" y="1220874"/>
            <a:ext cx="387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Activation function f is usually a sigmoid function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97561" y="2125894"/>
            <a:ext cx="287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Between 0 and 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97561" y="2656215"/>
            <a:ext cx="39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Mimic open and close gate</a:t>
            </a:r>
            <a:endParaRPr lang="zh-TW" altLang="en-US" sz="2400" dirty="0"/>
          </a:p>
        </p:txBody>
      </p:sp>
      <p:sp>
        <p:nvSpPr>
          <p:cNvPr id="24" name="流程圖: 磁碟 23"/>
          <p:cNvSpPr/>
          <p:nvPr/>
        </p:nvSpPr>
        <p:spPr>
          <a:xfrm>
            <a:off x="2836943" y="3203642"/>
            <a:ext cx="622258" cy="64805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2965455" y="3401761"/>
            <a:ext cx="365233" cy="365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975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384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6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97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19880" y="2594424"/>
            <a:ext cx="1057275" cy="22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流程圖: 磁碟 32"/>
              <p:cNvSpPr/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流程圖: 磁碟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644787" y="2995295"/>
            <a:ext cx="1133965" cy="247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8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9" grpId="0"/>
      <p:bldP spid="30" grpId="0"/>
      <p:bldP spid="32" grpId="0"/>
      <p:bldP spid="27" grpId="0"/>
      <p:bldP spid="31" grpId="0"/>
      <p:bldP spid="33" grpId="0" animBg="1"/>
      <p:bldP spid="18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 - Example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25742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25742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96866" y="2230414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6" y="2230414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96866" y="2650638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6" y="2650638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05380" y="3106241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80" y="3106241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56466" y="3900051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66" y="3900051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2036625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036625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845352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845352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654079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654079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4462806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462806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235863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35863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6023261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023261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6734262" y="2290828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734262" y="389465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7471243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471243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340046" y="4722932"/>
            <a:ext cx="741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1, add the numbers of 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into the memory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339560" y="5810970"/>
            <a:ext cx="650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= 1, output the number in the memory.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112000" y="270791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718777" y="270791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798960" y="2713878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00561" y="3082319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35941" y="3082319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00561" y="3934721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35941" y="3934721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4363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2126445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2938527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3750609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4562691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315006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6102405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6798960" y="1936503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7535941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340046" y="5266951"/>
            <a:ext cx="741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-1, reset the memory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094328" y="2707914"/>
            <a:ext cx="319177" cy="3498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39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/>
      <p:bldP spid="18" grpId="0"/>
      <p:bldP spid="19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" grpId="0"/>
      <p:bldP spid="39" grpId="0"/>
      <p:bldP spid="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" grpId="0" animBg="1"/>
      <p:bldP spid="51" grpId="0" animBg="1"/>
      <p:bldP spid="52" grpId="0" animBg="1"/>
      <p:bldP spid="5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>
          <a:xfrm>
            <a:off x="5698739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3190278" y="267952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6417886" y="5210987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5698739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7"/>
            <a:ext cx="743098" cy="692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90188" y="288235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194983" y="2670859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0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3" grpId="0" animBg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 150"/>
          <p:cNvSpPr/>
          <p:nvPr/>
        </p:nvSpPr>
        <p:spPr>
          <a:xfrm>
            <a:off x="710101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641013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208227" y="2649621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3" grpId="0" animBg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7753593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10101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4" grpId="0" animBg="1"/>
      <p:bldP spid="144" grpId="1" animBg="1"/>
      <p:bldP spid="145" grpId="0"/>
      <p:bldP spid="145" grpId="1"/>
      <p:bldP spid="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8413309" y="523124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732463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>
          <a:xfrm>
            <a:off x="8381113" y="5241086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3191410" y="2656883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8" grpId="0"/>
      <p:bldP spid="141" grpId="0"/>
      <p:bldP spid="144" grpId="0" animBg="1"/>
      <p:bldP spid="145" grpId="0"/>
      <p:bldP spid="146" grpId="0"/>
      <p:bldP spid="1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782"/>
            <a:ext cx="7772400" cy="1143000"/>
          </a:xfrm>
        </p:spPr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8720"/>
            <a:ext cx="8991600" cy="4114800"/>
          </a:xfrm>
        </p:spPr>
        <p:txBody>
          <a:bodyPr/>
          <a:lstStyle/>
          <a:p>
            <a:r>
              <a:rPr lang="en-US" altLang="zh-CN" dirty="0"/>
              <a:t>Deep learning </a:t>
            </a:r>
            <a:r>
              <a:rPr lang="en-US" altLang="zh-CN" dirty="0" smtClean="0"/>
              <a:t>has an </a:t>
            </a:r>
            <a:r>
              <a:rPr lang="en-US" altLang="zh-CN" b="1" dirty="0" smtClean="0"/>
              <a:t>inbuilt automatic multi stage feature learning process </a:t>
            </a:r>
            <a:r>
              <a:rPr lang="en-US" altLang="zh-CN" dirty="0" smtClean="0"/>
              <a:t>that learns rich </a:t>
            </a:r>
            <a:r>
              <a:rPr lang="en-US" altLang="zh-CN" dirty="0"/>
              <a:t>hierarchical representations (i.e. features</a:t>
            </a:r>
            <a:r>
              <a:rPr lang="en-US" altLang="zh-CN" dirty="0" smtClean="0"/>
              <a:t>).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91063" y="2874258"/>
            <a:ext cx="968355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Low Level Features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617103" y="2874258"/>
            <a:ext cx="917131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Mid Level Features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1740346" y="3246120"/>
            <a:ext cx="35071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3076142" y="3243590"/>
            <a:ext cx="527426" cy="25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5915264" y="3238574"/>
            <a:ext cx="459931" cy="2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7762969" y="2853610"/>
            <a:ext cx="1345192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Output</a:t>
            </a:r>
          </a:p>
          <a:p>
            <a:pPr algn="ctr"/>
            <a:r>
              <a:rPr lang="en-US" sz="1400" b="1" dirty="0" smtClean="0"/>
              <a:t>(e.g. outdoor, indoor)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004877" y="2874258"/>
            <a:ext cx="917131" cy="7386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High Level Features</a:t>
            </a:r>
            <a:endParaRPr lang="en-US" sz="1400" dirty="0"/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4534234" y="3222942"/>
            <a:ext cx="451781" cy="5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6371039" y="2981980"/>
            <a:ext cx="917131" cy="523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Trainable Classifier</a:t>
            </a:r>
            <a:endParaRPr lang="en-US" sz="1400" dirty="0"/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7303038" y="3240970"/>
            <a:ext cx="459931" cy="2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7326" r="45000" b="63131"/>
          <a:stretch/>
        </p:blipFill>
        <p:spPr>
          <a:xfrm rot="5400000">
            <a:off x="877287" y="4545829"/>
            <a:ext cx="2465542" cy="1520912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962560" y="4075791"/>
            <a:ext cx="1506702" cy="2463265"/>
            <a:chOff x="1607820" y="2446906"/>
            <a:chExt cx="2176541" cy="325698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3060" y="2446908"/>
              <a:ext cx="695640" cy="62584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2200" y="2446907"/>
              <a:ext cx="700295" cy="61917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3720" y="2446906"/>
              <a:ext cx="678617" cy="618227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07820" y="3107538"/>
              <a:ext cx="706764" cy="62006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4580" y="3107538"/>
              <a:ext cx="700296" cy="607184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05746" y="3101340"/>
              <a:ext cx="666591" cy="626261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07821" y="3774209"/>
              <a:ext cx="706764" cy="6245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54580" y="3764280"/>
              <a:ext cx="700295" cy="634429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46960" y="5072821"/>
              <a:ext cx="700296" cy="631071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07820" y="4432741"/>
              <a:ext cx="695640" cy="624500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46960" y="4423735"/>
              <a:ext cx="700295" cy="623526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05744" y="3756660"/>
              <a:ext cx="678617" cy="634429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105744" y="4419600"/>
              <a:ext cx="678617" cy="627661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07821" y="5072821"/>
              <a:ext cx="695640" cy="63107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105744" y="5067300"/>
              <a:ext cx="678617" cy="636592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4570072" y="4040403"/>
            <a:ext cx="1664541" cy="2498653"/>
            <a:chOff x="4524496" y="2438400"/>
            <a:chExt cx="2012703" cy="3312179"/>
          </a:xfrm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4497" y="2438400"/>
              <a:ext cx="643625" cy="62673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524497" y="3116580"/>
              <a:ext cx="643625" cy="625848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524496" y="3789961"/>
              <a:ext cx="643625" cy="628125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203254" y="2438400"/>
              <a:ext cx="657721" cy="626733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890260" y="2446021"/>
              <a:ext cx="646939" cy="626733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203254" y="3116580"/>
              <a:ext cx="651481" cy="625848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890260" y="3116580"/>
              <a:ext cx="646939" cy="625848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205016" y="3793491"/>
              <a:ext cx="649720" cy="624595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890260" y="3787140"/>
              <a:ext cx="646939" cy="630946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524496" y="4465321"/>
              <a:ext cx="643625" cy="630947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203254" y="4465320"/>
              <a:ext cx="651481" cy="630947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5901503" y="4465320"/>
              <a:ext cx="635696" cy="630948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524496" y="5138337"/>
              <a:ext cx="649484" cy="612241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5217288" y="5138334"/>
              <a:ext cx="637447" cy="61224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5890260" y="5138335"/>
              <a:ext cx="640804" cy="612244"/>
            </a:xfrm>
            <a:prstGeom prst="rect">
              <a:avLst/>
            </a:prstGeom>
          </p:spPr>
        </p:pic>
      </p:grpSp>
      <p:grpSp>
        <p:nvGrpSpPr>
          <p:cNvPr id="115" name="Group 114"/>
          <p:cNvGrpSpPr/>
          <p:nvPr/>
        </p:nvGrpSpPr>
        <p:grpSpPr>
          <a:xfrm>
            <a:off x="6336464" y="4066213"/>
            <a:ext cx="1816935" cy="2472842"/>
            <a:chOff x="5142015" y="2305442"/>
            <a:chExt cx="2816469" cy="3434576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5142016" y="4026763"/>
              <a:ext cx="1381983" cy="837618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567154" y="2309746"/>
              <a:ext cx="1372080" cy="807829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576520" y="3162300"/>
              <a:ext cx="1381964" cy="829613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5142017" y="2305442"/>
              <a:ext cx="1381983" cy="812133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144301" y="3162300"/>
              <a:ext cx="1379700" cy="814442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6576520" y="4036822"/>
              <a:ext cx="1362714" cy="824738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5142015" y="4892420"/>
              <a:ext cx="1381983" cy="847598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567154" y="4923768"/>
              <a:ext cx="1391330" cy="816250"/>
            </a:xfrm>
            <a:prstGeom prst="rect">
              <a:avLst/>
            </a:prstGeom>
          </p:spPr>
        </p:pic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51"/>
            <a:ext cx="1580888" cy="11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4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6" grpId="0" animBg="1"/>
      <p:bldP spid="62" grpId="0" animBg="1"/>
      <p:bldP spid="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" name="橢圓 1"/>
          <p:cNvSpPr/>
          <p:nvPr/>
        </p:nvSpPr>
        <p:spPr>
          <a:xfrm>
            <a:off x="2686050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73339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1677" y="247650"/>
            <a:ext cx="29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Original Network: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86373" y="820576"/>
            <a:ext cx="624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Simply replace the neurons with LSTM</a:t>
            </a:r>
            <a:endParaRPr lang="zh-TW" altLang="en-US" sz="2800" dirty="0"/>
          </a:p>
        </p:txBody>
      </p:sp>
      <p:sp>
        <p:nvSpPr>
          <p:cNvPr id="7" name="手繪多邊形 6"/>
          <p:cNvSpPr/>
          <p:nvPr/>
        </p:nvSpPr>
        <p:spPr>
          <a:xfrm>
            <a:off x="2836259" y="3357206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751201" y="3325715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" idx="0"/>
          </p:cNvCxnSpPr>
          <p:nvPr/>
        </p:nvCxnSpPr>
        <p:spPr>
          <a:xfrm flipV="1">
            <a:off x="328612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620077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 rot="5400000">
            <a:off x="2866668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……</a:t>
            </a:r>
            <a:endParaRPr lang="zh-TW" altLang="en-US" sz="3200" dirty="0"/>
          </a:p>
        </p:txBody>
      </p:sp>
      <p:sp>
        <p:nvSpPr>
          <p:cNvPr id="52" name="文字方塊 51"/>
          <p:cNvSpPr txBox="1"/>
          <p:nvPr/>
        </p:nvSpPr>
        <p:spPr>
          <a:xfrm rot="5400000">
            <a:off x="5773139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……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單箭頭接點 55"/>
          <p:cNvCxnSpPr>
            <a:endCxn id="2" idx="4"/>
          </p:cNvCxnSpPr>
          <p:nvPr/>
        </p:nvCxnSpPr>
        <p:spPr>
          <a:xfrm flipH="1" flipV="1">
            <a:off x="3286125" y="4267199"/>
            <a:ext cx="600075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1" idx="0"/>
            <a:endCxn id="36" idx="4"/>
          </p:cNvCxnSpPr>
          <p:nvPr/>
        </p:nvCxnSpPr>
        <p:spPr>
          <a:xfrm flipV="1">
            <a:off x="3915999" y="4267199"/>
            <a:ext cx="2257415" cy="179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2" idx="4"/>
          </p:cNvCxnSpPr>
          <p:nvPr/>
        </p:nvCxnSpPr>
        <p:spPr>
          <a:xfrm flipH="1" flipV="1">
            <a:off x="3286125" y="4267199"/>
            <a:ext cx="2013386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36" idx="4"/>
          </p:cNvCxnSpPr>
          <p:nvPr/>
        </p:nvCxnSpPr>
        <p:spPr>
          <a:xfrm flipV="1">
            <a:off x="5317343" y="4267199"/>
            <a:ext cx="856071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" grpId="0"/>
      <p:bldP spid="2" grpId="0" animBg="1"/>
      <p:bldP spid="36" grpId="0" animBg="1"/>
      <p:bldP spid="3" grpId="0"/>
      <p:bldP spid="5" grpId="0"/>
      <p:bldP spid="7" grpId="0" animBg="1"/>
      <p:bldP spid="41" grpId="0" animBg="1"/>
      <p:bldP spid="48" grpId="0"/>
      <p:bldP spid="50" grpId="0"/>
      <p:bldP spid="25" grpId="0"/>
      <p:bldP spid="52" grpId="0"/>
      <p:bldP spid="53" grpId="0"/>
      <p:bldP spid="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29" y="464078"/>
            <a:ext cx="2763125" cy="362810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96" y="428301"/>
            <a:ext cx="2763125" cy="362810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664227" y="40564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5400" y="27229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63504" y="202824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6350" y="75615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11144" y="39779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02317" y="26444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510421" y="1949812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68987" y="649253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2" name="手繪多邊形 21"/>
          <p:cNvSpPr/>
          <p:nvPr/>
        </p:nvSpPr>
        <p:spPr>
          <a:xfrm>
            <a:off x="2858007" y="4518069"/>
            <a:ext cx="1075364" cy="1563417"/>
          </a:xfrm>
          <a:custGeom>
            <a:avLst/>
            <a:gdLst>
              <a:gd name="connsiteX0" fmla="*/ 1204685 w 1204685"/>
              <a:gd name="connsiteY0" fmla="*/ 899886 h 899886"/>
              <a:gd name="connsiteX1" fmla="*/ 0 w 1204685"/>
              <a:gd name="connsiteY1" fmla="*/ 0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4685" h="899886">
                <a:moveTo>
                  <a:pt x="1204685" y="89988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2858007" y="4485129"/>
            <a:ext cx="2463115" cy="1561686"/>
          </a:xfrm>
          <a:custGeom>
            <a:avLst/>
            <a:gdLst>
              <a:gd name="connsiteX0" fmla="*/ 2627085 w 2668189"/>
              <a:gd name="connsiteY0" fmla="*/ 870857 h 890814"/>
              <a:gd name="connsiteX1" fmla="*/ 2481943 w 2668189"/>
              <a:gd name="connsiteY1" fmla="*/ 841829 h 890814"/>
              <a:gd name="connsiteX2" fmla="*/ 0 w 2668189"/>
              <a:gd name="connsiteY2" fmla="*/ 0 h 89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8189" h="890814">
                <a:moveTo>
                  <a:pt x="2627085" y="870857"/>
                </a:moveTo>
                <a:cubicBezTo>
                  <a:pt x="2773437" y="928914"/>
                  <a:pt x="2481943" y="841829"/>
                  <a:pt x="2481943" y="841829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3875314" y="2504588"/>
            <a:ext cx="477665" cy="3562384"/>
          </a:xfrm>
          <a:custGeom>
            <a:avLst/>
            <a:gdLst>
              <a:gd name="connsiteX0" fmla="*/ 0 w 333829"/>
              <a:gd name="connsiteY0" fmla="*/ 2902857 h 2902857"/>
              <a:gd name="connsiteX1" fmla="*/ 333829 w 333829"/>
              <a:gd name="connsiteY1" fmla="*/ 0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829" h="2902857">
                <a:moveTo>
                  <a:pt x="0" y="2902857"/>
                </a:moveTo>
                <a:lnTo>
                  <a:pt x="333829" y="0"/>
                </a:ln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12" idx="0"/>
            <a:endCxn id="16" idx="2"/>
          </p:cNvCxnSpPr>
          <p:nvPr/>
        </p:nvCxnSpPr>
        <p:spPr>
          <a:xfrm flipH="1" flipV="1">
            <a:off x="4405044" y="2489910"/>
            <a:ext cx="916078" cy="35772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37"/>
          <p:cNvSpPr/>
          <p:nvPr/>
        </p:nvSpPr>
        <p:spPr>
          <a:xfrm>
            <a:off x="81280" y="1097280"/>
            <a:ext cx="3779520" cy="4998720"/>
          </a:xfrm>
          <a:custGeom>
            <a:avLst/>
            <a:gdLst>
              <a:gd name="connsiteX0" fmla="*/ 3779520 w 3779520"/>
              <a:gd name="connsiteY0" fmla="*/ 4998720 h 4998720"/>
              <a:gd name="connsiteX1" fmla="*/ 3657600 w 3779520"/>
              <a:gd name="connsiteY1" fmla="*/ 4978400 h 4998720"/>
              <a:gd name="connsiteX2" fmla="*/ 3596640 w 3779520"/>
              <a:gd name="connsiteY2" fmla="*/ 4958080 h 4998720"/>
              <a:gd name="connsiteX3" fmla="*/ 2722880 w 3779520"/>
              <a:gd name="connsiteY3" fmla="*/ 4917440 h 4998720"/>
              <a:gd name="connsiteX4" fmla="*/ 2600960 w 3779520"/>
              <a:gd name="connsiteY4" fmla="*/ 4897120 h 4998720"/>
              <a:gd name="connsiteX5" fmla="*/ 2458720 w 3779520"/>
              <a:gd name="connsiteY5" fmla="*/ 4876800 h 4998720"/>
              <a:gd name="connsiteX6" fmla="*/ 2397760 w 3779520"/>
              <a:gd name="connsiteY6" fmla="*/ 4836160 h 4998720"/>
              <a:gd name="connsiteX7" fmla="*/ 2275840 w 3779520"/>
              <a:gd name="connsiteY7" fmla="*/ 4815840 h 4998720"/>
              <a:gd name="connsiteX8" fmla="*/ 1991360 w 3779520"/>
              <a:gd name="connsiteY8" fmla="*/ 4754880 h 4998720"/>
              <a:gd name="connsiteX9" fmla="*/ 1828800 w 3779520"/>
              <a:gd name="connsiteY9" fmla="*/ 4734560 h 4998720"/>
              <a:gd name="connsiteX10" fmla="*/ 1605280 w 3779520"/>
              <a:gd name="connsiteY10" fmla="*/ 4693920 h 4998720"/>
              <a:gd name="connsiteX11" fmla="*/ 1503680 w 3779520"/>
              <a:gd name="connsiteY11" fmla="*/ 4673600 h 4998720"/>
              <a:gd name="connsiteX12" fmla="*/ 1442720 w 3779520"/>
              <a:gd name="connsiteY12" fmla="*/ 4653280 h 4998720"/>
              <a:gd name="connsiteX13" fmla="*/ 1300480 w 3779520"/>
              <a:gd name="connsiteY13" fmla="*/ 4632960 h 4998720"/>
              <a:gd name="connsiteX14" fmla="*/ 1158240 w 3779520"/>
              <a:gd name="connsiteY14" fmla="*/ 4592320 h 4998720"/>
              <a:gd name="connsiteX15" fmla="*/ 1097280 w 3779520"/>
              <a:gd name="connsiteY15" fmla="*/ 4572000 h 4998720"/>
              <a:gd name="connsiteX16" fmla="*/ 995680 w 3779520"/>
              <a:gd name="connsiteY16" fmla="*/ 4551680 h 4998720"/>
              <a:gd name="connsiteX17" fmla="*/ 934720 w 3779520"/>
              <a:gd name="connsiteY17" fmla="*/ 4531360 h 4998720"/>
              <a:gd name="connsiteX18" fmla="*/ 751840 w 3779520"/>
              <a:gd name="connsiteY18" fmla="*/ 4490720 h 4998720"/>
              <a:gd name="connsiteX19" fmla="*/ 650240 w 3779520"/>
              <a:gd name="connsiteY19" fmla="*/ 4368800 h 4998720"/>
              <a:gd name="connsiteX20" fmla="*/ 589280 w 3779520"/>
              <a:gd name="connsiteY20" fmla="*/ 4348480 h 4998720"/>
              <a:gd name="connsiteX21" fmla="*/ 528320 w 3779520"/>
              <a:gd name="connsiteY21" fmla="*/ 4226560 h 4998720"/>
              <a:gd name="connsiteX22" fmla="*/ 467360 w 3779520"/>
              <a:gd name="connsiteY22" fmla="*/ 4165600 h 4998720"/>
              <a:gd name="connsiteX23" fmla="*/ 386080 w 3779520"/>
              <a:gd name="connsiteY23" fmla="*/ 4043680 h 4998720"/>
              <a:gd name="connsiteX24" fmla="*/ 345440 w 3779520"/>
              <a:gd name="connsiteY24" fmla="*/ 3982720 h 4998720"/>
              <a:gd name="connsiteX25" fmla="*/ 325120 w 3779520"/>
              <a:gd name="connsiteY25" fmla="*/ 3881120 h 4998720"/>
              <a:gd name="connsiteX26" fmla="*/ 284480 w 3779520"/>
              <a:gd name="connsiteY26" fmla="*/ 3637280 h 4998720"/>
              <a:gd name="connsiteX27" fmla="*/ 264160 w 3779520"/>
              <a:gd name="connsiteY27" fmla="*/ 3474720 h 4998720"/>
              <a:gd name="connsiteX28" fmla="*/ 243840 w 3779520"/>
              <a:gd name="connsiteY28" fmla="*/ 3149600 h 4998720"/>
              <a:gd name="connsiteX29" fmla="*/ 203200 w 3779520"/>
              <a:gd name="connsiteY29" fmla="*/ 3027680 h 4998720"/>
              <a:gd name="connsiteX30" fmla="*/ 162560 w 3779520"/>
              <a:gd name="connsiteY30" fmla="*/ 2844800 h 4998720"/>
              <a:gd name="connsiteX31" fmla="*/ 121920 w 3779520"/>
              <a:gd name="connsiteY31" fmla="*/ 2783840 h 4998720"/>
              <a:gd name="connsiteX32" fmla="*/ 60960 w 3779520"/>
              <a:gd name="connsiteY32" fmla="*/ 2560320 h 4998720"/>
              <a:gd name="connsiteX33" fmla="*/ 40640 w 3779520"/>
              <a:gd name="connsiteY33" fmla="*/ 2275840 h 4998720"/>
              <a:gd name="connsiteX34" fmla="*/ 20320 w 3779520"/>
              <a:gd name="connsiteY34" fmla="*/ 2174240 h 4998720"/>
              <a:gd name="connsiteX35" fmla="*/ 0 w 3779520"/>
              <a:gd name="connsiteY35" fmla="*/ 1645920 h 4998720"/>
              <a:gd name="connsiteX36" fmla="*/ 40640 w 3779520"/>
              <a:gd name="connsiteY36" fmla="*/ 568960 h 4998720"/>
              <a:gd name="connsiteX37" fmla="*/ 60960 w 3779520"/>
              <a:gd name="connsiteY37" fmla="*/ 447040 h 4998720"/>
              <a:gd name="connsiteX38" fmla="*/ 182880 w 3779520"/>
              <a:gd name="connsiteY38" fmla="*/ 325120 h 4998720"/>
              <a:gd name="connsiteX39" fmla="*/ 304800 w 3779520"/>
              <a:gd name="connsiteY39" fmla="*/ 243840 h 4998720"/>
              <a:gd name="connsiteX40" fmla="*/ 447040 w 3779520"/>
              <a:gd name="connsiteY40" fmla="*/ 162560 h 4998720"/>
              <a:gd name="connsiteX41" fmla="*/ 711200 w 3779520"/>
              <a:gd name="connsiteY41" fmla="*/ 101600 h 4998720"/>
              <a:gd name="connsiteX42" fmla="*/ 873760 w 3779520"/>
              <a:gd name="connsiteY42" fmla="*/ 0 h 499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79520" h="4998720">
                <a:moveTo>
                  <a:pt x="3779520" y="4998720"/>
                </a:moveTo>
                <a:cubicBezTo>
                  <a:pt x="3738880" y="4991947"/>
                  <a:pt x="3697819" y="4987338"/>
                  <a:pt x="3657600" y="4978400"/>
                </a:cubicBezTo>
                <a:cubicBezTo>
                  <a:pt x="3636691" y="4973754"/>
                  <a:pt x="3617871" y="4960911"/>
                  <a:pt x="3596640" y="4958080"/>
                </a:cubicBezTo>
                <a:cubicBezTo>
                  <a:pt x="3367631" y="4927545"/>
                  <a:pt x="2856868" y="4921762"/>
                  <a:pt x="2722880" y="4917440"/>
                </a:cubicBezTo>
                <a:lnTo>
                  <a:pt x="2600960" y="4897120"/>
                </a:lnTo>
                <a:cubicBezTo>
                  <a:pt x="2553622" y="4889837"/>
                  <a:pt x="2504595" y="4890562"/>
                  <a:pt x="2458720" y="4876800"/>
                </a:cubicBezTo>
                <a:cubicBezTo>
                  <a:pt x="2435328" y="4869783"/>
                  <a:pt x="2420928" y="4843883"/>
                  <a:pt x="2397760" y="4836160"/>
                </a:cubicBezTo>
                <a:cubicBezTo>
                  <a:pt x="2358674" y="4823131"/>
                  <a:pt x="2316240" y="4823920"/>
                  <a:pt x="2275840" y="4815840"/>
                </a:cubicBezTo>
                <a:cubicBezTo>
                  <a:pt x="2121912" y="4785054"/>
                  <a:pt x="2235883" y="4785445"/>
                  <a:pt x="1991360" y="4754880"/>
                </a:cubicBezTo>
                <a:lnTo>
                  <a:pt x="1828800" y="4734560"/>
                </a:lnTo>
                <a:cubicBezTo>
                  <a:pt x="1704447" y="4693109"/>
                  <a:pt x="1818635" y="4726744"/>
                  <a:pt x="1605280" y="4693920"/>
                </a:cubicBezTo>
                <a:cubicBezTo>
                  <a:pt x="1571144" y="4688668"/>
                  <a:pt x="1537186" y="4681977"/>
                  <a:pt x="1503680" y="4673600"/>
                </a:cubicBezTo>
                <a:cubicBezTo>
                  <a:pt x="1482900" y="4668405"/>
                  <a:pt x="1463723" y="4657481"/>
                  <a:pt x="1442720" y="4653280"/>
                </a:cubicBezTo>
                <a:cubicBezTo>
                  <a:pt x="1395755" y="4643887"/>
                  <a:pt x="1347893" y="4639733"/>
                  <a:pt x="1300480" y="4632960"/>
                </a:cubicBezTo>
                <a:cubicBezTo>
                  <a:pt x="1154319" y="4584240"/>
                  <a:pt x="1336844" y="4643350"/>
                  <a:pt x="1158240" y="4592320"/>
                </a:cubicBezTo>
                <a:cubicBezTo>
                  <a:pt x="1137645" y="4586436"/>
                  <a:pt x="1118060" y="4577195"/>
                  <a:pt x="1097280" y="4572000"/>
                </a:cubicBezTo>
                <a:cubicBezTo>
                  <a:pt x="1063774" y="4563623"/>
                  <a:pt x="1029186" y="4560057"/>
                  <a:pt x="995680" y="4551680"/>
                </a:cubicBezTo>
                <a:cubicBezTo>
                  <a:pt x="974900" y="4546485"/>
                  <a:pt x="955629" y="4536006"/>
                  <a:pt x="934720" y="4531360"/>
                </a:cubicBezTo>
                <a:cubicBezTo>
                  <a:pt x="720148" y="4483677"/>
                  <a:pt x="889070" y="4536463"/>
                  <a:pt x="751840" y="4490720"/>
                </a:cubicBezTo>
                <a:cubicBezTo>
                  <a:pt x="721852" y="4445738"/>
                  <a:pt x="697177" y="4400091"/>
                  <a:pt x="650240" y="4368800"/>
                </a:cubicBezTo>
                <a:cubicBezTo>
                  <a:pt x="632418" y="4356919"/>
                  <a:pt x="609600" y="4355253"/>
                  <a:pt x="589280" y="4348480"/>
                </a:cubicBezTo>
                <a:cubicBezTo>
                  <a:pt x="568915" y="4287384"/>
                  <a:pt x="572088" y="4279081"/>
                  <a:pt x="528320" y="4226560"/>
                </a:cubicBezTo>
                <a:cubicBezTo>
                  <a:pt x="509923" y="4204484"/>
                  <a:pt x="485003" y="4188283"/>
                  <a:pt x="467360" y="4165600"/>
                </a:cubicBezTo>
                <a:cubicBezTo>
                  <a:pt x="437373" y="4127046"/>
                  <a:pt x="413173" y="4084320"/>
                  <a:pt x="386080" y="4043680"/>
                </a:cubicBezTo>
                <a:lnTo>
                  <a:pt x="345440" y="3982720"/>
                </a:lnTo>
                <a:cubicBezTo>
                  <a:pt x="338667" y="3948853"/>
                  <a:pt x="330004" y="3915310"/>
                  <a:pt x="325120" y="3881120"/>
                </a:cubicBezTo>
                <a:cubicBezTo>
                  <a:pt x="291092" y="3642924"/>
                  <a:pt x="328157" y="3768311"/>
                  <a:pt x="284480" y="3637280"/>
                </a:cubicBezTo>
                <a:cubicBezTo>
                  <a:pt x="277707" y="3583093"/>
                  <a:pt x="268695" y="3529140"/>
                  <a:pt x="264160" y="3474720"/>
                </a:cubicBezTo>
                <a:cubicBezTo>
                  <a:pt x="255143" y="3366510"/>
                  <a:pt x="258511" y="3257189"/>
                  <a:pt x="243840" y="3149600"/>
                </a:cubicBezTo>
                <a:cubicBezTo>
                  <a:pt x="238052" y="3107154"/>
                  <a:pt x="210243" y="3069935"/>
                  <a:pt x="203200" y="3027680"/>
                </a:cubicBezTo>
                <a:cubicBezTo>
                  <a:pt x="195396" y="2980854"/>
                  <a:pt x="187572" y="2894823"/>
                  <a:pt x="162560" y="2844800"/>
                </a:cubicBezTo>
                <a:cubicBezTo>
                  <a:pt x="151638" y="2822957"/>
                  <a:pt x="131839" y="2806157"/>
                  <a:pt x="121920" y="2783840"/>
                </a:cubicBezTo>
                <a:cubicBezTo>
                  <a:pt x="84421" y="2699466"/>
                  <a:pt x="78344" y="2647240"/>
                  <a:pt x="60960" y="2560320"/>
                </a:cubicBezTo>
                <a:cubicBezTo>
                  <a:pt x="54187" y="2465493"/>
                  <a:pt x="50592" y="2370386"/>
                  <a:pt x="40640" y="2275840"/>
                </a:cubicBezTo>
                <a:cubicBezTo>
                  <a:pt x="37024" y="2241492"/>
                  <a:pt x="22544" y="2208706"/>
                  <a:pt x="20320" y="2174240"/>
                </a:cubicBezTo>
                <a:cubicBezTo>
                  <a:pt x="8973" y="1998369"/>
                  <a:pt x="6773" y="1822027"/>
                  <a:pt x="0" y="1645920"/>
                </a:cubicBezTo>
                <a:cubicBezTo>
                  <a:pt x="7504" y="1360760"/>
                  <a:pt x="9321" y="897813"/>
                  <a:pt x="40640" y="568960"/>
                </a:cubicBezTo>
                <a:cubicBezTo>
                  <a:pt x="44546" y="527945"/>
                  <a:pt x="40200" y="482628"/>
                  <a:pt x="60960" y="447040"/>
                </a:cubicBezTo>
                <a:cubicBezTo>
                  <a:pt x="89919" y="397395"/>
                  <a:pt x="135059" y="357001"/>
                  <a:pt x="182880" y="325120"/>
                </a:cubicBezTo>
                <a:lnTo>
                  <a:pt x="304800" y="243840"/>
                </a:lnTo>
                <a:cubicBezTo>
                  <a:pt x="359786" y="207183"/>
                  <a:pt x="382588" y="188341"/>
                  <a:pt x="447040" y="162560"/>
                </a:cubicBezTo>
                <a:cubicBezTo>
                  <a:pt x="571008" y="112973"/>
                  <a:pt x="575062" y="121048"/>
                  <a:pt x="711200" y="101600"/>
                </a:cubicBezTo>
                <a:cubicBezTo>
                  <a:pt x="845722" y="11919"/>
                  <a:pt x="789433" y="42163"/>
                  <a:pt x="873760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406400" y="1158223"/>
            <a:ext cx="4754880" cy="4917457"/>
          </a:xfrm>
          <a:custGeom>
            <a:avLst/>
            <a:gdLst>
              <a:gd name="connsiteX0" fmla="*/ 4754880 w 4754880"/>
              <a:gd name="connsiteY0" fmla="*/ 4917457 h 4917457"/>
              <a:gd name="connsiteX1" fmla="*/ 4592320 w 4754880"/>
              <a:gd name="connsiteY1" fmla="*/ 4897137 h 4917457"/>
              <a:gd name="connsiteX2" fmla="*/ 4287520 w 4754880"/>
              <a:gd name="connsiteY2" fmla="*/ 4876817 h 4917457"/>
              <a:gd name="connsiteX3" fmla="*/ 3881120 w 4754880"/>
              <a:gd name="connsiteY3" fmla="*/ 4754897 h 4917457"/>
              <a:gd name="connsiteX4" fmla="*/ 3515360 w 4754880"/>
              <a:gd name="connsiteY4" fmla="*/ 4673617 h 4917457"/>
              <a:gd name="connsiteX5" fmla="*/ 3312160 w 4754880"/>
              <a:gd name="connsiteY5" fmla="*/ 4632977 h 4917457"/>
              <a:gd name="connsiteX6" fmla="*/ 3108960 w 4754880"/>
              <a:gd name="connsiteY6" fmla="*/ 4531377 h 4917457"/>
              <a:gd name="connsiteX7" fmla="*/ 2966720 w 4754880"/>
              <a:gd name="connsiteY7" fmla="*/ 4490737 h 4917457"/>
              <a:gd name="connsiteX8" fmla="*/ 2661920 w 4754880"/>
              <a:gd name="connsiteY8" fmla="*/ 4389137 h 4917457"/>
              <a:gd name="connsiteX9" fmla="*/ 2458720 w 4754880"/>
              <a:gd name="connsiteY9" fmla="*/ 4348497 h 4917457"/>
              <a:gd name="connsiteX10" fmla="*/ 2377440 w 4754880"/>
              <a:gd name="connsiteY10" fmla="*/ 4328177 h 4917457"/>
              <a:gd name="connsiteX11" fmla="*/ 2275840 w 4754880"/>
              <a:gd name="connsiteY11" fmla="*/ 4307857 h 4917457"/>
              <a:gd name="connsiteX12" fmla="*/ 2194560 w 4754880"/>
              <a:gd name="connsiteY12" fmla="*/ 4287537 h 4917457"/>
              <a:gd name="connsiteX13" fmla="*/ 1849120 w 4754880"/>
              <a:gd name="connsiteY13" fmla="*/ 4246897 h 4917457"/>
              <a:gd name="connsiteX14" fmla="*/ 1727200 w 4754880"/>
              <a:gd name="connsiteY14" fmla="*/ 4226577 h 4917457"/>
              <a:gd name="connsiteX15" fmla="*/ 1544320 w 4754880"/>
              <a:gd name="connsiteY15" fmla="*/ 4206257 h 4917457"/>
              <a:gd name="connsiteX16" fmla="*/ 1483360 w 4754880"/>
              <a:gd name="connsiteY16" fmla="*/ 4165617 h 4917457"/>
              <a:gd name="connsiteX17" fmla="*/ 1422400 w 4754880"/>
              <a:gd name="connsiteY17" fmla="*/ 4145297 h 4917457"/>
              <a:gd name="connsiteX18" fmla="*/ 1300480 w 4754880"/>
              <a:gd name="connsiteY18" fmla="*/ 4064017 h 4917457"/>
              <a:gd name="connsiteX19" fmla="*/ 1239520 w 4754880"/>
              <a:gd name="connsiteY19" fmla="*/ 4023377 h 4917457"/>
              <a:gd name="connsiteX20" fmla="*/ 1178560 w 4754880"/>
              <a:gd name="connsiteY20" fmla="*/ 3982737 h 4917457"/>
              <a:gd name="connsiteX21" fmla="*/ 1056640 w 4754880"/>
              <a:gd name="connsiteY21" fmla="*/ 3942097 h 4917457"/>
              <a:gd name="connsiteX22" fmla="*/ 995680 w 4754880"/>
              <a:gd name="connsiteY22" fmla="*/ 3921777 h 4917457"/>
              <a:gd name="connsiteX23" fmla="*/ 812800 w 4754880"/>
              <a:gd name="connsiteY23" fmla="*/ 3820177 h 4917457"/>
              <a:gd name="connsiteX24" fmla="*/ 711200 w 4754880"/>
              <a:gd name="connsiteY24" fmla="*/ 3698257 h 4917457"/>
              <a:gd name="connsiteX25" fmla="*/ 650240 w 4754880"/>
              <a:gd name="connsiteY25" fmla="*/ 3637297 h 4917457"/>
              <a:gd name="connsiteX26" fmla="*/ 508000 w 4754880"/>
              <a:gd name="connsiteY26" fmla="*/ 3454417 h 4917457"/>
              <a:gd name="connsiteX27" fmla="*/ 447040 w 4754880"/>
              <a:gd name="connsiteY27" fmla="*/ 3413777 h 4917457"/>
              <a:gd name="connsiteX28" fmla="*/ 426720 w 4754880"/>
              <a:gd name="connsiteY28" fmla="*/ 3352817 h 4917457"/>
              <a:gd name="connsiteX29" fmla="*/ 345440 w 4754880"/>
              <a:gd name="connsiteY29" fmla="*/ 3230897 h 4917457"/>
              <a:gd name="connsiteX30" fmla="*/ 304800 w 4754880"/>
              <a:gd name="connsiteY30" fmla="*/ 3108977 h 4917457"/>
              <a:gd name="connsiteX31" fmla="*/ 223520 w 4754880"/>
              <a:gd name="connsiteY31" fmla="*/ 2987057 h 4917457"/>
              <a:gd name="connsiteX32" fmla="*/ 182880 w 4754880"/>
              <a:gd name="connsiteY32" fmla="*/ 2926097 h 4917457"/>
              <a:gd name="connsiteX33" fmla="*/ 142240 w 4754880"/>
              <a:gd name="connsiteY33" fmla="*/ 2702577 h 4917457"/>
              <a:gd name="connsiteX34" fmla="*/ 81280 w 4754880"/>
              <a:gd name="connsiteY34" fmla="*/ 2519697 h 4917457"/>
              <a:gd name="connsiteX35" fmla="*/ 60960 w 4754880"/>
              <a:gd name="connsiteY35" fmla="*/ 2458737 h 4917457"/>
              <a:gd name="connsiteX36" fmla="*/ 40640 w 4754880"/>
              <a:gd name="connsiteY36" fmla="*/ 2336817 h 4917457"/>
              <a:gd name="connsiteX37" fmla="*/ 20320 w 4754880"/>
              <a:gd name="connsiteY37" fmla="*/ 1645937 h 4917457"/>
              <a:gd name="connsiteX38" fmla="*/ 0 w 4754880"/>
              <a:gd name="connsiteY38" fmla="*/ 1402097 h 4917457"/>
              <a:gd name="connsiteX39" fmla="*/ 20320 w 4754880"/>
              <a:gd name="connsiteY39" fmla="*/ 609617 h 4917457"/>
              <a:gd name="connsiteX40" fmla="*/ 60960 w 4754880"/>
              <a:gd name="connsiteY40" fmla="*/ 487697 h 4917457"/>
              <a:gd name="connsiteX41" fmla="*/ 101600 w 4754880"/>
              <a:gd name="connsiteY41" fmla="*/ 426737 h 4917457"/>
              <a:gd name="connsiteX42" fmla="*/ 121920 w 4754880"/>
              <a:gd name="connsiteY42" fmla="*/ 365777 h 4917457"/>
              <a:gd name="connsiteX43" fmla="*/ 162560 w 4754880"/>
              <a:gd name="connsiteY43" fmla="*/ 304817 h 4917457"/>
              <a:gd name="connsiteX44" fmla="*/ 182880 w 4754880"/>
              <a:gd name="connsiteY44" fmla="*/ 243857 h 4917457"/>
              <a:gd name="connsiteX45" fmla="*/ 264160 w 4754880"/>
              <a:gd name="connsiteY45" fmla="*/ 121937 h 4917457"/>
              <a:gd name="connsiteX46" fmla="*/ 386080 w 4754880"/>
              <a:gd name="connsiteY46" fmla="*/ 81297 h 4917457"/>
              <a:gd name="connsiteX47" fmla="*/ 447040 w 4754880"/>
              <a:gd name="connsiteY47" fmla="*/ 40657 h 4917457"/>
              <a:gd name="connsiteX48" fmla="*/ 589280 w 4754880"/>
              <a:gd name="connsiteY48" fmla="*/ 17 h 491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754880" h="4917457">
                <a:moveTo>
                  <a:pt x="4754880" y="4917457"/>
                </a:moveTo>
                <a:cubicBezTo>
                  <a:pt x="4700693" y="4910684"/>
                  <a:pt x="4646723" y="4901868"/>
                  <a:pt x="4592320" y="4897137"/>
                </a:cubicBezTo>
                <a:cubicBezTo>
                  <a:pt x="4490877" y="4888316"/>
                  <a:pt x="4387368" y="4896787"/>
                  <a:pt x="4287520" y="4876817"/>
                </a:cubicBezTo>
                <a:cubicBezTo>
                  <a:pt x="4148835" y="4849080"/>
                  <a:pt x="4019183" y="4785578"/>
                  <a:pt x="3881120" y="4754897"/>
                </a:cubicBezTo>
                <a:lnTo>
                  <a:pt x="3515360" y="4673617"/>
                </a:lnTo>
                <a:cubicBezTo>
                  <a:pt x="3447819" y="4659144"/>
                  <a:pt x="3312160" y="4632977"/>
                  <a:pt x="3312160" y="4632977"/>
                </a:cubicBezTo>
                <a:cubicBezTo>
                  <a:pt x="3244427" y="4599110"/>
                  <a:pt x="3178984" y="4560210"/>
                  <a:pt x="3108960" y="4531377"/>
                </a:cubicBezTo>
                <a:cubicBezTo>
                  <a:pt x="3063364" y="4512602"/>
                  <a:pt x="3013500" y="4506330"/>
                  <a:pt x="2966720" y="4490737"/>
                </a:cubicBezTo>
                <a:cubicBezTo>
                  <a:pt x="2664252" y="4389914"/>
                  <a:pt x="2939675" y="4464888"/>
                  <a:pt x="2661920" y="4389137"/>
                </a:cubicBezTo>
                <a:cubicBezTo>
                  <a:pt x="2532125" y="4353738"/>
                  <a:pt x="2620793" y="4380912"/>
                  <a:pt x="2458720" y="4348497"/>
                </a:cubicBezTo>
                <a:cubicBezTo>
                  <a:pt x="2431335" y="4343020"/>
                  <a:pt x="2404702" y="4334235"/>
                  <a:pt x="2377440" y="4328177"/>
                </a:cubicBezTo>
                <a:cubicBezTo>
                  <a:pt x="2343725" y="4320685"/>
                  <a:pt x="2309555" y="4315349"/>
                  <a:pt x="2275840" y="4307857"/>
                </a:cubicBezTo>
                <a:cubicBezTo>
                  <a:pt x="2248578" y="4301799"/>
                  <a:pt x="2221945" y="4293014"/>
                  <a:pt x="2194560" y="4287537"/>
                </a:cubicBezTo>
                <a:cubicBezTo>
                  <a:pt x="2030760" y="4254777"/>
                  <a:pt x="2055716" y="4271202"/>
                  <a:pt x="1849120" y="4246897"/>
                </a:cubicBezTo>
                <a:cubicBezTo>
                  <a:pt x="1808202" y="4242083"/>
                  <a:pt x="1768039" y="4232022"/>
                  <a:pt x="1727200" y="4226577"/>
                </a:cubicBezTo>
                <a:cubicBezTo>
                  <a:pt x="1666403" y="4218471"/>
                  <a:pt x="1605280" y="4213030"/>
                  <a:pt x="1544320" y="4206257"/>
                </a:cubicBezTo>
                <a:cubicBezTo>
                  <a:pt x="1524000" y="4192710"/>
                  <a:pt x="1505203" y="4176539"/>
                  <a:pt x="1483360" y="4165617"/>
                </a:cubicBezTo>
                <a:cubicBezTo>
                  <a:pt x="1464202" y="4156038"/>
                  <a:pt x="1441124" y="4155699"/>
                  <a:pt x="1422400" y="4145297"/>
                </a:cubicBezTo>
                <a:cubicBezTo>
                  <a:pt x="1379703" y="4121577"/>
                  <a:pt x="1341120" y="4091110"/>
                  <a:pt x="1300480" y="4064017"/>
                </a:cubicBezTo>
                <a:lnTo>
                  <a:pt x="1239520" y="4023377"/>
                </a:lnTo>
                <a:cubicBezTo>
                  <a:pt x="1219200" y="4009830"/>
                  <a:pt x="1201728" y="3990460"/>
                  <a:pt x="1178560" y="3982737"/>
                </a:cubicBezTo>
                <a:lnTo>
                  <a:pt x="1056640" y="3942097"/>
                </a:lnTo>
                <a:lnTo>
                  <a:pt x="995680" y="3921777"/>
                </a:lnTo>
                <a:cubicBezTo>
                  <a:pt x="919024" y="3896225"/>
                  <a:pt x="882671" y="3890048"/>
                  <a:pt x="812800" y="3820177"/>
                </a:cubicBezTo>
                <a:cubicBezTo>
                  <a:pt x="634704" y="3642081"/>
                  <a:pt x="852651" y="3867998"/>
                  <a:pt x="711200" y="3698257"/>
                </a:cubicBezTo>
                <a:cubicBezTo>
                  <a:pt x="692803" y="3676181"/>
                  <a:pt x="667883" y="3659980"/>
                  <a:pt x="650240" y="3637297"/>
                </a:cubicBezTo>
                <a:cubicBezTo>
                  <a:pt x="566768" y="3529976"/>
                  <a:pt x="595409" y="3527257"/>
                  <a:pt x="508000" y="3454417"/>
                </a:cubicBezTo>
                <a:cubicBezTo>
                  <a:pt x="489239" y="3438783"/>
                  <a:pt x="467360" y="3427324"/>
                  <a:pt x="447040" y="3413777"/>
                </a:cubicBezTo>
                <a:cubicBezTo>
                  <a:pt x="440267" y="3393457"/>
                  <a:pt x="437122" y="3371541"/>
                  <a:pt x="426720" y="3352817"/>
                </a:cubicBezTo>
                <a:cubicBezTo>
                  <a:pt x="403000" y="3310120"/>
                  <a:pt x="360886" y="3277234"/>
                  <a:pt x="345440" y="3230897"/>
                </a:cubicBezTo>
                <a:cubicBezTo>
                  <a:pt x="331893" y="3190257"/>
                  <a:pt x="328562" y="3144621"/>
                  <a:pt x="304800" y="3108977"/>
                </a:cubicBezTo>
                <a:lnTo>
                  <a:pt x="223520" y="2987057"/>
                </a:lnTo>
                <a:lnTo>
                  <a:pt x="182880" y="2926097"/>
                </a:lnTo>
                <a:cubicBezTo>
                  <a:pt x="168569" y="2825918"/>
                  <a:pt x="168370" y="2789676"/>
                  <a:pt x="142240" y="2702577"/>
                </a:cubicBezTo>
                <a:lnTo>
                  <a:pt x="81280" y="2519697"/>
                </a:lnTo>
                <a:cubicBezTo>
                  <a:pt x="74507" y="2499377"/>
                  <a:pt x="64481" y="2479865"/>
                  <a:pt x="60960" y="2458737"/>
                </a:cubicBezTo>
                <a:lnTo>
                  <a:pt x="40640" y="2336817"/>
                </a:lnTo>
                <a:cubicBezTo>
                  <a:pt x="33867" y="2106524"/>
                  <a:pt x="30328" y="1876112"/>
                  <a:pt x="20320" y="1645937"/>
                </a:cubicBezTo>
                <a:cubicBezTo>
                  <a:pt x="16777" y="1564452"/>
                  <a:pt x="0" y="1483659"/>
                  <a:pt x="0" y="1402097"/>
                </a:cubicBezTo>
                <a:cubicBezTo>
                  <a:pt x="0" y="1137850"/>
                  <a:pt x="2743" y="873279"/>
                  <a:pt x="20320" y="609617"/>
                </a:cubicBezTo>
                <a:cubicBezTo>
                  <a:pt x="23170" y="566874"/>
                  <a:pt x="37198" y="523341"/>
                  <a:pt x="60960" y="487697"/>
                </a:cubicBezTo>
                <a:cubicBezTo>
                  <a:pt x="74507" y="467377"/>
                  <a:pt x="90678" y="448580"/>
                  <a:pt x="101600" y="426737"/>
                </a:cubicBezTo>
                <a:cubicBezTo>
                  <a:pt x="111179" y="407579"/>
                  <a:pt x="112341" y="384935"/>
                  <a:pt x="121920" y="365777"/>
                </a:cubicBezTo>
                <a:cubicBezTo>
                  <a:pt x="132842" y="343934"/>
                  <a:pt x="151638" y="326660"/>
                  <a:pt x="162560" y="304817"/>
                </a:cubicBezTo>
                <a:cubicBezTo>
                  <a:pt x="172139" y="285659"/>
                  <a:pt x="172478" y="262581"/>
                  <a:pt x="182880" y="243857"/>
                </a:cubicBezTo>
                <a:cubicBezTo>
                  <a:pt x="206600" y="201160"/>
                  <a:pt x="217823" y="137383"/>
                  <a:pt x="264160" y="121937"/>
                </a:cubicBezTo>
                <a:cubicBezTo>
                  <a:pt x="304800" y="108390"/>
                  <a:pt x="350436" y="105059"/>
                  <a:pt x="386080" y="81297"/>
                </a:cubicBezTo>
                <a:cubicBezTo>
                  <a:pt x="406400" y="67750"/>
                  <a:pt x="424723" y="50576"/>
                  <a:pt x="447040" y="40657"/>
                </a:cubicBezTo>
                <a:cubicBezTo>
                  <a:pt x="543299" y="-2125"/>
                  <a:pt x="531195" y="17"/>
                  <a:pt x="589280" y="1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1219200" y="3118592"/>
            <a:ext cx="2661920" cy="2916448"/>
          </a:xfrm>
          <a:custGeom>
            <a:avLst/>
            <a:gdLst>
              <a:gd name="connsiteX0" fmla="*/ 2661920 w 2661920"/>
              <a:gd name="connsiteY0" fmla="*/ 2987040 h 2987040"/>
              <a:gd name="connsiteX1" fmla="*/ 2235200 w 2661920"/>
              <a:gd name="connsiteY1" fmla="*/ 2946400 h 2987040"/>
              <a:gd name="connsiteX2" fmla="*/ 2092960 w 2661920"/>
              <a:gd name="connsiteY2" fmla="*/ 2905760 h 2987040"/>
              <a:gd name="connsiteX3" fmla="*/ 1950720 w 2661920"/>
              <a:gd name="connsiteY3" fmla="*/ 2844800 h 2987040"/>
              <a:gd name="connsiteX4" fmla="*/ 1747520 w 2661920"/>
              <a:gd name="connsiteY4" fmla="*/ 2804160 h 2987040"/>
              <a:gd name="connsiteX5" fmla="*/ 1625600 w 2661920"/>
              <a:gd name="connsiteY5" fmla="*/ 2783840 h 2987040"/>
              <a:gd name="connsiteX6" fmla="*/ 1483360 w 2661920"/>
              <a:gd name="connsiteY6" fmla="*/ 2743200 h 2987040"/>
              <a:gd name="connsiteX7" fmla="*/ 1158240 w 2661920"/>
              <a:gd name="connsiteY7" fmla="*/ 2702560 h 2987040"/>
              <a:gd name="connsiteX8" fmla="*/ 1036320 w 2661920"/>
              <a:gd name="connsiteY8" fmla="*/ 2661920 h 2987040"/>
              <a:gd name="connsiteX9" fmla="*/ 975360 w 2661920"/>
              <a:gd name="connsiteY9" fmla="*/ 2641600 h 2987040"/>
              <a:gd name="connsiteX10" fmla="*/ 853440 w 2661920"/>
              <a:gd name="connsiteY10" fmla="*/ 2560320 h 2987040"/>
              <a:gd name="connsiteX11" fmla="*/ 792480 w 2661920"/>
              <a:gd name="connsiteY11" fmla="*/ 2499360 h 2987040"/>
              <a:gd name="connsiteX12" fmla="*/ 731520 w 2661920"/>
              <a:gd name="connsiteY12" fmla="*/ 2458720 h 2987040"/>
              <a:gd name="connsiteX13" fmla="*/ 690880 w 2661920"/>
              <a:gd name="connsiteY13" fmla="*/ 2397760 h 2987040"/>
              <a:gd name="connsiteX14" fmla="*/ 629920 w 2661920"/>
              <a:gd name="connsiteY14" fmla="*/ 2377440 h 2987040"/>
              <a:gd name="connsiteX15" fmla="*/ 568960 w 2661920"/>
              <a:gd name="connsiteY15" fmla="*/ 2336800 h 2987040"/>
              <a:gd name="connsiteX16" fmla="*/ 447040 w 2661920"/>
              <a:gd name="connsiteY16" fmla="*/ 2275840 h 2987040"/>
              <a:gd name="connsiteX17" fmla="*/ 406400 w 2661920"/>
              <a:gd name="connsiteY17" fmla="*/ 2214880 h 2987040"/>
              <a:gd name="connsiteX18" fmla="*/ 365760 w 2661920"/>
              <a:gd name="connsiteY18" fmla="*/ 2072640 h 2987040"/>
              <a:gd name="connsiteX19" fmla="*/ 345440 w 2661920"/>
              <a:gd name="connsiteY19" fmla="*/ 2011680 h 2987040"/>
              <a:gd name="connsiteX20" fmla="*/ 304800 w 2661920"/>
              <a:gd name="connsiteY20" fmla="*/ 1950720 h 2987040"/>
              <a:gd name="connsiteX21" fmla="*/ 203200 w 2661920"/>
              <a:gd name="connsiteY21" fmla="*/ 1767840 h 2987040"/>
              <a:gd name="connsiteX22" fmla="*/ 182880 w 2661920"/>
              <a:gd name="connsiteY22" fmla="*/ 1706880 h 2987040"/>
              <a:gd name="connsiteX23" fmla="*/ 142240 w 2661920"/>
              <a:gd name="connsiteY23" fmla="*/ 1645920 h 2987040"/>
              <a:gd name="connsiteX24" fmla="*/ 101600 w 2661920"/>
              <a:gd name="connsiteY24" fmla="*/ 1524000 h 2987040"/>
              <a:gd name="connsiteX25" fmla="*/ 81280 w 2661920"/>
              <a:gd name="connsiteY25" fmla="*/ 1463040 h 2987040"/>
              <a:gd name="connsiteX26" fmla="*/ 60960 w 2661920"/>
              <a:gd name="connsiteY26" fmla="*/ 1300480 h 2987040"/>
              <a:gd name="connsiteX27" fmla="*/ 40640 w 2661920"/>
              <a:gd name="connsiteY27" fmla="*/ 1239520 h 2987040"/>
              <a:gd name="connsiteX28" fmla="*/ 20320 w 2661920"/>
              <a:gd name="connsiteY28" fmla="*/ 934720 h 2987040"/>
              <a:gd name="connsiteX29" fmla="*/ 0 w 2661920"/>
              <a:gd name="connsiteY29" fmla="*/ 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61920" h="2987040">
                <a:moveTo>
                  <a:pt x="2661920" y="2987040"/>
                </a:moveTo>
                <a:cubicBezTo>
                  <a:pt x="2519680" y="2973493"/>
                  <a:pt x="2373817" y="2981054"/>
                  <a:pt x="2235200" y="2946400"/>
                </a:cubicBezTo>
                <a:cubicBezTo>
                  <a:pt x="2193954" y="2936089"/>
                  <a:pt x="2133772" y="2923251"/>
                  <a:pt x="2092960" y="2905760"/>
                </a:cubicBezTo>
                <a:cubicBezTo>
                  <a:pt x="2022027" y="2875360"/>
                  <a:pt x="2019554" y="2860685"/>
                  <a:pt x="1950720" y="2844800"/>
                </a:cubicBezTo>
                <a:cubicBezTo>
                  <a:pt x="1883414" y="2829268"/>
                  <a:pt x="1815655" y="2815516"/>
                  <a:pt x="1747520" y="2804160"/>
                </a:cubicBezTo>
                <a:cubicBezTo>
                  <a:pt x="1706880" y="2797387"/>
                  <a:pt x="1665819" y="2792778"/>
                  <a:pt x="1625600" y="2783840"/>
                </a:cubicBezTo>
                <a:cubicBezTo>
                  <a:pt x="1429738" y="2740315"/>
                  <a:pt x="1726766" y="2787456"/>
                  <a:pt x="1483360" y="2743200"/>
                </a:cubicBezTo>
                <a:cubicBezTo>
                  <a:pt x="1392236" y="2726632"/>
                  <a:pt x="1245504" y="2712256"/>
                  <a:pt x="1158240" y="2702560"/>
                </a:cubicBezTo>
                <a:lnTo>
                  <a:pt x="1036320" y="2661920"/>
                </a:lnTo>
                <a:lnTo>
                  <a:pt x="975360" y="2641600"/>
                </a:lnTo>
                <a:cubicBezTo>
                  <a:pt x="780892" y="2447132"/>
                  <a:pt x="1029884" y="2677950"/>
                  <a:pt x="853440" y="2560320"/>
                </a:cubicBezTo>
                <a:cubicBezTo>
                  <a:pt x="829530" y="2544380"/>
                  <a:pt x="814556" y="2517757"/>
                  <a:pt x="792480" y="2499360"/>
                </a:cubicBezTo>
                <a:cubicBezTo>
                  <a:pt x="773719" y="2483726"/>
                  <a:pt x="751840" y="2472267"/>
                  <a:pt x="731520" y="2458720"/>
                </a:cubicBezTo>
                <a:cubicBezTo>
                  <a:pt x="717973" y="2438400"/>
                  <a:pt x="709950" y="2413016"/>
                  <a:pt x="690880" y="2397760"/>
                </a:cubicBezTo>
                <a:cubicBezTo>
                  <a:pt x="674154" y="2384380"/>
                  <a:pt x="649078" y="2387019"/>
                  <a:pt x="629920" y="2377440"/>
                </a:cubicBezTo>
                <a:cubicBezTo>
                  <a:pt x="608077" y="2366518"/>
                  <a:pt x="590803" y="2347722"/>
                  <a:pt x="568960" y="2336800"/>
                </a:cubicBezTo>
                <a:cubicBezTo>
                  <a:pt x="400703" y="2252672"/>
                  <a:pt x="621743" y="2392309"/>
                  <a:pt x="447040" y="2275840"/>
                </a:cubicBezTo>
                <a:cubicBezTo>
                  <a:pt x="433493" y="2255520"/>
                  <a:pt x="417322" y="2236723"/>
                  <a:pt x="406400" y="2214880"/>
                </a:cubicBezTo>
                <a:cubicBezTo>
                  <a:pt x="390160" y="2182400"/>
                  <a:pt x="374441" y="2103023"/>
                  <a:pt x="365760" y="2072640"/>
                </a:cubicBezTo>
                <a:cubicBezTo>
                  <a:pt x="359876" y="2052045"/>
                  <a:pt x="355019" y="2030838"/>
                  <a:pt x="345440" y="2011680"/>
                </a:cubicBezTo>
                <a:cubicBezTo>
                  <a:pt x="334518" y="1989837"/>
                  <a:pt x="314719" y="1973037"/>
                  <a:pt x="304800" y="1950720"/>
                </a:cubicBezTo>
                <a:cubicBezTo>
                  <a:pt x="225236" y="1771701"/>
                  <a:pt x="314466" y="1879106"/>
                  <a:pt x="203200" y="1767840"/>
                </a:cubicBezTo>
                <a:cubicBezTo>
                  <a:pt x="196427" y="1747520"/>
                  <a:pt x="192459" y="1726038"/>
                  <a:pt x="182880" y="1706880"/>
                </a:cubicBezTo>
                <a:cubicBezTo>
                  <a:pt x="171958" y="1685037"/>
                  <a:pt x="152159" y="1668237"/>
                  <a:pt x="142240" y="1645920"/>
                </a:cubicBezTo>
                <a:cubicBezTo>
                  <a:pt x="124842" y="1606774"/>
                  <a:pt x="115147" y="1564640"/>
                  <a:pt x="101600" y="1524000"/>
                </a:cubicBezTo>
                <a:lnTo>
                  <a:pt x="81280" y="1463040"/>
                </a:lnTo>
                <a:cubicBezTo>
                  <a:pt x="74507" y="1408853"/>
                  <a:pt x="70729" y="1354208"/>
                  <a:pt x="60960" y="1300480"/>
                </a:cubicBezTo>
                <a:cubicBezTo>
                  <a:pt x="57128" y="1279406"/>
                  <a:pt x="43005" y="1260808"/>
                  <a:pt x="40640" y="1239520"/>
                </a:cubicBezTo>
                <a:cubicBezTo>
                  <a:pt x="29395" y="1138317"/>
                  <a:pt x="27093" y="1036320"/>
                  <a:pt x="20320" y="934720"/>
                </a:cubicBezTo>
                <a:cubicBezTo>
                  <a:pt x="13396" y="623150"/>
                  <a:pt x="0" y="31164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1239520" y="3169920"/>
            <a:ext cx="4003040" cy="2865120"/>
          </a:xfrm>
          <a:custGeom>
            <a:avLst/>
            <a:gdLst>
              <a:gd name="connsiteX0" fmla="*/ 4003040 w 4003040"/>
              <a:gd name="connsiteY0" fmla="*/ 2865120 h 2865120"/>
              <a:gd name="connsiteX1" fmla="*/ 3901440 w 4003040"/>
              <a:gd name="connsiteY1" fmla="*/ 2844800 h 2865120"/>
              <a:gd name="connsiteX2" fmla="*/ 3840480 w 4003040"/>
              <a:gd name="connsiteY2" fmla="*/ 2804160 h 2865120"/>
              <a:gd name="connsiteX3" fmla="*/ 3738880 w 4003040"/>
              <a:gd name="connsiteY3" fmla="*/ 2783840 h 2865120"/>
              <a:gd name="connsiteX4" fmla="*/ 3535680 w 4003040"/>
              <a:gd name="connsiteY4" fmla="*/ 2743200 h 2865120"/>
              <a:gd name="connsiteX5" fmla="*/ 3413760 w 4003040"/>
              <a:gd name="connsiteY5" fmla="*/ 2702560 h 2865120"/>
              <a:gd name="connsiteX6" fmla="*/ 3352800 w 4003040"/>
              <a:gd name="connsiteY6" fmla="*/ 2661920 h 2865120"/>
              <a:gd name="connsiteX7" fmla="*/ 3210560 w 4003040"/>
              <a:gd name="connsiteY7" fmla="*/ 2621280 h 2865120"/>
              <a:gd name="connsiteX8" fmla="*/ 3088640 w 4003040"/>
              <a:gd name="connsiteY8" fmla="*/ 2540000 h 2865120"/>
              <a:gd name="connsiteX9" fmla="*/ 2987040 w 4003040"/>
              <a:gd name="connsiteY9" fmla="*/ 2519680 h 2865120"/>
              <a:gd name="connsiteX10" fmla="*/ 2865120 w 4003040"/>
              <a:gd name="connsiteY10" fmla="*/ 2479040 h 2865120"/>
              <a:gd name="connsiteX11" fmla="*/ 2702560 w 4003040"/>
              <a:gd name="connsiteY11" fmla="*/ 2438400 h 2865120"/>
              <a:gd name="connsiteX12" fmla="*/ 2641600 w 4003040"/>
              <a:gd name="connsiteY12" fmla="*/ 2397760 h 2865120"/>
              <a:gd name="connsiteX13" fmla="*/ 2479040 w 4003040"/>
              <a:gd name="connsiteY13" fmla="*/ 2377440 h 2865120"/>
              <a:gd name="connsiteX14" fmla="*/ 2336800 w 4003040"/>
              <a:gd name="connsiteY14" fmla="*/ 2336800 h 2865120"/>
              <a:gd name="connsiteX15" fmla="*/ 2214880 w 4003040"/>
              <a:gd name="connsiteY15" fmla="*/ 2316480 h 2865120"/>
              <a:gd name="connsiteX16" fmla="*/ 2153920 w 4003040"/>
              <a:gd name="connsiteY16" fmla="*/ 2296160 h 2865120"/>
              <a:gd name="connsiteX17" fmla="*/ 2072640 w 4003040"/>
              <a:gd name="connsiteY17" fmla="*/ 2275840 h 2865120"/>
              <a:gd name="connsiteX18" fmla="*/ 2011680 w 4003040"/>
              <a:gd name="connsiteY18" fmla="*/ 2235200 h 2865120"/>
              <a:gd name="connsiteX19" fmla="*/ 1950720 w 4003040"/>
              <a:gd name="connsiteY19" fmla="*/ 2214880 h 2865120"/>
              <a:gd name="connsiteX20" fmla="*/ 1828800 w 4003040"/>
              <a:gd name="connsiteY20" fmla="*/ 2133600 h 2865120"/>
              <a:gd name="connsiteX21" fmla="*/ 1625600 w 4003040"/>
              <a:gd name="connsiteY21" fmla="*/ 2072640 h 2865120"/>
              <a:gd name="connsiteX22" fmla="*/ 1442720 w 4003040"/>
              <a:gd name="connsiteY22" fmla="*/ 2011680 h 2865120"/>
              <a:gd name="connsiteX23" fmla="*/ 1361440 w 4003040"/>
              <a:gd name="connsiteY23" fmla="*/ 1971040 h 2865120"/>
              <a:gd name="connsiteX24" fmla="*/ 1300480 w 4003040"/>
              <a:gd name="connsiteY24" fmla="*/ 1950720 h 2865120"/>
              <a:gd name="connsiteX25" fmla="*/ 1239520 w 4003040"/>
              <a:gd name="connsiteY25" fmla="*/ 1910080 h 2865120"/>
              <a:gd name="connsiteX26" fmla="*/ 1016000 w 4003040"/>
              <a:gd name="connsiteY26" fmla="*/ 1849120 h 2865120"/>
              <a:gd name="connsiteX27" fmla="*/ 894080 w 4003040"/>
              <a:gd name="connsiteY27" fmla="*/ 1788160 h 2865120"/>
              <a:gd name="connsiteX28" fmla="*/ 812800 w 4003040"/>
              <a:gd name="connsiteY28" fmla="*/ 1666240 h 2865120"/>
              <a:gd name="connsiteX29" fmla="*/ 792480 w 4003040"/>
              <a:gd name="connsiteY29" fmla="*/ 1605280 h 2865120"/>
              <a:gd name="connsiteX30" fmla="*/ 731520 w 4003040"/>
              <a:gd name="connsiteY30" fmla="*/ 1544320 h 2865120"/>
              <a:gd name="connsiteX31" fmla="*/ 650240 w 4003040"/>
              <a:gd name="connsiteY31" fmla="*/ 1300480 h 2865120"/>
              <a:gd name="connsiteX32" fmla="*/ 629920 w 4003040"/>
              <a:gd name="connsiteY32" fmla="*/ 1239520 h 2865120"/>
              <a:gd name="connsiteX33" fmla="*/ 609600 w 4003040"/>
              <a:gd name="connsiteY33" fmla="*/ 1178560 h 2865120"/>
              <a:gd name="connsiteX34" fmla="*/ 568960 w 4003040"/>
              <a:gd name="connsiteY34" fmla="*/ 1117600 h 2865120"/>
              <a:gd name="connsiteX35" fmla="*/ 548640 w 4003040"/>
              <a:gd name="connsiteY35" fmla="*/ 1056640 h 2865120"/>
              <a:gd name="connsiteX36" fmla="*/ 447040 w 4003040"/>
              <a:gd name="connsiteY36" fmla="*/ 934720 h 2865120"/>
              <a:gd name="connsiteX37" fmla="*/ 386080 w 4003040"/>
              <a:gd name="connsiteY37" fmla="*/ 812800 h 2865120"/>
              <a:gd name="connsiteX38" fmla="*/ 345440 w 4003040"/>
              <a:gd name="connsiteY38" fmla="*/ 690880 h 2865120"/>
              <a:gd name="connsiteX39" fmla="*/ 304800 w 4003040"/>
              <a:gd name="connsiteY39" fmla="*/ 629920 h 2865120"/>
              <a:gd name="connsiteX40" fmla="*/ 264160 w 4003040"/>
              <a:gd name="connsiteY40" fmla="*/ 508000 h 2865120"/>
              <a:gd name="connsiteX41" fmla="*/ 243840 w 4003040"/>
              <a:gd name="connsiteY41" fmla="*/ 447040 h 2865120"/>
              <a:gd name="connsiteX42" fmla="*/ 162560 w 4003040"/>
              <a:gd name="connsiteY42" fmla="*/ 325120 h 2865120"/>
              <a:gd name="connsiteX43" fmla="*/ 121920 w 4003040"/>
              <a:gd name="connsiteY43" fmla="*/ 203200 h 2865120"/>
              <a:gd name="connsiteX44" fmla="*/ 101600 w 4003040"/>
              <a:gd name="connsiteY44" fmla="*/ 142240 h 2865120"/>
              <a:gd name="connsiteX45" fmla="*/ 0 w 4003040"/>
              <a:gd name="connsiteY45" fmla="*/ 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003040" h="2865120">
                <a:moveTo>
                  <a:pt x="4003040" y="2865120"/>
                </a:moveTo>
                <a:cubicBezTo>
                  <a:pt x="3969173" y="2858347"/>
                  <a:pt x="3933778" y="2856927"/>
                  <a:pt x="3901440" y="2844800"/>
                </a:cubicBezTo>
                <a:cubicBezTo>
                  <a:pt x="3878573" y="2836225"/>
                  <a:pt x="3863347" y="2812735"/>
                  <a:pt x="3840480" y="2804160"/>
                </a:cubicBezTo>
                <a:cubicBezTo>
                  <a:pt x="3808142" y="2792033"/>
                  <a:pt x="3772860" y="2790018"/>
                  <a:pt x="3738880" y="2783840"/>
                </a:cubicBezTo>
                <a:cubicBezTo>
                  <a:pt x="3645930" y="2766940"/>
                  <a:pt x="3618621" y="2768082"/>
                  <a:pt x="3535680" y="2743200"/>
                </a:cubicBezTo>
                <a:cubicBezTo>
                  <a:pt x="3494648" y="2730890"/>
                  <a:pt x="3449404" y="2726322"/>
                  <a:pt x="3413760" y="2702560"/>
                </a:cubicBezTo>
                <a:cubicBezTo>
                  <a:pt x="3393440" y="2689013"/>
                  <a:pt x="3375247" y="2671540"/>
                  <a:pt x="3352800" y="2661920"/>
                </a:cubicBezTo>
                <a:cubicBezTo>
                  <a:pt x="3306765" y="2642191"/>
                  <a:pt x="3255045" y="2645994"/>
                  <a:pt x="3210560" y="2621280"/>
                </a:cubicBezTo>
                <a:cubicBezTo>
                  <a:pt x="3167863" y="2597560"/>
                  <a:pt x="3136535" y="2549579"/>
                  <a:pt x="3088640" y="2540000"/>
                </a:cubicBezTo>
                <a:cubicBezTo>
                  <a:pt x="3054773" y="2533227"/>
                  <a:pt x="3020360" y="2528767"/>
                  <a:pt x="2987040" y="2519680"/>
                </a:cubicBezTo>
                <a:cubicBezTo>
                  <a:pt x="2945711" y="2508408"/>
                  <a:pt x="2907126" y="2487441"/>
                  <a:pt x="2865120" y="2479040"/>
                </a:cubicBezTo>
                <a:cubicBezTo>
                  <a:pt x="2826476" y="2471311"/>
                  <a:pt x="2744216" y="2459228"/>
                  <a:pt x="2702560" y="2438400"/>
                </a:cubicBezTo>
                <a:cubicBezTo>
                  <a:pt x="2680717" y="2427478"/>
                  <a:pt x="2665161" y="2404186"/>
                  <a:pt x="2641600" y="2397760"/>
                </a:cubicBezTo>
                <a:cubicBezTo>
                  <a:pt x="2588916" y="2383392"/>
                  <a:pt x="2532905" y="2386418"/>
                  <a:pt x="2479040" y="2377440"/>
                </a:cubicBezTo>
                <a:cubicBezTo>
                  <a:pt x="2302018" y="2347936"/>
                  <a:pt x="2481748" y="2369011"/>
                  <a:pt x="2336800" y="2336800"/>
                </a:cubicBezTo>
                <a:cubicBezTo>
                  <a:pt x="2296581" y="2327862"/>
                  <a:pt x="2255099" y="2325418"/>
                  <a:pt x="2214880" y="2316480"/>
                </a:cubicBezTo>
                <a:cubicBezTo>
                  <a:pt x="2193971" y="2311834"/>
                  <a:pt x="2174515" y="2302044"/>
                  <a:pt x="2153920" y="2296160"/>
                </a:cubicBezTo>
                <a:cubicBezTo>
                  <a:pt x="2127067" y="2288488"/>
                  <a:pt x="2099733" y="2282613"/>
                  <a:pt x="2072640" y="2275840"/>
                </a:cubicBezTo>
                <a:cubicBezTo>
                  <a:pt x="2052320" y="2262293"/>
                  <a:pt x="2033523" y="2246122"/>
                  <a:pt x="2011680" y="2235200"/>
                </a:cubicBezTo>
                <a:cubicBezTo>
                  <a:pt x="1992522" y="2225621"/>
                  <a:pt x="1969444" y="2225282"/>
                  <a:pt x="1950720" y="2214880"/>
                </a:cubicBezTo>
                <a:cubicBezTo>
                  <a:pt x="1908023" y="2191160"/>
                  <a:pt x="1876185" y="2145446"/>
                  <a:pt x="1828800" y="2133600"/>
                </a:cubicBezTo>
                <a:cubicBezTo>
                  <a:pt x="1770463" y="2119016"/>
                  <a:pt x="1675071" y="2097376"/>
                  <a:pt x="1625600" y="2072640"/>
                </a:cubicBezTo>
                <a:cubicBezTo>
                  <a:pt x="1513429" y="2016554"/>
                  <a:pt x="1574023" y="2037941"/>
                  <a:pt x="1442720" y="2011680"/>
                </a:cubicBezTo>
                <a:cubicBezTo>
                  <a:pt x="1415627" y="1998133"/>
                  <a:pt x="1389282" y="1982972"/>
                  <a:pt x="1361440" y="1971040"/>
                </a:cubicBezTo>
                <a:cubicBezTo>
                  <a:pt x="1341753" y="1962603"/>
                  <a:pt x="1319638" y="1960299"/>
                  <a:pt x="1300480" y="1950720"/>
                </a:cubicBezTo>
                <a:cubicBezTo>
                  <a:pt x="1278637" y="1939798"/>
                  <a:pt x="1262387" y="1918655"/>
                  <a:pt x="1239520" y="1910080"/>
                </a:cubicBezTo>
                <a:cubicBezTo>
                  <a:pt x="1152277" y="1877364"/>
                  <a:pt x="1100775" y="1905637"/>
                  <a:pt x="1016000" y="1849120"/>
                </a:cubicBezTo>
                <a:cubicBezTo>
                  <a:pt x="937218" y="1796599"/>
                  <a:pt x="978208" y="1816203"/>
                  <a:pt x="894080" y="1788160"/>
                </a:cubicBezTo>
                <a:cubicBezTo>
                  <a:pt x="866987" y="1747520"/>
                  <a:pt x="828246" y="1712577"/>
                  <a:pt x="812800" y="1666240"/>
                </a:cubicBezTo>
                <a:cubicBezTo>
                  <a:pt x="806027" y="1645920"/>
                  <a:pt x="804361" y="1623102"/>
                  <a:pt x="792480" y="1605280"/>
                </a:cubicBezTo>
                <a:cubicBezTo>
                  <a:pt x="776540" y="1581370"/>
                  <a:pt x="751840" y="1564640"/>
                  <a:pt x="731520" y="1544320"/>
                </a:cubicBezTo>
                <a:lnTo>
                  <a:pt x="650240" y="1300480"/>
                </a:lnTo>
                <a:lnTo>
                  <a:pt x="629920" y="1239520"/>
                </a:lnTo>
                <a:cubicBezTo>
                  <a:pt x="623147" y="1219200"/>
                  <a:pt x="621481" y="1196382"/>
                  <a:pt x="609600" y="1178560"/>
                </a:cubicBezTo>
                <a:cubicBezTo>
                  <a:pt x="596053" y="1158240"/>
                  <a:pt x="579882" y="1139443"/>
                  <a:pt x="568960" y="1117600"/>
                </a:cubicBezTo>
                <a:cubicBezTo>
                  <a:pt x="559381" y="1098442"/>
                  <a:pt x="558219" y="1075798"/>
                  <a:pt x="548640" y="1056640"/>
                </a:cubicBezTo>
                <a:cubicBezTo>
                  <a:pt x="520350" y="1000060"/>
                  <a:pt x="491980" y="979660"/>
                  <a:pt x="447040" y="934720"/>
                </a:cubicBezTo>
                <a:cubicBezTo>
                  <a:pt x="372933" y="712399"/>
                  <a:pt x="491122" y="1049145"/>
                  <a:pt x="386080" y="812800"/>
                </a:cubicBezTo>
                <a:cubicBezTo>
                  <a:pt x="368682" y="773654"/>
                  <a:pt x="369202" y="726524"/>
                  <a:pt x="345440" y="690880"/>
                </a:cubicBezTo>
                <a:cubicBezTo>
                  <a:pt x="331893" y="670560"/>
                  <a:pt x="314719" y="652237"/>
                  <a:pt x="304800" y="629920"/>
                </a:cubicBezTo>
                <a:cubicBezTo>
                  <a:pt x="287402" y="590774"/>
                  <a:pt x="277707" y="548640"/>
                  <a:pt x="264160" y="508000"/>
                </a:cubicBezTo>
                <a:cubicBezTo>
                  <a:pt x="257387" y="487680"/>
                  <a:pt x="255721" y="464862"/>
                  <a:pt x="243840" y="447040"/>
                </a:cubicBezTo>
                <a:cubicBezTo>
                  <a:pt x="216747" y="406400"/>
                  <a:pt x="178006" y="371457"/>
                  <a:pt x="162560" y="325120"/>
                </a:cubicBezTo>
                <a:lnTo>
                  <a:pt x="121920" y="203200"/>
                </a:lnTo>
                <a:cubicBezTo>
                  <a:pt x="115147" y="182880"/>
                  <a:pt x="113481" y="160062"/>
                  <a:pt x="101600" y="142240"/>
                </a:cubicBezTo>
                <a:cubicBezTo>
                  <a:pt x="15007" y="12350"/>
                  <a:pt x="54857" y="5485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>
            <a:stCxn id="12" idx="0"/>
            <a:endCxn id="18" idx="2"/>
          </p:cNvCxnSpPr>
          <p:nvPr/>
        </p:nvCxnSpPr>
        <p:spPr>
          <a:xfrm flipV="1">
            <a:off x="5321122" y="4439636"/>
            <a:ext cx="1931562" cy="16275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18" idx="2"/>
          </p:cNvCxnSpPr>
          <p:nvPr/>
        </p:nvCxnSpPr>
        <p:spPr>
          <a:xfrm flipV="1">
            <a:off x="4016925" y="4439636"/>
            <a:ext cx="3235759" cy="163002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1" idx="0"/>
            <a:endCxn id="19" idx="2"/>
          </p:cNvCxnSpPr>
          <p:nvPr/>
        </p:nvCxnSpPr>
        <p:spPr>
          <a:xfrm flipV="1">
            <a:off x="3915999" y="3106136"/>
            <a:ext cx="1627858" cy="29609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2" idx="0"/>
            <a:endCxn id="19" idx="2"/>
          </p:cNvCxnSpPr>
          <p:nvPr/>
        </p:nvCxnSpPr>
        <p:spPr>
          <a:xfrm flipV="1">
            <a:off x="5321122" y="3106136"/>
            <a:ext cx="222735" cy="2961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手繪多邊形 60"/>
          <p:cNvSpPr/>
          <p:nvPr/>
        </p:nvSpPr>
        <p:spPr>
          <a:xfrm>
            <a:off x="5372100" y="2419350"/>
            <a:ext cx="3430408" cy="3638550"/>
          </a:xfrm>
          <a:custGeom>
            <a:avLst/>
            <a:gdLst>
              <a:gd name="connsiteX0" fmla="*/ 0 w 3430408"/>
              <a:gd name="connsiteY0" fmla="*/ 3638550 h 3638550"/>
              <a:gd name="connsiteX1" fmla="*/ 571500 w 3430408"/>
              <a:gd name="connsiteY1" fmla="*/ 3619500 h 3638550"/>
              <a:gd name="connsiteX2" fmla="*/ 723900 w 3430408"/>
              <a:gd name="connsiteY2" fmla="*/ 3581400 h 3638550"/>
              <a:gd name="connsiteX3" fmla="*/ 990600 w 3430408"/>
              <a:gd name="connsiteY3" fmla="*/ 3562350 h 3638550"/>
              <a:gd name="connsiteX4" fmla="*/ 1200150 w 3430408"/>
              <a:gd name="connsiteY4" fmla="*/ 3524250 h 3638550"/>
              <a:gd name="connsiteX5" fmla="*/ 1257300 w 3430408"/>
              <a:gd name="connsiteY5" fmla="*/ 3505200 h 3638550"/>
              <a:gd name="connsiteX6" fmla="*/ 1352550 w 3430408"/>
              <a:gd name="connsiteY6" fmla="*/ 3486150 h 3638550"/>
              <a:gd name="connsiteX7" fmla="*/ 1409700 w 3430408"/>
              <a:gd name="connsiteY7" fmla="*/ 3448050 h 3638550"/>
              <a:gd name="connsiteX8" fmla="*/ 1600200 w 3430408"/>
              <a:gd name="connsiteY8" fmla="*/ 3409950 h 3638550"/>
              <a:gd name="connsiteX9" fmla="*/ 2019300 w 3430408"/>
              <a:gd name="connsiteY9" fmla="*/ 3371850 h 3638550"/>
              <a:gd name="connsiteX10" fmla="*/ 2076450 w 3430408"/>
              <a:gd name="connsiteY10" fmla="*/ 3352800 h 3638550"/>
              <a:gd name="connsiteX11" fmla="*/ 2247900 w 3430408"/>
              <a:gd name="connsiteY11" fmla="*/ 3314700 h 3638550"/>
              <a:gd name="connsiteX12" fmla="*/ 2362200 w 3430408"/>
              <a:gd name="connsiteY12" fmla="*/ 3257550 h 3638550"/>
              <a:gd name="connsiteX13" fmla="*/ 2438400 w 3430408"/>
              <a:gd name="connsiteY13" fmla="*/ 3219450 h 3638550"/>
              <a:gd name="connsiteX14" fmla="*/ 2647950 w 3430408"/>
              <a:gd name="connsiteY14" fmla="*/ 3048000 h 3638550"/>
              <a:gd name="connsiteX15" fmla="*/ 2724150 w 3430408"/>
              <a:gd name="connsiteY15" fmla="*/ 2990850 h 3638550"/>
              <a:gd name="connsiteX16" fmla="*/ 2762250 w 3430408"/>
              <a:gd name="connsiteY16" fmla="*/ 2933700 h 3638550"/>
              <a:gd name="connsiteX17" fmla="*/ 2838450 w 3430408"/>
              <a:gd name="connsiteY17" fmla="*/ 2857500 h 3638550"/>
              <a:gd name="connsiteX18" fmla="*/ 2876550 w 3430408"/>
              <a:gd name="connsiteY18" fmla="*/ 2800350 h 3638550"/>
              <a:gd name="connsiteX19" fmla="*/ 2933700 w 3430408"/>
              <a:gd name="connsiteY19" fmla="*/ 2724150 h 3638550"/>
              <a:gd name="connsiteX20" fmla="*/ 2990850 w 3430408"/>
              <a:gd name="connsiteY20" fmla="*/ 2571750 h 3638550"/>
              <a:gd name="connsiteX21" fmla="*/ 3048000 w 3430408"/>
              <a:gd name="connsiteY21" fmla="*/ 2495550 h 3638550"/>
              <a:gd name="connsiteX22" fmla="*/ 3124200 w 3430408"/>
              <a:gd name="connsiteY22" fmla="*/ 2305050 h 3638550"/>
              <a:gd name="connsiteX23" fmla="*/ 3162300 w 3430408"/>
              <a:gd name="connsiteY23" fmla="*/ 2247900 h 3638550"/>
              <a:gd name="connsiteX24" fmla="*/ 3181350 w 3430408"/>
              <a:gd name="connsiteY24" fmla="*/ 2190750 h 3638550"/>
              <a:gd name="connsiteX25" fmla="*/ 3219450 w 3430408"/>
              <a:gd name="connsiteY25" fmla="*/ 2133600 h 3638550"/>
              <a:gd name="connsiteX26" fmla="*/ 3276600 w 3430408"/>
              <a:gd name="connsiteY26" fmla="*/ 1924050 h 3638550"/>
              <a:gd name="connsiteX27" fmla="*/ 3295650 w 3430408"/>
              <a:gd name="connsiteY27" fmla="*/ 1866900 h 3638550"/>
              <a:gd name="connsiteX28" fmla="*/ 3314700 w 3430408"/>
              <a:gd name="connsiteY28" fmla="*/ 1714500 h 3638550"/>
              <a:gd name="connsiteX29" fmla="*/ 3333750 w 3430408"/>
              <a:gd name="connsiteY29" fmla="*/ 1581150 h 3638550"/>
              <a:gd name="connsiteX30" fmla="*/ 3371850 w 3430408"/>
              <a:gd name="connsiteY30" fmla="*/ 1181100 h 3638550"/>
              <a:gd name="connsiteX31" fmla="*/ 3390900 w 3430408"/>
              <a:gd name="connsiteY31" fmla="*/ 495300 h 3638550"/>
              <a:gd name="connsiteX32" fmla="*/ 3429000 w 3430408"/>
              <a:gd name="connsiteY32" fmla="*/ 152400 h 3638550"/>
              <a:gd name="connsiteX33" fmla="*/ 3429000 w 3430408"/>
              <a:gd name="connsiteY33" fmla="*/ 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30408" h="3638550">
                <a:moveTo>
                  <a:pt x="0" y="3638550"/>
                </a:moveTo>
                <a:cubicBezTo>
                  <a:pt x="190500" y="3632200"/>
                  <a:pt x="381205" y="3630374"/>
                  <a:pt x="571500" y="3619500"/>
                </a:cubicBezTo>
                <a:cubicBezTo>
                  <a:pt x="920122" y="3599579"/>
                  <a:pt x="491110" y="3608787"/>
                  <a:pt x="723900" y="3581400"/>
                </a:cubicBezTo>
                <a:cubicBezTo>
                  <a:pt x="812416" y="3570986"/>
                  <a:pt x="901700" y="3568700"/>
                  <a:pt x="990600" y="3562350"/>
                </a:cubicBezTo>
                <a:cubicBezTo>
                  <a:pt x="1041553" y="3553858"/>
                  <a:pt x="1146900" y="3537563"/>
                  <a:pt x="1200150" y="3524250"/>
                </a:cubicBezTo>
                <a:cubicBezTo>
                  <a:pt x="1219631" y="3519380"/>
                  <a:pt x="1237819" y="3510070"/>
                  <a:pt x="1257300" y="3505200"/>
                </a:cubicBezTo>
                <a:cubicBezTo>
                  <a:pt x="1288712" y="3497347"/>
                  <a:pt x="1320800" y="3492500"/>
                  <a:pt x="1352550" y="3486150"/>
                </a:cubicBezTo>
                <a:cubicBezTo>
                  <a:pt x="1371600" y="3473450"/>
                  <a:pt x="1389222" y="3458289"/>
                  <a:pt x="1409700" y="3448050"/>
                </a:cubicBezTo>
                <a:cubicBezTo>
                  <a:pt x="1462898" y="3421451"/>
                  <a:pt x="1551057" y="3416970"/>
                  <a:pt x="1600200" y="3409950"/>
                </a:cubicBezTo>
                <a:cubicBezTo>
                  <a:pt x="1781992" y="3349353"/>
                  <a:pt x="1576981" y="3412061"/>
                  <a:pt x="2019300" y="3371850"/>
                </a:cubicBezTo>
                <a:cubicBezTo>
                  <a:pt x="2039298" y="3370032"/>
                  <a:pt x="2056969" y="3357670"/>
                  <a:pt x="2076450" y="3352800"/>
                </a:cubicBezTo>
                <a:cubicBezTo>
                  <a:pt x="2233583" y="3313517"/>
                  <a:pt x="2111009" y="3353812"/>
                  <a:pt x="2247900" y="3314700"/>
                </a:cubicBezTo>
                <a:cubicBezTo>
                  <a:pt x="2335218" y="3289752"/>
                  <a:pt x="2278710" y="3305258"/>
                  <a:pt x="2362200" y="3257550"/>
                </a:cubicBezTo>
                <a:cubicBezTo>
                  <a:pt x="2386856" y="3243461"/>
                  <a:pt x="2414771" y="3235202"/>
                  <a:pt x="2438400" y="3219450"/>
                </a:cubicBezTo>
                <a:cubicBezTo>
                  <a:pt x="2716651" y="3033949"/>
                  <a:pt x="2501649" y="3173401"/>
                  <a:pt x="2647950" y="3048000"/>
                </a:cubicBezTo>
                <a:cubicBezTo>
                  <a:pt x="2672056" y="3027337"/>
                  <a:pt x="2701699" y="3013301"/>
                  <a:pt x="2724150" y="2990850"/>
                </a:cubicBezTo>
                <a:cubicBezTo>
                  <a:pt x="2740339" y="2974661"/>
                  <a:pt x="2747350" y="2951083"/>
                  <a:pt x="2762250" y="2933700"/>
                </a:cubicBezTo>
                <a:cubicBezTo>
                  <a:pt x="2785627" y="2906427"/>
                  <a:pt x="2815073" y="2884773"/>
                  <a:pt x="2838450" y="2857500"/>
                </a:cubicBezTo>
                <a:cubicBezTo>
                  <a:pt x="2853350" y="2840117"/>
                  <a:pt x="2863242" y="2818981"/>
                  <a:pt x="2876550" y="2800350"/>
                </a:cubicBezTo>
                <a:cubicBezTo>
                  <a:pt x="2895004" y="2774514"/>
                  <a:pt x="2916873" y="2751074"/>
                  <a:pt x="2933700" y="2724150"/>
                </a:cubicBezTo>
                <a:cubicBezTo>
                  <a:pt x="3074366" y="2499084"/>
                  <a:pt x="2881146" y="2791158"/>
                  <a:pt x="2990850" y="2571750"/>
                </a:cubicBezTo>
                <a:cubicBezTo>
                  <a:pt x="3005049" y="2543352"/>
                  <a:pt x="3028950" y="2520950"/>
                  <a:pt x="3048000" y="2495550"/>
                </a:cubicBezTo>
                <a:cubicBezTo>
                  <a:pt x="3079224" y="2401878"/>
                  <a:pt x="3079352" y="2383535"/>
                  <a:pt x="3124200" y="2305050"/>
                </a:cubicBezTo>
                <a:cubicBezTo>
                  <a:pt x="3135559" y="2285171"/>
                  <a:pt x="3152061" y="2268378"/>
                  <a:pt x="3162300" y="2247900"/>
                </a:cubicBezTo>
                <a:cubicBezTo>
                  <a:pt x="3171280" y="2229939"/>
                  <a:pt x="3172370" y="2208711"/>
                  <a:pt x="3181350" y="2190750"/>
                </a:cubicBezTo>
                <a:cubicBezTo>
                  <a:pt x="3191589" y="2170272"/>
                  <a:pt x="3210151" y="2154522"/>
                  <a:pt x="3219450" y="2133600"/>
                </a:cubicBezTo>
                <a:cubicBezTo>
                  <a:pt x="3266157" y="2028510"/>
                  <a:pt x="3250990" y="2026491"/>
                  <a:pt x="3276600" y="1924050"/>
                </a:cubicBezTo>
                <a:cubicBezTo>
                  <a:pt x="3281470" y="1904569"/>
                  <a:pt x="3289300" y="1885950"/>
                  <a:pt x="3295650" y="1866900"/>
                </a:cubicBezTo>
                <a:cubicBezTo>
                  <a:pt x="3302000" y="1816100"/>
                  <a:pt x="3307934" y="1765246"/>
                  <a:pt x="3314700" y="1714500"/>
                </a:cubicBezTo>
                <a:cubicBezTo>
                  <a:pt x="3320634" y="1669993"/>
                  <a:pt x="3328967" y="1625796"/>
                  <a:pt x="3333750" y="1581150"/>
                </a:cubicBezTo>
                <a:cubicBezTo>
                  <a:pt x="3348020" y="1447959"/>
                  <a:pt x="3371850" y="1181100"/>
                  <a:pt x="3371850" y="1181100"/>
                </a:cubicBezTo>
                <a:cubicBezTo>
                  <a:pt x="3378200" y="952500"/>
                  <a:pt x="3380966" y="723772"/>
                  <a:pt x="3390900" y="495300"/>
                </a:cubicBezTo>
                <a:cubicBezTo>
                  <a:pt x="3408620" y="87732"/>
                  <a:pt x="3407188" y="501395"/>
                  <a:pt x="3429000" y="152400"/>
                </a:cubicBezTo>
                <a:cubicBezTo>
                  <a:pt x="3432169" y="101699"/>
                  <a:pt x="3429000" y="50800"/>
                  <a:pt x="34290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手繪多邊形 62"/>
          <p:cNvSpPr/>
          <p:nvPr/>
        </p:nvSpPr>
        <p:spPr>
          <a:xfrm>
            <a:off x="3911056" y="2419350"/>
            <a:ext cx="4890044" cy="3634178"/>
          </a:xfrm>
          <a:custGeom>
            <a:avLst/>
            <a:gdLst>
              <a:gd name="connsiteX0" fmla="*/ 0 w 3467100"/>
              <a:gd name="connsiteY0" fmla="*/ 3581400 h 3581400"/>
              <a:gd name="connsiteX1" fmla="*/ 285750 w 3467100"/>
              <a:gd name="connsiteY1" fmla="*/ 3562350 h 3581400"/>
              <a:gd name="connsiteX2" fmla="*/ 381000 w 3467100"/>
              <a:gd name="connsiteY2" fmla="*/ 3467100 h 3581400"/>
              <a:gd name="connsiteX3" fmla="*/ 514350 w 3467100"/>
              <a:gd name="connsiteY3" fmla="*/ 3429000 h 3581400"/>
              <a:gd name="connsiteX4" fmla="*/ 762000 w 3467100"/>
              <a:gd name="connsiteY4" fmla="*/ 3371850 h 3581400"/>
              <a:gd name="connsiteX5" fmla="*/ 990600 w 3467100"/>
              <a:gd name="connsiteY5" fmla="*/ 3333750 h 3581400"/>
              <a:gd name="connsiteX6" fmla="*/ 1066800 w 3467100"/>
              <a:gd name="connsiteY6" fmla="*/ 3314700 h 3581400"/>
              <a:gd name="connsiteX7" fmla="*/ 1257300 w 3467100"/>
              <a:gd name="connsiteY7" fmla="*/ 3200400 h 3581400"/>
              <a:gd name="connsiteX8" fmla="*/ 1333500 w 3467100"/>
              <a:gd name="connsiteY8" fmla="*/ 3181350 h 3581400"/>
              <a:gd name="connsiteX9" fmla="*/ 1485900 w 3467100"/>
              <a:gd name="connsiteY9" fmla="*/ 3124200 h 3581400"/>
              <a:gd name="connsiteX10" fmla="*/ 1619250 w 3467100"/>
              <a:gd name="connsiteY10" fmla="*/ 3105150 h 3581400"/>
              <a:gd name="connsiteX11" fmla="*/ 1695450 w 3467100"/>
              <a:gd name="connsiteY11" fmla="*/ 3086100 h 3581400"/>
              <a:gd name="connsiteX12" fmla="*/ 1847850 w 3467100"/>
              <a:gd name="connsiteY12" fmla="*/ 3067050 h 3581400"/>
              <a:gd name="connsiteX13" fmla="*/ 1905000 w 3467100"/>
              <a:gd name="connsiteY13" fmla="*/ 3009900 h 3581400"/>
              <a:gd name="connsiteX14" fmla="*/ 1943100 w 3467100"/>
              <a:gd name="connsiteY14" fmla="*/ 2952750 h 3581400"/>
              <a:gd name="connsiteX15" fmla="*/ 2000250 w 3467100"/>
              <a:gd name="connsiteY15" fmla="*/ 2914650 h 3581400"/>
              <a:gd name="connsiteX16" fmla="*/ 2152650 w 3467100"/>
              <a:gd name="connsiteY16" fmla="*/ 2800350 h 3581400"/>
              <a:gd name="connsiteX17" fmla="*/ 2266950 w 3467100"/>
              <a:gd name="connsiteY17" fmla="*/ 2686050 h 3581400"/>
              <a:gd name="connsiteX18" fmla="*/ 2324100 w 3467100"/>
              <a:gd name="connsiteY18" fmla="*/ 2628900 h 3581400"/>
              <a:gd name="connsiteX19" fmla="*/ 2343150 w 3467100"/>
              <a:gd name="connsiteY19" fmla="*/ 2571750 h 3581400"/>
              <a:gd name="connsiteX20" fmla="*/ 2362200 w 3467100"/>
              <a:gd name="connsiteY20" fmla="*/ 2495550 h 3581400"/>
              <a:gd name="connsiteX21" fmla="*/ 2438400 w 3467100"/>
              <a:gd name="connsiteY21" fmla="*/ 2381250 h 3581400"/>
              <a:gd name="connsiteX22" fmla="*/ 2495550 w 3467100"/>
              <a:gd name="connsiteY22" fmla="*/ 2209800 h 3581400"/>
              <a:gd name="connsiteX23" fmla="*/ 2514600 w 3467100"/>
              <a:gd name="connsiteY23" fmla="*/ 2152650 h 3581400"/>
              <a:gd name="connsiteX24" fmla="*/ 2552700 w 3467100"/>
              <a:gd name="connsiteY24" fmla="*/ 2019300 h 3581400"/>
              <a:gd name="connsiteX25" fmla="*/ 2628900 w 3467100"/>
              <a:gd name="connsiteY25" fmla="*/ 1905000 h 3581400"/>
              <a:gd name="connsiteX26" fmla="*/ 2705100 w 3467100"/>
              <a:gd name="connsiteY26" fmla="*/ 1790700 h 3581400"/>
              <a:gd name="connsiteX27" fmla="*/ 2743200 w 3467100"/>
              <a:gd name="connsiteY27" fmla="*/ 1676400 h 3581400"/>
              <a:gd name="connsiteX28" fmla="*/ 2762250 w 3467100"/>
              <a:gd name="connsiteY28" fmla="*/ 1619250 h 3581400"/>
              <a:gd name="connsiteX29" fmla="*/ 2800350 w 3467100"/>
              <a:gd name="connsiteY29" fmla="*/ 1562100 h 3581400"/>
              <a:gd name="connsiteX30" fmla="*/ 2838450 w 3467100"/>
              <a:gd name="connsiteY30" fmla="*/ 1390650 h 3581400"/>
              <a:gd name="connsiteX31" fmla="*/ 2895600 w 3467100"/>
              <a:gd name="connsiteY31" fmla="*/ 1352550 h 3581400"/>
              <a:gd name="connsiteX32" fmla="*/ 2933700 w 3467100"/>
              <a:gd name="connsiteY32" fmla="*/ 1295400 h 3581400"/>
              <a:gd name="connsiteX33" fmla="*/ 2971800 w 3467100"/>
              <a:gd name="connsiteY33" fmla="*/ 1219200 h 3581400"/>
              <a:gd name="connsiteX34" fmla="*/ 3028950 w 3467100"/>
              <a:gd name="connsiteY34" fmla="*/ 1181100 h 3581400"/>
              <a:gd name="connsiteX35" fmla="*/ 3067050 w 3467100"/>
              <a:gd name="connsiteY35" fmla="*/ 1123950 h 3581400"/>
              <a:gd name="connsiteX36" fmla="*/ 3086100 w 3467100"/>
              <a:gd name="connsiteY36" fmla="*/ 1066800 h 3581400"/>
              <a:gd name="connsiteX37" fmla="*/ 3124200 w 3467100"/>
              <a:gd name="connsiteY37" fmla="*/ 838200 h 3581400"/>
              <a:gd name="connsiteX38" fmla="*/ 3143250 w 3467100"/>
              <a:gd name="connsiteY38" fmla="*/ 781050 h 3581400"/>
              <a:gd name="connsiteX39" fmla="*/ 3162300 w 3467100"/>
              <a:gd name="connsiteY39" fmla="*/ 609600 h 3581400"/>
              <a:gd name="connsiteX40" fmla="*/ 3257550 w 3467100"/>
              <a:gd name="connsiteY40" fmla="*/ 514350 h 3581400"/>
              <a:gd name="connsiteX41" fmla="*/ 3352800 w 3467100"/>
              <a:gd name="connsiteY41" fmla="*/ 400050 h 3581400"/>
              <a:gd name="connsiteX42" fmla="*/ 3371850 w 3467100"/>
              <a:gd name="connsiteY42" fmla="*/ 323850 h 3581400"/>
              <a:gd name="connsiteX43" fmla="*/ 3409950 w 3467100"/>
              <a:gd name="connsiteY43" fmla="*/ 133350 h 3581400"/>
              <a:gd name="connsiteX44" fmla="*/ 3467100 w 3467100"/>
              <a:gd name="connsiteY44" fmla="*/ 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467100" h="3581400">
                <a:moveTo>
                  <a:pt x="0" y="3581400"/>
                </a:moveTo>
                <a:cubicBezTo>
                  <a:pt x="95250" y="3575050"/>
                  <a:pt x="191587" y="3578044"/>
                  <a:pt x="285750" y="3562350"/>
                </a:cubicBezTo>
                <a:cubicBezTo>
                  <a:pt x="357939" y="3550318"/>
                  <a:pt x="334211" y="3504532"/>
                  <a:pt x="381000" y="3467100"/>
                </a:cubicBezTo>
                <a:cubicBezTo>
                  <a:pt x="393804" y="3456857"/>
                  <a:pt x="508874" y="3430643"/>
                  <a:pt x="514350" y="3429000"/>
                </a:cubicBezTo>
                <a:cubicBezTo>
                  <a:pt x="704528" y="3371947"/>
                  <a:pt x="551683" y="3401895"/>
                  <a:pt x="762000" y="3371850"/>
                </a:cubicBezTo>
                <a:cubicBezTo>
                  <a:pt x="889616" y="3329311"/>
                  <a:pt x="753619" y="3370209"/>
                  <a:pt x="990600" y="3333750"/>
                </a:cubicBezTo>
                <a:cubicBezTo>
                  <a:pt x="1016477" y="3329769"/>
                  <a:pt x="1041400" y="3321050"/>
                  <a:pt x="1066800" y="3314700"/>
                </a:cubicBezTo>
                <a:cubicBezTo>
                  <a:pt x="1123768" y="3276722"/>
                  <a:pt x="1190354" y="3225505"/>
                  <a:pt x="1257300" y="3200400"/>
                </a:cubicBezTo>
                <a:cubicBezTo>
                  <a:pt x="1281815" y="3191207"/>
                  <a:pt x="1308662" y="3189629"/>
                  <a:pt x="1333500" y="3181350"/>
                </a:cubicBezTo>
                <a:cubicBezTo>
                  <a:pt x="1351773" y="3175259"/>
                  <a:pt x="1452459" y="3130888"/>
                  <a:pt x="1485900" y="3124200"/>
                </a:cubicBezTo>
                <a:cubicBezTo>
                  <a:pt x="1529929" y="3115394"/>
                  <a:pt x="1575073" y="3113182"/>
                  <a:pt x="1619250" y="3105150"/>
                </a:cubicBezTo>
                <a:cubicBezTo>
                  <a:pt x="1645009" y="3100466"/>
                  <a:pt x="1669625" y="3090404"/>
                  <a:pt x="1695450" y="3086100"/>
                </a:cubicBezTo>
                <a:cubicBezTo>
                  <a:pt x="1745949" y="3077684"/>
                  <a:pt x="1797050" y="3073400"/>
                  <a:pt x="1847850" y="3067050"/>
                </a:cubicBezTo>
                <a:cubicBezTo>
                  <a:pt x="1866900" y="3048000"/>
                  <a:pt x="1887753" y="3030596"/>
                  <a:pt x="1905000" y="3009900"/>
                </a:cubicBezTo>
                <a:cubicBezTo>
                  <a:pt x="1919657" y="2992311"/>
                  <a:pt x="1926911" y="2968939"/>
                  <a:pt x="1943100" y="2952750"/>
                </a:cubicBezTo>
                <a:cubicBezTo>
                  <a:pt x="1959289" y="2936561"/>
                  <a:pt x="1981734" y="2928116"/>
                  <a:pt x="2000250" y="2914650"/>
                </a:cubicBezTo>
                <a:cubicBezTo>
                  <a:pt x="2051605" y="2877301"/>
                  <a:pt x="2107749" y="2845251"/>
                  <a:pt x="2152650" y="2800350"/>
                </a:cubicBezTo>
                <a:lnTo>
                  <a:pt x="2266950" y="2686050"/>
                </a:lnTo>
                <a:lnTo>
                  <a:pt x="2324100" y="2628900"/>
                </a:lnTo>
                <a:cubicBezTo>
                  <a:pt x="2330450" y="2609850"/>
                  <a:pt x="2337633" y="2591058"/>
                  <a:pt x="2343150" y="2571750"/>
                </a:cubicBezTo>
                <a:cubicBezTo>
                  <a:pt x="2350343" y="2546576"/>
                  <a:pt x="2350491" y="2518968"/>
                  <a:pt x="2362200" y="2495550"/>
                </a:cubicBezTo>
                <a:cubicBezTo>
                  <a:pt x="2382678" y="2454594"/>
                  <a:pt x="2423920" y="2424691"/>
                  <a:pt x="2438400" y="2381250"/>
                </a:cubicBezTo>
                <a:lnTo>
                  <a:pt x="2495550" y="2209800"/>
                </a:lnTo>
                <a:cubicBezTo>
                  <a:pt x="2501900" y="2190750"/>
                  <a:pt x="2509730" y="2172131"/>
                  <a:pt x="2514600" y="2152650"/>
                </a:cubicBezTo>
                <a:cubicBezTo>
                  <a:pt x="2519084" y="2134714"/>
                  <a:pt x="2540278" y="2041660"/>
                  <a:pt x="2552700" y="2019300"/>
                </a:cubicBezTo>
                <a:cubicBezTo>
                  <a:pt x="2574938" y="1979272"/>
                  <a:pt x="2614420" y="1948441"/>
                  <a:pt x="2628900" y="1905000"/>
                </a:cubicBezTo>
                <a:cubicBezTo>
                  <a:pt x="2656469" y="1822292"/>
                  <a:pt x="2633751" y="1862049"/>
                  <a:pt x="2705100" y="1790700"/>
                </a:cubicBezTo>
                <a:lnTo>
                  <a:pt x="2743200" y="1676400"/>
                </a:lnTo>
                <a:cubicBezTo>
                  <a:pt x="2749550" y="1657350"/>
                  <a:pt x="2751111" y="1635958"/>
                  <a:pt x="2762250" y="1619250"/>
                </a:cubicBezTo>
                <a:lnTo>
                  <a:pt x="2800350" y="1562100"/>
                </a:lnTo>
                <a:cubicBezTo>
                  <a:pt x="2800770" y="1560001"/>
                  <a:pt x="2830763" y="1402180"/>
                  <a:pt x="2838450" y="1390650"/>
                </a:cubicBezTo>
                <a:cubicBezTo>
                  <a:pt x="2851150" y="1371600"/>
                  <a:pt x="2876550" y="1365250"/>
                  <a:pt x="2895600" y="1352550"/>
                </a:cubicBezTo>
                <a:cubicBezTo>
                  <a:pt x="2908300" y="1333500"/>
                  <a:pt x="2922341" y="1315279"/>
                  <a:pt x="2933700" y="1295400"/>
                </a:cubicBezTo>
                <a:cubicBezTo>
                  <a:pt x="2947789" y="1270744"/>
                  <a:pt x="2953620" y="1241016"/>
                  <a:pt x="2971800" y="1219200"/>
                </a:cubicBezTo>
                <a:cubicBezTo>
                  <a:pt x="2986457" y="1201611"/>
                  <a:pt x="3009900" y="1193800"/>
                  <a:pt x="3028950" y="1181100"/>
                </a:cubicBezTo>
                <a:cubicBezTo>
                  <a:pt x="3041650" y="1162050"/>
                  <a:pt x="3056811" y="1144428"/>
                  <a:pt x="3067050" y="1123950"/>
                </a:cubicBezTo>
                <a:cubicBezTo>
                  <a:pt x="3076030" y="1105989"/>
                  <a:pt x="3080583" y="1086108"/>
                  <a:pt x="3086100" y="1066800"/>
                </a:cubicBezTo>
                <a:cubicBezTo>
                  <a:pt x="3123954" y="934311"/>
                  <a:pt x="3089413" y="1029528"/>
                  <a:pt x="3124200" y="838200"/>
                </a:cubicBezTo>
                <a:cubicBezTo>
                  <a:pt x="3127792" y="818443"/>
                  <a:pt x="3136900" y="800100"/>
                  <a:pt x="3143250" y="781050"/>
                </a:cubicBezTo>
                <a:cubicBezTo>
                  <a:pt x="3149600" y="723900"/>
                  <a:pt x="3148354" y="665385"/>
                  <a:pt x="3162300" y="609600"/>
                </a:cubicBezTo>
                <a:cubicBezTo>
                  <a:pt x="3177005" y="550779"/>
                  <a:pt x="3217445" y="547771"/>
                  <a:pt x="3257550" y="514350"/>
                </a:cubicBezTo>
                <a:cubicBezTo>
                  <a:pt x="3312555" y="468513"/>
                  <a:pt x="3315338" y="456244"/>
                  <a:pt x="3352800" y="400050"/>
                </a:cubicBezTo>
                <a:cubicBezTo>
                  <a:pt x="3359150" y="374650"/>
                  <a:pt x="3366364" y="349451"/>
                  <a:pt x="3371850" y="323850"/>
                </a:cubicBezTo>
                <a:cubicBezTo>
                  <a:pt x="3385419" y="260530"/>
                  <a:pt x="3389472" y="194784"/>
                  <a:pt x="3409950" y="133350"/>
                </a:cubicBezTo>
                <a:cubicBezTo>
                  <a:pt x="3450890" y="10531"/>
                  <a:pt x="3419652" y="47448"/>
                  <a:pt x="34671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>
            <a:off x="4991100" y="1123950"/>
            <a:ext cx="610877" cy="4914900"/>
          </a:xfrm>
          <a:custGeom>
            <a:avLst/>
            <a:gdLst>
              <a:gd name="connsiteX0" fmla="*/ 342900 w 610877"/>
              <a:gd name="connsiteY0" fmla="*/ 4914900 h 4914900"/>
              <a:gd name="connsiteX1" fmla="*/ 323850 w 610877"/>
              <a:gd name="connsiteY1" fmla="*/ 4686300 h 4914900"/>
              <a:gd name="connsiteX2" fmla="*/ 304800 w 610877"/>
              <a:gd name="connsiteY2" fmla="*/ 4552950 h 4914900"/>
              <a:gd name="connsiteX3" fmla="*/ 285750 w 610877"/>
              <a:gd name="connsiteY3" fmla="*/ 4133850 h 4914900"/>
              <a:gd name="connsiteX4" fmla="*/ 266700 w 610877"/>
              <a:gd name="connsiteY4" fmla="*/ 4038600 h 4914900"/>
              <a:gd name="connsiteX5" fmla="*/ 247650 w 610877"/>
              <a:gd name="connsiteY5" fmla="*/ 3905250 h 4914900"/>
              <a:gd name="connsiteX6" fmla="*/ 190500 w 610877"/>
              <a:gd name="connsiteY6" fmla="*/ 3505200 h 4914900"/>
              <a:gd name="connsiteX7" fmla="*/ 171450 w 610877"/>
              <a:gd name="connsiteY7" fmla="*/ 3448050 h 4914900"/>
              <a:gd name="connsiteX8" fmla="*/ 114300 w 610877"/>
              <a:gd name="connsiteY8" fmla="*/ 3048000 h 4914900"/>
              <a:gd name="connsiteX9" fmla="*/ 76200 w 610877"/>
              <a:gd name="connsiteY9" fmla="*/ 2933700 h 4914900"/>
              <a:gd name="connsiteX10" fmla="*/ 57150 w 610877"/>
              <a:gd name="connsiteY10" fmla="*/ 2781300 h 4914900"/>
              <a:gd name="connsiteX11" fmla="*/ 38100 w 610877"/>
              <a:gd name="connsiteY11" fmla="*/ 2705100 h 4914900"/>
              <a:gd name="connsiteX12" fmla="*/ 0 w 610877"/>
              <a:gd name="connsiteY12" fmla="*/ 2419350 h 4914900"/>
              <a:gd name="connsiteX13" fmla="*/ 19050 w 610877"/>
              <a:gd name="connsiteY13" fmla="*/ 1695450 h 4914900"/>
              <a:gd name="connsiteX14" fmla="*/ 38100 w 610877"/>
              <a:gd name="connsiteY14" fmla="*/ 1638300 h 4914900"/>
              <a:gd name="connsiteX15" fmla="*/ 76200 w 610877"/>
              <a:gd name="connsiteY15" fmla="*/ 1485900 h 4914900"/>
              <a:gd name="connsiteX16" fmla="*/ 133350 w 610877"/>
              <a:gd name="connsiteY16" fmla="*/ 1447800 h 4914900"/>
              <a:gd name="connsiteX17" fmla="*/ 190500 w 610877"/>
              <a:gd name="connsiteY17" fmla="*/ 1238250 h 4914900"/>
              <a:gd name="connsiteX18" fmla="*/ 209550 w 610877"/>
              <a:gd name="connsiteY18" fmla="*/ 1162050 h 4914900"/>
              <a:gd name="connsiteX19" fmla="*/ 247650 w 610877"/>
              <a:gd name="connsiteY19" fmla="*/ 1047750 h 4914900"/>
              <a:gd name="connsiteX20" fmla="*/ 304800 w 610877"/>
              <a:gd name="connsiteY20" fmla="*/ 800100 h 4914900"/>
              <a:gd name="connsiteX21" fmla="*/ 419100 w 610877"/>
              <a:gd name="connsiteY21" fmla="*/ 723900 h 4914900"/>
              <a:gd name="connsiteX22" fmla="*/ 495300 w 610877"/>
              <a:gd name="connsiteY22" fmla="*/ 609600 h 4914900"/>
              <a:gd name="connsiteX23" fmla="*/ 533400 w 610877"/>
              <a:gd name="connsiteY23" fmla="*/ 552450 h 4914900"/>
              <a:gd name="connsiteX24" fmla="*/ 552450 w 610877"/>
              <a:gd name="connsiteY24" fmla="*/ 381000 h 4914900"/>
              <a:gd name="connsiteX25" fmla="*/ 590550 w 610877"/>
              <a:gd name="connsiteY25" fmla="*/ 209550 h 4914900"/>
              <a:gd name="connsiteX26" fmla="*/ 609600 w 610877"/>
              <a:gd name="connsiteY26" fmla="*/ 95250 h 4914900"/>
              <a:gd name="connsiteX27" fmla="*/ 609600 w 610877"/>
              <a:gd name="connsiteY27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77" h="4914900">
                <a:moveTo>
                  <a:pt x="342900" y="4914900"/>
                </a:moveTo>
                <a:cubicBezTo>
                  <a:pt x="336550" y="4838700"/>
                  <a:pt x="331855" y="4762344"/>
                  <a:pt x="323850" y="4686300"/>
                </a:cubicBezTo>
                <a:cubicBezTo>
                  <a:pt x="319150" y="4641645"/>
                  <a:pt x="307889" y="4597745"/>
                  <a:pt x="304800" y="4552950"/>
                </a:cubicBezTo>
                <a:cubicBezTo>
                  <a:pt x="295178" y="4413437"/>
                  <a:pt x="296081" y="4273312"/>
                  <a:pt x="285750" y="4133850"/>
                </a:cubicBezTo>
                <a:cubicBezTo>
                  <a:pt x="283358" y="4101560"/>
                  <a:pt x="272023" y="4070538"/>
                  <a:pt x="266700" y="4038600"/>
                </a:cubicBezTo>
                <a:cubicBezTo>
                  <a:pt x="259318" y="3994310"/>
                  <a:pt x="253219" y="3949805"/>
                  <a:pt x="247650" y="3905250"/>
                </a:cubicBezTo>
                <a:cubicBezTo>
                  <a:pt x="235791" y="3810374"/>
                  <a:pt x="216932" y="3584496"/>
                  <a:pt x="190500" y="3505200"/>
                </a:cubicBezTo>
                <a:lnTo>
                  <a:pt x="171450" y="3448050"/>
                </a:lnTo>
                <a:cubicBezTo>
                  <a:pt x="161567" y="3359104"/>
                  <a:pt x="138077" y="3119330"/>
                  <a:pt x="114300" y="3048000"/>
                </a:cubicBezTo>
                <a:lnTo>
                  <a:pt x="76200" y="2933700"/>
                </a:lnTo>
                <a:cubicBezTo>
                  <a:pt x="69850" y="2882900"/>
                  <a:pt x="65566" y="2831799"/>
                  <a:pt x="57150" y="2781300"/>
                </a:cubicBezTo>
                <a:cubicBezTo>
                  <a:pt x="52846" y="2755475"/>
                  <a:pt x="41560" y="2731052"/>
                  <a:pt x="38100" y="2705100"/>
                </a:cubicBezTo>
                <a:cubicBezTo>
                  <a:pt x="-4741" y="2383794"/>
                  <a:pt x="44057" y="2595578"/>
                  <a:pt x="0" y="2419350"/>
                </a:cubicBezTo>
                <a:cubicBezTo>
                  <a:pt x="6350" y="2178050"/>
                  <a:pt x="7289" y="1936547"/>
                  <a:pt x="19050" y="1695450"/>
                </a:cubicBezTo>
                <a:cubicBezTo>
                  <a:pt x="20028" y="1675393"/>
                  <a:pt x="33230" y="1657781"/>
                  <a:pt x="38100" y="1638300"/>
                </a:cubicBezTo>
                <a:cubicBezTo>
                  <a:pt x="39394" y="1633125"/>
                  <a:pt x="60365" y="1505693"/>
                  <a:pt x="76200" y="1485900"/>
                </a:cubicBezTo>
                <a:cubicBezTo>
                  <a:pt x="90503" y="1468022"/>
                  <a:pt x="114300" y="1460500"/>
                  <a:pt x="133350" y="1447800"/>
                </a:cubicBezTo>
                <a:cubicBezTo>
                  <a:pt x="168959" y="1340974"/>
                  <a:pt x="147530" y="1410131"/>
                  <a:pt x="190500" y="1238250"/>
                </a:cubicBezTo>
                <a:cubicBezTo>
                  <a:pt x="196850" y="1212850"/>
                  <a:pt x="201271" y="1186888"/>
                  <a:pt x="209550" y="1162050"/>
                </a:cubicBezTo>
                <a:lnTo>
                  <a:pt x="247650" y="1047750"/>
                </a:lnTo>
                <a:cubicBezTo>
                  <a:pt x="250837" y="1025439"/>
                  <a:pt x="271769" y="822121"/>
                  <a:pt x="304800" y="800100"/>
                </a:cubicBezTo>
                <a:lnTo>
                  <a:pt x="419100" y="723900"/>
                </a:lnTo>
                <a:lnTo>
                  <a:pt x="495300" y="609600"/>
                </a:lnTo>
                <a:lnTo>
                  <a:pt x="533400" y="552450"/>
                </a:lnTo>
                <a:cubicBezTo>
                  <a:pt x="539750" y="495300"/>
                  <a:pt x="544318" y="437924"/>
                  <a:pt x="552450" y="381000"/>
                </a:cubicBezTo>
                <a:cubicBezTo>
                  <a:pt x="569085" y="264552"/>
                  <a:pt x="569751" y="313543"/>
                  <a:pt x="590550" y="209550"/>
                </a:cubicBezTo>
                <a:cubicBezTo>
                  <a:pt x="598125" y="171675"/>
                  <a:pt x="606103" y="133717"/>
                  <a:pt x="609600" y="95250"/>
                </a:cubicBezTo>
                <a:cubicBezTo>
                  <a:pt x="612475" y="63630"/>
                  <a:pt x="609600" y="31750"/>
                  <a:pt x="609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手繪多邊形 64"/>
          <p:cNvSpPr/>
          <p:nvPr/>
        </p:nvSpPr>
        <p:spPr>
          <a:xfrm>
            <a:off x="3905250" y="1047750"/>
            <a:ext cx="1759270" cy="4972050"/>
          </a:xfrm>
          <a:custGeom>
            <a:avLst/>
            <a:gdLst>
              <a:gd name="connsiteX0" fmla="*/ 0 w 1759270"/>
              <a:gd name="connsiteY0" fmla="*/ 4972050 h 4972050"/>
              <a:gd name="connsiteX1" fmla="*/ 38100 w 1759270"/>
              <a:gd name="connsiteY1" fmla="*/ 4552950 h 4972050"/>
              <a:gd name="connsiteX2" fmla="*/ 95250 w 1759270"/>
              <a:gd name="connsiteY2" fmla="*/ 4324350 h 4972050"/>
              <a:gd name="connsiteX3" fmla="*/ 190500 w 1759270"/>
              <a:gd name="connsiteY3" fmla="*/ 4210050 h 4972050"/>
              <a:gd name="connsiteX4" fmla="*/ 266700 w 1759270"/>
              <a:gd name="connsiteY4" fmla="*/ 4038600 h 4972050"/>
              <a:gd name="connsiteX5" fmla="*/ 285750 w 1759270"/>
              <a:gd name="connsiteY5" fmla="*/ 3943350 h 4972050"/>
              <a:gd name="connsiteX6" fmla="*/ 323850 w 1759270"/>
              <a:gd name="connsiteY6" fmla="*/ 3867150 h 4972050"/>
              <a:gd name="connsiteX7" fmla="*/ 381000 w 1759270"/>
              <a:gd name="connsiteY7" fmla="*/ 3676650 h 4972050"/>
              <a:gd name="connsiteX8" fmla="*/ 457200 w 1759270"/>
              <a:gd name="connsiteY8" fmla="*/ 3486150 h 4972050"/>
              <a:gd name="connsiteX9" fmla="*/ 495300 w 1759270"/>
              <a:gd name="connsiteY9" fmla="*/ 3333750 h 4972050"/>
              <a:gd name="connsiteX10" fmla="*/ 514350 w 1759270"/>
              <a:gd name="connsiteY10" fmla="*/ 3276600 h 4972050"/>
              <a:gd name="connsiteX11" fmla="*/ 628650 w 1759270"/>
              <a:gd name="connsiteY11" fmla="*/ 3219450 h 4972050"/>
              <a:gd name="connsiteX12" fmla="*/ 647700 w 1759270"/>
              <a:gd name="connsiteY12" fmla="*/ 3162300 h 4972050"/>
              <a:gd name="connsiteX13" fmla="*/ 685800 w 1759270"/>
              <a:gd name="connsiteY13" fmla="*/ 2724150 h 4972050"/>
              <a:gd name="connsiteX14" fmla="*/ 704850 w 1759270"/>
              <a:gd name="connsiteY14" fmla="*/ 2667000 h 4972050"/>
              <a:gd name="connsiteX15" fmla="*/ 723900 w 1759270"/>
              <a:gd name="connsiteY15" fmla="*/ 2571750 h 4972050"/>
              <a:gd name="connsiteX16" fmla="*/ 762000 w 1759270"/>
              <a:gd name="connsiteY16" fmla="*/ 2514600 h 4972050"/>
              <a:gd name="connsiteX17" fmla="*/ 781050 w 1759270"/>
              <a:gd name="connsiteY17" fmla="*/ 2457450 h 4972050"/>
              <a:gd name="connsiteX18" fmla="*/ 800100 w 1759270"/>
              <a:gd name="connsiteY18" fmla="*/ 2286000 h 4972050"/>
              <a:gd name="connsiteX19" fmla="*/ 819150 w 1759270"/>
              <a:gd name="connsiteY19" fmla="*/ 2228850 h 4972050"/>
              <a:gd name="connsiteX20" fmla="*/ 838200 w 1759270"/>
              <a:gd name="connsiteY20" fmla="*/ 2152650 h 4972050"/>
              <a:gd name="connsiteX21" fmla="*/ 857250 w 1759270"/>
              <a:gd name="connsiteY21" fmla="*/ 2038350 h 4972050"/>
              <a:gd name="connsiteX22" fmla="*/ 876300 w 1759270"/>
              <a:gd name="connsiteY22" fmla="*/ 1962150 h 4972050"/>
              <a:gd name="connsiteX23" fmla="*/ 914400 w 1759270"/>
              <a:gd name="connsiteY23" fmla="*/ 1809750 h 4972050"/>
              <a:gd name="connsiteX24" fmla="*/ 952500 w 1759270"/>
              <a:gd name="connsiteY24" fmla="*/ 1752600 h 4972050"/>
              <a:gd name="connsiteX25" fmla="*/ 971550 w 1759270"/>
              <a:gd name="connsiteY25" fmla="*/ 1600200 h 4972050"/>
              <a:gd name="connsiteX26" fmla="*/ 990600 w 1759270"/>
              <a:gd name="connsiteY26" fmla="*/ 1543050 h 4972050"/>
              <a:gd name="connsiteX27" fmla="*/ 1009650 w 1759270"/>
              <a:gd name="connsiteY27" fmla="*/ 1447800 h 4972050"/>
              <a:gd name="connsiteX28" fmla="*/ 1047750 w 1759270"/>
              <a:gd name="connsiteY28" fmla="*/ 1333500 h 4972050"/>
              <a:gd name="connsiteX29" fmla="*/ 1104900 w 1759270"/>
              <a:gd name="connsiteY29" fmla="*/ 1314450 h 4972050"/>
              <a:gd name="connsiteX30" fmla="*/ 1162050 w 1759270"/>
              <a:gd name="connsiteY30" fmla="*/ 1200150 h 4972050"/>
              <a:gd name="connsiteX31" fmla="*/ 1219200 w 1759270"/>
              <a:gd name="connsiteY31" fmla="*/ 1028700 h 4972050"/>
              <a:gd name="connsiteX32" fmla="*/ 1238250 w 1759270"/>
              <a:gd name="connsiteY32" fmla="*/ 971550 h 4972050"/>
              <a:gd name="connsiteX33" fmla="*/ 1276350 w 1759270"/>
              <a:gd name="connsiteY33" fmla="*/ 914400 h 4972050"/>
              <a:gd name="connsiteX34" fmla="*/ 1295400 w 1759270"/>
              <a:gd name="connsiteY34" fmla="*/ 857250 h 4972050"/>
              <a:gd name="connsiteX35" fmla="*/ 1352550 w 1759270"/>
              <a:gd name="connsiteY35" fmla="*/ 800100 h 4972050"/>
              <a:gd name="connsiteX36" fmla="*/ 1447800 w 1759270"/>
              <a:gd name="connsiteY36" fmla="*/ 685800 h 4972050"/>
              <a:gd name="connsiteX37" fmla="*/ 1562100 w 1759270"/>
              <a:gd name="connsiteY37" fmla="*/ 609600 h 4972050"/>
              <a:gd name="connsiteX38" fmla="*/ 1619250 w 1759270"/>
              <a:gd name="connsiteY38" fmla="*/ 152400 h 4972050"/>
              <a:gd name="connsiteX39" fmla="*/ 1752600 w 1759270"/>
              <a:gd name="connsiteY39" fmla="*/ 114300 h 4972050"/>
              <a:gd name="connsiteX40" fmla="*/ 1752600 w 1759270"/>
              <a:gd name="connsiteY40" fmla="*/ 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59270" h="4972050">
                <a:moveTo>
                  <a:pt x="0" y="4972050"/>
                </a:moveTo>
                <a:cubicBezTo>
                  <a:pt x="15210" y="4759104"/>
                  <a:pt x="12296" y="4733579"/>
                  <a:pt x="38100" y="4552950"/>
                </a:cubicBezTo>
                <a:cubicBezTo>
                  <a:pt x="45891" y="4498414"/>
                  <a:pt x="63507" y="4371964"/>
                  <a:pt x="95250" y="4324350"/>
                </a:cubicBezTo>
                <a:cubicBezTo>
                  <a:pt x="148294" y="4244784"/>
                  <a:pt x="117161" y="4283389"/>
                  <a:pt x="190500" y="4210050"/>
                </a:cubicBezTo>
                <a:cubicBezTo>
                  <a:pt x="235840" y="4074030"/>
                  <a:pt x="206323" y="4129166"/>
                  <a:pt x="266700" y="4038600"/>
                </a:cubicBezTo>
                <a:cubicBezTo>
                  <a:pt x="273050" y="4006850"/>
                  <a:pt x="275511" y="3974067"/>
                  <a:pt x="285750" y="3943350"/>
                </a:cubicBezTo>
                <a:cubicBezTo>
                  <a:pt x="294730" y="3916409"/>
                  <a:pt x="315690" y="3894350"/>
                  <a:pt x="323850" y="3867150"/>
                </a:cubicBezTo>
                <a:cubicBezTo>
                  <a:pt x="395006" y="3629964"/>
                  <a:pt x="290750" y="3857151"/>
                  <a:pt x="381000" y="3676650"/>
                </a:cubicBezTo>
                <a:cubicBezTo>
                  <a:pt x="417330" y="3422342"/>
                  <a:pt x="360218" y="3631623"/>
                  <a:pt x="457200" y="3486150"/>
                </a:cubicBezTo>
                <a:cubicBezTo>
                  <a:pt x="474618" y="3460023"/>
                  <a:pt x="491453" y="3349138"/>
                  <a:pt x="495300" y="3333750"/>
                </a:cubicBezTo>
                <a:cubicBezTo>
                  <a:pt x="500170" y="3314269"/>
                  <a:pt x="501806" y="3292280"/>
                  <a:pt x="514350" y="3276600"/>
                </a:cubicBezTo>
                <a:cubicBezTo>
                  <a:pt x="541207" y="3243028"/>
                  <a:pt x="591002" y="3231999"/>
                  <a:pt x="628650" y="3219450"/>
                </a:cubicBezTo>
                <a:cubicBezTo>
                  <a:pt x="635000" y="3200400"/>
                  <a:pt x="645398" y="3182248"/>
                  <a:pt x="647700" y="3162300"/>
                </a:cubicBezTo>
                <a:cubicBezTo>
                  <a:pt x="664504" y="3016665"/>
                  <a:pt x="639441" y="2863228"/>
                  <a:pt x="685800" y="2724150"/>
                </a:cubicBezTo>
                <a:cubicBezTo>
                  <a:pt x="692150" y="2705100"/>
                  <a:pt x="699980" y="2686481"/>
                  <a:pt x="704850" y="2667000"/>
                </a:cubicBezTo>
                <a:cubicBezTo>
                  <a:pt x="712703" y="2635588"/>
                  <a:pt x="712531" y="2602067"/>
                  <a:pt x="723900" y="2571750"/>
                </a:cubicBezTo>
                <a:cubicBezTo>
                  <a:pt x="731939" y="2550313"/>
                  <a:pt x="751761" y="2535078"/>
                  <a:pt x="762000" y="2514600"/>
                </a:cubicBezTo>
                <a:cubicBezTo>
                  <a:pt x="770980" y="2496639"/>
                  <a:pt x="774700" y="2476500"/>
                  <a:pt x="781050" y="2457450"/>
                </a:cubicBezTo>
                <a:cubicBezTo>
                  <a:pt x="787400" y="2400300"/>
                  <a:pt x="790647" y="2342719"/>
                  <a:pt x="800100" y="2286000"/>
                </a:cubicBezTo>
                <a:cubicBezTo>
                  <a:pt x="803401" y="2266193"/>
                  <a:pt x="813633" y="2248158"/>
                  <a:pt x="819150" y="2228850"/>
                </a:cubicBezTo>
                <a:cubicBezTo>
                  <a:pt x="826343" y="2203676"/>
                  <a:pt x="833065" y="2178323"/>
                  <a:pt x="838200" y="2152650"/>
                </a:cubicBezTo>
                <a:cubicBezTo>
                  <a:pt x="845775" y="2114775"/>
                  <a:pt x="849675" y="2076225"/>
                  <a:pt x="857250" y="2038350"/>
                </a:cubicBezTo>
                <a:cubicBezTo>
                  <a:pt x="862385" y="2012677"/>
                  <a:pt x="870620" y="1987708"/>
                  <a:pt x="876300" y="1962150"/>
                </a:cubicBezTo>
                <a:cubicBezTo>
                  <a:pt x="884995" y="1923023"/>
                  <a:pt x="893975" y="1850600"/>
                  <a:pt x="914400" y="1809750"/>
                </a:cubicBezTo>
                <a:cubicBezTo>
                  <a:pt x="924639" y="1789272"/>
                  <a:pt x="939800" y="1771650"/>
                  <a:pt x="952500" y="1752600"/>
                </a:cubicBezTo>
                <a:cubicBezTo>
                  <a:pt x="958850" y="1701800"/>
                  <a:pt x="962392" y="1650570"/>
                  <a:pt x="971550" y="1600200"/>
                </a:cubicBezTo>
                <a:cubicBezTo>
                  <a:pt x="975142" y="1580443"/>
                  <a:pt x="985730" y="1562531"/>
                  <a:pt x="990600" y="1543050"/>
                </a:cubicBezTo>
                <a:cubicBezTo>
                  <a:pt x="998453" y="1511638"/>
                  <a:pt x="1001131" y="1479038"/>
                  <a:pt x="1009650" y="1447800"/>
                </a:cubicBezTo>
                <a:cubicBezTo>
                  <a:pt x="1020217" y="1409054"/>
                  <a:pt x="1009650" y="1346200"/>
                  <a:pt x="1047750" y="1333500"/>
                </a:cubicBezTo>
                <a:lnTo>
                  <a:pt x="1104900" y="1314450"/>
                </a:lnTo>
                <a:cubicBezTo>
                  <a:pt x="1174375" y="1106024"/>
                  <a:pt x="1063573" y="1421724"/>
                  <a:pt x="1162050" y="1200150"/>
                </a:cubicBezTo>
                <a:lnTo>
                  <a:pt x="1219200" y="1028700"/>
                </a:lnTo>
                <a:cubicBezTo>
                  <a:pt x="1225550" y="1009650"/>
                  <a:pt x="1227111" y="988258"/>
                  <a:pt x="1238250" y="971550"/>
                </a:cubicBezTo>
                <a:cubicBezTo>
                  <a:pt x="1250950" y="952500"/>
                  <a:pt x="1266111" y="934878"/>
                  <a:pt x="1276350" y="914400"/>
                </a:cubicBezTo>
                <a:cubicBezTo>
                  <a:pt x="1285330" y="896439"/>
                  <a:pt x="1284261" y="873958"/>
                  <a:pt x="1295400" y="857250"/>
                </a:cubicBezTo>
                <a:cubicBezTo>
                  <a:pt x="1310344" y="834834"/>
                  <a:pt x="1335303" y="820796"/>
                  <a:pt x="1352550" y="800100"/>
                </a:cubicBezTo>
                <a:cubicBezTo>
                  <a:pt x="1410480" y="730584"/>
                  <a:pt x="1368712" y="747313"/>
                  <a:pt x="1447800" y="685800"/>
                </a:cubicBezTo>
                <a:cubicBezTo>
                  <a:pt x="1483945" y="657687"/>
                  <a:pt x="1562100" y="609600"/>
                  <a:pt x="1562100" y="609600"/>
                </a:cubicBezTo>
                <a:cubicBezTo>
                  <a:pt x="1694023" y="411715"/>
                  <a:pt x="1483832" y="748237"/>
                  <a:pt x="1619250" y="152400"/>
                </a:cubicBezTo>
                <a:cubicBezTo>
                  <a:pt x="1626249" y="121606"/>
                  <a:pt x="1738628" y="146901"/>
                  <a:pt x="1752600" y="114300"/>
                </a:cubicBezTo>
                <a:cubicBezTo>
                  <a:pt x="1767608" y="79281"/>
                  <a:pt x="1752600" y="38100"/>
                  <a:pt x="1752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2598762" y="1990144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2370" y="1978721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3403" y="6131272"/>
            <a:ext cx="3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4 times of parameters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43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8" grpId="0" animBg="1"/>
      <p:bldP spid="40" grpId="0" animBg="1"/>
      <p:bldP spid="42" grpId="0" animBg="1"/>
      <p:bldP spid="43" grpId="0" animBg="1"/>
      <p:bldP spid="44" grpId="0"/>
      <p:bldP spid="45" grpId="0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7" name="圖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123" y="1397244"/>
            <a:ext cx="1800290" cy="2363859"/>
          </a:xfrm>
          <a:prstGeom prst="rect">
            <a:avLst/>
          </a:prstGeom>
        </p:spPr>
      </p:pic>
      <p:pic>
        <p:nvPicPr>
          <p:cNvPr id="128" name="圖片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13" y="1397243"/>
            <a:ext cx="1800290" cy="2363859"/>
          </a:xfrm>
          <a:prstGeom prst="rect">
            <a:avLst/>
          </a:prstGeom>
        </p:spPr>
      </p:pic>
      <p:pic>
        <p:nvPicPr>
          <p:cNvPr id="129" name="圖片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60" y="1397243"/>
            <a:ext cx="1800290" cy="236385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07923" y="2271117"/>
            <a:ext cx="96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840916" y="2404832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4641206" y="2404832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7497090" y="2423994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4701" y="2625622"/>
            <a:ext cx="11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vector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132" name="群組 131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137" name="矩形 136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41" name="矩形 140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43" name="矩形 142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45" name="矩形 144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46" name="向下箭號 145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向下箭號 146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向下箭號 147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向下箭號 149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/>
          <p:cNvSpPr txBox="1"/>
          <p:nvPr/>
        </p:nvSpPr>
        <p:spPr>
          <a:xfrm>
            <a:off x="4212660" y="4719302"/>
            <a:ext cx="184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4 vectors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10" name="直線單箭頭接點 9"/>
          <p:cNvCxnSpPr>
            <a:endCxn id="127" idx="2"/>
          </p:cNvCxnSpPr>
          <p:nvPr/>
        </p:nvCxnSpPr>
        <p:spPr>
          <a:xfrm flipH="1" flipV="1">
            <a:off x="2966268" y="3761103"/>
            <a:ext cx="8476" cy="1009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28" idx="2"/>
          </p:cNvCxnSpPr>
          <p:nvPr/>
        </p:nvCxnSpPr>
        <p:spPr>
          <a:xfrm flipV="1">
            <a:off x="2957406" y="3761102"/>
            <a:ext cx="1809152" cy="10013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40" idx="0"/>
            <a:endCxn id="129" idx="2"/>
          </p:cNvCxnSpPr>
          <p:nvPr/>
        </p:nvCxnSpPr>
        <p:spPr>
          <a:xfrm flipV="1">
            <a:off x="2997175" y="3761102"/>
            <a:ext cx="4618030" cy="9730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flipV="1">
            <a:off x="2092792" y="2936822"/>
            <a:ext cx="11537" cy="1789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 flipV="1">
            <a:off x="2070168" y="3002754"/>
            <a:ext cx="1865920" cy="17313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 flipV="1">
            <a:off x="2066123" y="3049201"/>
            <a:ext cx="4744252" cy="17057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75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0" grpId="0" animBg="1"/>
      <p:bldP spid="131" grpId="0" animBg="1"/>
      <p:bldP spid="8" grpId="0"/>
      <p:bldP spid="140" grpId="0" animBg="1"/>
      <p:bldP spid="141" grpId="0" animBg="1"/>
      <p:bldP spid="143" grpId="0" animBg="1"/>
      <p:bldP spid="145" grpId="0" animBg="1"/>
      <p:bldP spid="146" grpId="0" animBg="1"/>
      <p:bldP spid="147" grpId="0" animBg="1"/>
      <p:bldP spid="148" grpId="0" animBg="1"/>
      <p:bldP spid="150" grpId="0" animBg="1"/>
      <p:bldP spid="1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pic>
        <p:nvPicPr>
          <p:cNvPr id="133" name="圖片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手繪多邊形 4"/>
          <p:cNvSpPr/>
          <p:nvPr/>
        </p:nvSpPr>
        <p:spPr>
          <a:xfrm>
            <a:off x="754743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7" name="圖片 1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8885" y="1516558"/>
            <a:ext cx="3603520" cy="4731579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>
            <a:off x="6571952" y="6248137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29" name="矩形 128"/>
          <p:cNvSpPr/>
          <p:nvPr/>
        </p:nvSpPr>
        <p:spPr>
          <a:xfrm>
            <a:off x="4617831" y="4518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30" name="矩形 129"/>
          <p:cNvSpPr/>
          <p:nvPr/>
        </p:nvSpPr>
        <p:spPr>
          <a:xfrm>
            <a:off x="8391431" y="3617274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31" name="矩形 130"/>
          <p:cNvSpPr/>
          <p:nvPr/>
        </p:nvSpPr>
        <p:spPr>
          <a:xfrm>
            <a:off x="4569859" y="187777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0588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162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pic>
        <p:nvPicPr>
          <p:cNvPr id="133" name="圖片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1" name="群組 170"/>
          <p:cNvGrpSpPr/>
          <p:nvPr/>
        </p:nvGrpSpPr>
        <p:grpSpPr>
          <a:xfrm>
            <a:off x="6246925" y="5876094"/>
            <a:ext cx="907572" cy="461665"/>
            <a:chOff x="4765592" y="6396335"/>
            <a:chExt cx="907572" cy="461665"/>
          </a:xfrm>
        </p:grpSpPr>
        <p:sp>
          <p:nvSpPr>
            <p:cNvPr id="172" name="矩形 17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sp>
        <p:nvSpPr>
          <p:cNvPr id="174" name="矩形 173"/>
          <p:cNvSpPr/>
          <p:nvPr/>
        </p:nvSpPr>
        <p:spPr>
          <a:xfrm>
            <a:off x="6686878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579403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176" name="群組 175"/>
          <p:cNvGrpSpPr/>
          <p:nvPr/>
        </p:nvGrpSpPr>
        <p:grpSpPr>
          <a:xfrm>
            <a:off x="6488817" y="3726781"/>
            <a:ext cx="438150" cy="438150"/>
            <a:chOff x="6656524" y="2699227"/>
            <a:chExt cx="438150" cy="438150"/>
          </a:xfrm>
        </p:grpSpPr>
        <p:sp>
          <p:nvSpPr>
            <p:cNvPr id="177" name="橢圓 17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矩形 178"/>
          <p:cNvSpPr/>
          <p:nvPr/>
        </p:nvSpPr>
        <p:spPr>
          <a:xfrm>
            <a:off x="490957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80" name="矩形 179"/>
          <p:cNvSpPr/>
          <p:nvPr/>
        </p:nvSpPr>
        <p:spPr>
          <a:xfrm>
            <a:off x="7571338" y="4742189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181" name="群組 180"/>
          <p:cNvGrpSpPr/>
          <p:nvPr/>
        </p:nvGrpSpPr>
        <p:grpSpPr>
          <a:xfrm>
            <a:off x="5050497" y="2754657"/>
            <a:ext cx="438150" cy="438150"/>
            <a:chOff x="6656524" y="2699227"/>
            <a:chExt cx="438150" cy="438150"/>
          </a:xfrm>
        </p:grpSpPr>
        <p:sp>
          <p:nvSpPr>
            <p:cNvPr id="182" name="橢圓 181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文字方塊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群組 183"/>
          <p:cNvGrpSpPr/>
          <p:nvPr/>
        </p:nvGrpSpPr>
        <p:grpSpPr>
          <a:xfrm>
            <a:off x="6467803" y="2741440"/>
            <a:ext cx="438150" cy="438150"/>
            <a:chOff x="6656524" y="2699227"/>
            <a:chExt cx="438150" cy="438150"/>
          </a:xfrm>
        </p:grpSpPr>
        <p:sp>
          <p:nvSpPr>
            <p:cNvPr id="185" name="橢圓 18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/>
          <p:cNvGrpSpPr/>
          <p:nvPr/>
        </p:nvGrpSpPr>
        <p:grpSpPr>
          <a:xfrm>
            <a:off x="7726565" y="2749891"/>
            <a:ext cx="438150" cy="438150"/>
            <a:chOff x="6656524" y="2699227"/>
            <a:chExt cx="438150" cy="438150"/>
          </a:xfrm>
        </p:grpSpPr>
        <p:sp>
          <p:nvSpPr>
            <p:cNvPr id="188" name="橢圓 18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/>
          <p:cNvGrpSpPr/>
          <p:nvPr/>
        </p:nvGrpSpPr>
        <p:grpSpPr>
          <a:xfrm>
            <a:off x="7533985" y="1397855"/>
            <a:ext cx="907572" cy="461665"/>
            <a:chOff x="7533985" y="1397855"/>
            <a:chExt cx="907572" cy="461665"/>
          </a:xfrm>
        </p:grpSpPr>
        <p:sp>
          <p:nvSpPr>
            <p:cNvPr id="190" name="矩形 189"/>
            <p:cNvSpPr/>
            <p:nvPr/>
          </p:nvSpPr>
          <p:spPr>
            <a:xfrm>
              <a:off x="7588207" y="1412344"/>
              <a:ext cx="72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7533985" y="139785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pic>
        <p:nvPicPr>
          <p:cNvPr id="192" name="圖片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921" y="3763653"/>
            <a:ext cx="371475" cy="371475"/>
          </a:xfrm>
          <a:prstGeom prst="rect">
            <a:avLst/>
          </a:prstGeom>
        </p:spPr>
      </p:pic>
      <p:pic>
        <p:nvPicPr>
          <p:cNvPr id="193" name="圖片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741" y="3760119"/>
            <a:ext cx="371475" cy="371475"/>
          </a:xfrm>
          <a:prstGeom prst="rect">
            <a:avLst/>
          </a:prstGeom>
        </p:spPr>
      </p:pic>
      <p:pic>
        <p:nvPicPr>
          <p:cNvPr id="194" name="圖片 1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346" y="3760118"/>
            <a:ext cx="371475" cy="3714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5446" y="2767111"/>
            <a:ext cx="371475" cy="371475"/>
          </a:xfrm>
          <a:prstGeom prst="rect">
            <a:avLst/>
          </a:prstGeom>
        </p:spPr>
      </p:pic>
      <p:cxnSp>
        <p:nvCxnSpPr>
          <p:cNvPr id="196" name="直線單箭頭接點 195"/>
          <p:cNvCxnSpPr/>
          <p:nvPr/>
        </p:nvCxnSpPr>
        <p:spPr>
          <a:xfrm flipH="1" flipV="1">
            <a:off x="5262730" y="4141449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H="1" flipV="1">
            <a:off x="5268892" y="316900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endCxn id="185" idx="2"/>
          </p:cNvCxnSpPr>
          <p:nvPr/>
        </p:nvCxnSpPr>
        <p:spPr>
          <a:xfrm flipV="1">
            <a:off x="5513958" y="2960515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endCxn id="177" idx="4"/>
          </p:cNvCxnSpPr>
          <p:nvPr/>
        </p:nvCxnSpPr>
        <p:spPr>
          <a:xfrm flipH="1" flipV="1">
            <a:off x="6707892" y="4164931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/>
          <p:nvPr/>
        </p:nvCxnSpPr>
        <p:spPr>
          <a:xfrm flipH="1" flipV="1">
            <a:off x="6129657" y="412839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 flipH="1" flipV="1">
            <a:off x="6704929" y="311395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endCxn id="177" idx="2"/>
          </p:cNvCxnSpPr>
          <p:nvPr/>
        </p:nvCxnSpPr>
        <p:spPr>
          <a:xfrm>
            <a:off x="6292055" y="3932282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/>
          <p:nvPr/>
        </p:nvCxnSpPr>
        <p:spPr>
          <a:xfrm flipH="1" flipV="1">
            <a:off x="7931337" y="4101013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H="1" flipV="1">
            <a:off x="7942662" y="3189684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46638" y="295284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7505093" y="2965146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向下箭號 206"/>
          <p:cNvSpPr/>
          <p:nvPr/>
        </p:nvSpPr>
        <p:spPr>
          <a:xfrm flipV="1">
            <a:off x="7741346" y="1938435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向下箭號 207"/>
          <p:cNvSpPr/>
          <p:nvPr/>
        </p:nvSpPr>
        <p:spPr>
          <a:xfrm rot="2610135" flipV="1">
            <a:off x="7462330" y="5179371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向下箭號 208"/>
          <p:cNvSpPr/>
          <p:nvPr/>
        </p:nvSpPr>
        <p:spPr>
          <a:xfrm rot="19634133" flipV="1">
            <a:off x="6072122" y="5200164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向下箭號 209"/>
          <p:cNvSpPr/>
          <p:nvPr/>
        </p:nvSpPr>
        <p:spPr>
          <a:xfrm rot="1779305" flipV="1">
            <a:off x="6764000" y="5205553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向下箭號 210"/>
          <p:cNvSpPr/>
          <p:nvPr/>
        </p:nvSpPr>
        <p:spPr>
          <a:xfrm rot="18851723" flipV="1">
            <a:off x="5298617" y="5168007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3" name="群組 212"/>
          <p:cNvGrpSpPr/>
          <p:nvPr/>
        </p:nvGrpSpPr>
        <p:grpSpPr>
          <a:xfrm>
            <a:off x="5426810" y="5885752"/>
            <a:ext cx="907572" cy="461665"/>
            <a:chOff x="4765592" y="6396335"/>
            <a:chExt cx="907572" cy="461665"/>
          </a:xfrm>
        </p:grpSpPr>
        <p:sp>
          <p:nvSpPr>
            <p:cNvPr id="214" name="矩形 21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9" name="文字方塊 218"/>
          <p:cNvSpPr txBox="1"/>
          <p:nvPr/>
        </p:nvSpPr>
        <p:spPr>
          <a:xfrm>
            <a:off x="4503343" y="541542"/>
            <a:ext cx="3028573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Extension: “peephole”</a:t>
            </a:r>
            <a:endParaRPr lang="zh-TW" altLang="en-US" sz="2400" dirty="0"/>
          </a:p>
        </p:txBody>
      </p:sp>
      <p:grpSp>
        <p:nvGrpSpPr>
          <p:cNvPr id="220" name="群組 219"/>
          <p:cNvGrpSpPr/>
          <p:nvPr/>
        </p:nvGrpSpPr>
        <p:grpSpPr>
          <a:xfrm>
            <a:off x="1401513" y="5863537"/>
            <a:ext cx="907572" cy="461665"/>
            <a:chOff x="4765592" y="6396335"/>
            <a:chExt cx="907572" cy="461665"/>
          </a:xfrm>
        </p:grpSpPr>
        <p:sp>
          <p:nvSpPr>
            <p:cNvPr id="221" name="矩形 2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4599806" y="5873235"/>
            <a:ext cx="907572" cy="461665"/>
            <a:chOff x="4775004" y="6396335"/>
            <a:chExt cx="907572" cy="461665"/>
          </a:xfrm>
        </p:grpSpPr>
        <p:sp>
          <p:nvSpPr>
            <p:cNvPr id="103" name="矩形 102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手繪多邊形 105"/>
          <p:cNvSpPr/>
          <p:nvPr/>
        </p:nvSpPr>
        <p:spPr>
          <a:xfrm>
            <a:off x="8192589" y="2907527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-58910" y="2943495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8" name="群組 107"/>
          <p:cNvGrpSpPr/>
          <p:nvPr/>
        </p:nvGrpSpPr>
        <p:grpSpPr>
          <a:xfrm>
            <a:off x="486959" y="5850146"/>
            <a:ext cx="907572" cy="461665"/>
            <a:chOff x="4775004" y="6396335"/>
            <a:chExt cx="907572" cy="461665"/>
          </a:xfrm>
        </p:grpSpPr>
        <p:sp>
          <p:nvSpPr>
            <p:cNvPr id="109" name="矩形 10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手繪多邊形 110"/>
          <p:cNvSpPr/>
          <p:nvPr/>
        </p:nvSpPr>
        <p:spPr>
          <a:xfrm>
            <a:off x="4159579" y="3012158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4155655" y="2078942"/>
            <a:ext cx="907572" cy="461665"/>
            <a:chOff x="4775004" y="6396335"/>
            <a:chExt cx="907572" cy="461665"/>
          </a:xfrm>
        </p:grpSpPr>
        <p:sp>
          <p:nvSpPr>
            <p:cNvPr id="118" name="矩形 117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8336918" y="2096100"/>
            <a:ext cx="907572" cy="461665"/>
            <a:chOff x="4775004" y="6396335"/>
            <a:chExt cx="907572" cy="461665"/>
          </a:xfrm>
        </p:grpSpPr>
        <p:sp>
          <p:nvSpPr>
            <p:cNvPr id="121" name="矩形 1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t+1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手繪多邊形 2"/>
          <p:cNvSpPr/>
          <p:nvPr/>
        </p:nvSpPr>
        <p:spPr>
          <a:xfrm>
            <a:off x="2656114" y="233594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手繪多邊形 122"/>
          <p:cNvSpPr/>
          <p:nvPr/>
        </p:nvSpPr>
        <p:spPr>
          <a:xfrm>
            <a:off x="6758538" y="2329104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362857" y="2481943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23"/>
          <p:cNvSpPr/>
          <p:nvPr/>
        </p:nvSpPr>
        <p:spPr>
          <a:xfrm>
            <a:off x="4520854" y="2518218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754743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24"/>
          <p:cNvSpPr/>
          <p:nvPr/>
        </p:nvSpPr>
        <p:spPr>
          <a:xfrm rot="523080">
            <a:off x="4885987" y="2356876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25"/>
          <p:cNvSpPr/>
          <p:nvPr/>
        </p:nvSpPr>
        <p:spPr>
          <a:xfrm>
            <a:off x="8784519" y="2564610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4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79" grpId="0" animBg="1"/>
      <p:bldP spid="180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9" grpId="0" animBg="1"/>
      <p:bldP spid="106" grpId="0" animBg="1"/>
      <p:bldP spid="107" grpId="0" animBg="1"/>
      <p:bldP spid="111" grpId="0" animBg="1"/>
      <p:bldP spid="3" grpId="0" animBg="1"/>
      <p:bldP spid="123" grpId="0" animBg="1"/>
      <p:bldP spid="4" grpId="0" animBg="1"/>
      <p:bldP spid="124" grpId="0" animBg="1"/>
      <p:bldP spid="125" grpId="0" animBg="1"/>
      <p:bldP spid="1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14945" y="4419540"/>
            <a:ext cx="4173041" cy="935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0795" y="1713451"/>
            <a:ext cx="4173041" cy="2374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pic>
        <p:nvPicPr>
          <p:cNvPr id="1229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642" y="191529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249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249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5249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249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324218" y="6055666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Flatten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5869620" y="145176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5869620" y="256254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5869620" y="365418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869620" y="4689178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彎箭號 16"/>
          <p:cNvSpPr/>
          <p:nvPr/>
        </p:nvSpPr>
        <p:spPr>
          <a:xfrm rot="10800000">
            <a:off x="4881209" y="5753402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右彎箭號 21"/>
          <p:cNvSpPr/>
          <p:nvPr/>
        </p:nvSpPr>
        <p:spPr>
          <a:xfrm rot="16200000">
            <a:off x="2154214" y="5340912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24968" y="3414758"/>
            <a:ext cx="169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repeat many times</a:t>
            </a:r>
            <a:endParaRPr lang="zh-TW" altLang="en-US" sz="2400" dirty="0"/>
          </a:p>
        </p:txBody>
      </p:sp>
      <p:sp>
        <p:nvSpPr>
          <p:cNvPr id="23" name="左大括弧 22"/>
          <p:cNvSpPr/>
          <p:nvPr/>
        </p:nvSpPr>
        <p:spPr>
          <a:xfrm flipH="1">
            <a:off x="7026249" y="1806541"/>
            <a:ext cx="334434" cy="4047433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7898" y="1862451"/>
            <a:ext cx="4305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Some patterns are much smaller than the whole image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41502" y="3232243"/>
            <a:ext cx="4165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same patterns appear in different regions.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65943" y="4554815"/>
            <a:ext cx="41730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Subsampling</a:t>
            </a:r>
            <a:r>
              <a:rPr lang="zh-TW" altLang="en-US" sz="2400" dirty="0"/>
              <a:t> </a:t>
            </a:r>
            <a:r>
              <a:rPr lang="en-US" altLang="zh-TW" sz="2400" dirty="0"/>
              <a:t>the pixels will not change the object</a:t>
            </a:r>
            <a:endParaRPr lang="zh-TW" altLang="en-US" sz="2400" dirty="0"/>
          </a:p>
        </p:txBody>
      </p:sp>
      <p:cxnSp>
        <p:nvCxnSpPr>
          <p:cNvPr id="26" name="直線單箭頭接點 25"/>
          <p:cNvCxnSpPr>
            <a:stCxn id="11" idx="1"/>
            <a:endCxn id="10" idx="3"/>
          </p:cNvCxnSpPr>
          <p:nvPr/>
        </p:nvCxnSpPr>
        <p:spPr>
          <a:xfrm flipH="1">
            <a:off x="4593836" y="2207749"/>
            <a:ext cx="656087" cy="693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4" idx="1"/>
            <a:endCxn id="10" idx="3"/>
          </p:cNvCxnSpPr>
          <p:nvPr/>
        </p:nvCxnSpPr>
        <p:spPr>
          <a:xfrm flipH="1" flipV="1">
            <a:off x="4593836" y="2900749"/>
            <a:ext cx="656087" cy="147522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3" idx="1"/>
            <a:endCxn id="25" idx="3"/>
          </p:cNvCxnSpPr>
          <p:nvPr/>
        </p:nvCxnSpPr>
        <p:spPr>
          <a:xfrm flipH="1">
            <a:off x="4587986" y="3307761"/>
            <a:ext cx="661937" cy="15795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5" idx="1"/>
            <a:endCxn id="25" idx="3"/>
          </p:cNvCxnSpPr>
          <p:nvPr/>
        </p:nvCxnSpPr>
        <p:spPr>
          <a:xfrm flipH="1" flipV="1">
            <a:off x="4587986" y="4887306"/>
            <a:ext cx="661937" cy="5219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81190" y="1388954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1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287518" y="274318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2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87518" y="4070720"/>
            <a:ext cx="1581687" cy="5054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Property 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43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3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58872" y="5023167"/>
            <a:ext cx="2856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Initialize by RBM layer-by-layer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821788" y="5947973"/>
            <a:ext cx="7744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Reference: Hinton, Geoffrey E., and </a:t>
            </a:r>
            <a:r>
              <a:rPr lang="en-US" altLang="zh-TW" dirty="0" err="1"/>
              <a:t>Ruslan</a:t>
            </a:r>
            <a:r>
              <a:rPr lang="en-US" altLang="zh-TW" dirty="0"/>
              <a:t> R. </a:t>
            </a:r>
            <a:r>
              <a:rPr lang="en-US" altLang="zh-TW" dirty="0" err="1"/>
              <a:t>Salakhutdinov</a:t>
            </a:r>
            <a:r>
              <a:rPr lang="en-US" altLang="zh-TW" dirty="0"/>
              <a:t>. "Reducing the dimensionality of data with neural networks." </a:t>
            </a:r>
            <a:r>
              <a:rPr lang="en-US" altLang="zh-TW" i="1" dirty="0"/>
              <a:t>Science</a:t>
            </a:r>
            <a:r>
              <a:rPr lang="en-US" altLang="zh-TW" dirty="0"/>
              <a:t> 313.5786 (2006): 504-507</a:t>
            </a:r>
            <a:endParaRPr lang="zh-TW" altLang="en-US" dirty="0"/>
          </a:p>
        </p:txBody>
      </p:sp>
      <p:sp>
        <p:nvSpPr>
          <p:cNvPr id="1331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Of course, the auto-encoder can be deep</a:t>
            </a:r>
            <a:endParaRPr lang="en-US" altLang="zh-TW" u="sng" dirty="0"/>
          </a:p>
          <a:p>
            <a:pPr lvl="1"/>
            <a:endParaRPr lang="en-US" altLang="zh-TW" u="sng" dirty="0"/>
          </a:p>
          <a:p>
            <a:endParaRPr lang="zh-TW" altLang="en-US" u="sng" dirty="0"/>
          </a:p>
          <a:p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Auto-encoder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 rot="5400000">
            <a:off x="-35849" y="3884384"/>
            <a:ext cx="24479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Input Layer</a:t>
            </a:r>
            <a:endParaRPr kumimoji="0" lang="zh-TW" altLang="en-US" dirty="0"/>
          </a:p>
        </p:txBody>
      </p:sp>
      <p:sp>
        <p:nvSpPr>
          <p:cNvPr id="17" name="矩形 16"/>
          <p:cNvSpPr/>
          <p:nvPr/>
        </p:nvSpPr>
        <p:spPr>
          <a:xfrm rot="5400000">
            <a:off x="1188113" y="3916134"/>
            <a:ext cx="15843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18" name="矩形 17"/>
          <p:cNvSpPr/>
          <p:nvPr/>
        </p:nvSpPr>
        <p:spPr>
          <a:xfrm rot="5400000">
            <a:off x="2066001" y="3924071"/>
            <a:ext cx="1295400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19" name="矩形 18"/>
          <p:cNvSpPr/>
          <p:nvPr/>
        </p:nvSpPr>
        <p:spPr>
          <a:xfrm rot="5400000">
            <a:off x="4282945" y="3888352"/>
            <a:ext cx="746125" cy="22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bottle</a:t>
            </a:r>
            <a:endParaRPr kumimoji="0"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rot="5400000">
            <a:off x="1597689" y="38161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5400000">
            <a:off x="2331114" y="38161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>
            <a:off x="4328983" y="3781990"/>
            <a:ext cx="0" cy="43338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5400000">
            <a:off x="6809451" y="3878034"/>
            <a:ext cx="24479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Output Layer</a:t>
            </a:r>
            <a:endParaRPr kumimoji="0" lang="zh-TW" altLang="en-US" dirty="0"/>
          </a:p>
        </p:txBody>
      </p:sp>
      <p:sp>
        <p:nvSpPr>
          <p:cNvPr id="24" name="矩形 23"/>
          <p:cNvSpPr/>
          <p:nvPr/>
        </p:nvSpPr>
        <p:spPr>
          <a:xfrm rot="5400000">
            <a:off x="6579263" y="3882797"/>
            <a:ext cx="15843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25" name="矩形 24"/>
          <p:cNvSpPr/>
          <p:nvPr/>
        </p:nvSpPr>
        <p:spPr>
          <a:xfrm rot="5400000">
            <a:off x="6030782" y="3877240"/>
            <a:ext cx="12969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rot="5400000">
            <a:off x="7677814" y="375579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7020589" y="375579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040976" y="3782784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 rot="5400000">
            <a:off x="4787770" y="3877240"/>
            <a:ext cx="12969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56" name="矩形 55"/>
          <p:cNvSpPr/>
          <p:nvPr/>
        </p:nvSpPr>
        <p:spPr>
          <a:xfrm rot="5400000">
            <a:off x="3328857" y="3897878"/>
            <a:ext cx="1296987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 rot="5400000">
            <a:off x="3594764" y="37907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>
            <a:off x="5806151" y="3776434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7" name="文字方塊 58"/>
          <p:cNvSpPr txBox="1">
            <a:spLocks noChangeArrowheads="1"/>
          </p:cNvSpPr>
          <p:nvPr/>
        </p:nvSpPr>
        <p:spPr bwMode="auto">
          <a:xfrm>
            <a:off x="2866101" y="3693884"/>
            <a:ext cx="57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/>
              <a:t>…</a:t>
            </a:r>
            <a:endParaRPr kumimoji="0" lang="zh-TW" altLang="en-US" sz="2400"/>
          </a:p>
        </p:txBody>
      </p:sp>
      <p:sp>
        <p:nvSpPr>
          <p:cNvPr id="13338" name="文字方塊 59"/>
          <p:cNvSpPr txBox="1">
            <a:spLocks noChangeArrowheads="1"/>
          </p:cNvSpPr>
          <p:nvPr/>
        </p:nvSpPr>
        <p:spPr bwMode="auto">
          <a:xfrm>
            <a:off x="5990301" y="3690709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/>
              <a:t>…</a:t>
            </a:r>
            <a:endParaRPr kumimoji="0" lang="zh-TW" altLang="en-US" sz="240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4656007" y="4414428"/>
            <a:ext cx="0" cy="74471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>
            <a:spLocks noChangeArrowheads="1"/>
          </p:cNvSpPr>
          <p:nvPr/>
        </p:nvSpPr>
        <p:spPr bwMode="auto">
          <a:xfrm>
            <a:off x="4179748" y="5213926"/>
            <a:ext cx="952517" cy="46166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3" name="文字方塊 49"/>
          <p:cNvSpPr txBox="1">
            <a:spLocks noChangeArrowheads="1"/>
          </p:cNvSpPr>
          <p:nvPr/>
        </p:nvSpPr>
        <p:spPr bwMode="auto">
          <a:xfrm>
            <a:off x="3273295" y="2489765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cxnSp>
        <p:nvCxnSpPr>
          <p:cNvPr id="34" name="直線接點 33"/>
          <p:cNvCxnSpPr/>
          <p:nvPr/>
        </p:nvCxnSpPr>
        <p:spPr>
          <a:xfrm flipH="1">
            <a:off x="1180276" y="2493626"/>
            <a:ext cx="69082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196901" y="2507419"/>
            <a:ext cx="0" cy="2379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8055229" y="2513577"/>
            <a:ext cx="0" cy="2547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076034" y="52099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4" y="5209947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878883" y="5209947"/>
                <a:ext cx="309059" cy="414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83" y="5209947"/>
                <a:ext cx="309059" cy="414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395051" y="4180335"/>
                <a:ext cx="455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051" y="4180335"/>
                <a:ext cx="455317" cy="369332"/>
              </a:xfrm>
              <a:prstGeom prst="rect">
                <a:avLst/>
              </a:prstGeom>
              <a:blipFill>
                <a:blip r:embed="rId6"/>
                <a:stretch>
                  <a:fillRect l="-16000" r="-40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461914" y="4076362"/>
                <a:ext cx="537390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914" y="4076362"/>
                <a:ext cx="537390" cy="373820"/>
              </a:xfrm>
              <a:prstGeom prst="rect">
                <a:avLst/>
              </a:prstGeom>
              <a:blipFill>
                <a:blip r:embed="rId7"/>
                <a:stretch>
                  <a:fillRect l="-12500" t="-1639" r="-340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123343" y="4150097"/>
                <a:ext cx="4624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3" y="4150097"/>
                <a:ext cx="462434" cy="369332"/>
              </a:xfrm>
              <a:prstGeom prst="rect">
                <a:avLst/>
              </a:prstGeom>
              <a:blipFill>
                <a:blip r:embed="rId8"/>
                <a:stretch>
                  <a:fillRect l="-14474" r="-394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787225" y="4024084"/>
                <a:ext cx="537390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25" y="4024084"/>
                <a:ext cx="537390" cy="373820"/>
              </a:xfrm>
              <a:prstGeom prst="rect">
                <a:avLst/>
              </a:prstGeom>
              <a:blipFill>
                <a:blip r:embed="rId9"/>
                <a:stretch>
                  <a:fillRect l="-12360" r="-2247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925993" y="613005"/>
            <a:ext cx="2469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Symmetric is not necessary.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138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3" grpId="0"/>
      <p:bldP spid="47" grpId="0"/>
      <p:bldP spid="48" grpId="0"/>
      <p:bldP spid="37" grpId="0"/>
      <p:bldP spid="38" grpId="0"/>
      <p:bldP spid="40" grpId="0"/>
      <p:bldP spid="4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Slot Filling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05693" y="2710170"/>
            <a:ext cx="650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I would like to arrive </a:t>
            </a:r>
            <a:r>
              <a:rPr lang="en-US" altLang="zh-TW" sz="2400" dirty="0" smtClean="0">
                <a:solidFill>
                  <a:srgbClr val="FF0000"/>
                </a:solidFill>
              </a:rPr>
              <a:t>Auckland </a:t>
            </a:r>
            <a:r>
              <a:rPr lang="en-US" altLang="zh-TW" sz="2400" dirty="0"/>
              <a:t>on </a:t>
            </a:r>
            <a:r>
              <a:rPr lang="en-US" altLang="zh-TW" sz="2400" dirty="0" smtClean="0">
                <a:solidFill>
                  <a:srgbClr val="0000FF"/>
                </a:solidFill>
              </a:rPr>
              <a:t>May </a:t>
            </a:r>
            <a:r>
              <a:rPr lang="en-US" altLang="zh-TW" sz="2400" dirty="0">
                <a:solidFill>
                  <a:srgbClr val="0000FF"/>
                </a:solidFill>
              </a:rPr>
              <a:t>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>
                <a:solidFill>
                  <a:srgbClr val="CC0099"/>
                </a:solidFill>
              </a:rPr>
              <a:t>.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7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53" y="3239559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2314121" y="2679522"/>
            <a:ext cx="5892800" cy="511860"/>
          </a:xfrm>
          <a:prstGeom prst="wedgeRoundRectCallout">
            <a:avLst>
              <a:gd name="adj1" fmla="val -50882"/>
              <a:gd name="adj2" fmla="val 10503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03646" y="3957127"/>
            <a:ext cx="3142343" cy="60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ticket booking system</a:t>
            </a:r>
            <a:endParaRPr lang="zh-TW" altLang="en-US" sz="2400" dirty="0"/>
          </a:p>
        </p:txBody>
      </p:sp>
      <p:sp>
        <p:nvSpPr>
          <p:cNvPr id="10" name="向下箭號 9"/>
          <p:cNvSpPr/>
          <p:nvPr/>
        </p:nvSpPr>
        <p:spPr>
          <a:xfrm>
            <a:off x="5096780" y="3390890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5096780" y="4701183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76837" y="5331419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Destination: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376837" y="5850234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time of arrival: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656939" y="5331419"/>
            <a:ext cx="1403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Auckland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68603" y="5850234"/>
            <a:ext cx="315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May </a:t>
            </a:r>
            <a:r>
              <a:rPr lang="en-US" altLang="zh-TW" sz="2400" dirty="0"/>
              <a:t>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041767" y="5235376"/>
            <a:ext cx="1335070" cy="1115416"/>
            <a:chOff x="2041767" y="5235376"/>
            <a:chExt cx="1335070" cy="1115416"/>
          </a:xfrm>
        </p:grpSpPr>
        <p:sp>
          <p:nvSpPr>
            <p:cNvPr id="4" name="文字方塊 3"/>
            <p:cNvSpPr txBox="1"/>
            <p:nvPr/>
          </p:nvSpPr>
          <p:spPr>
            <a:xfrm>
              <a:off x="2041767" y="5524129"/>
              <a:ext cx="898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Slot</a:t>
              </a:r>
              <a:endParaRPr lang="zh-TW" altLang="en-US" sz="2800" dirty="0"/>
            </a:p>
          </p:txBody>
        </p:sp>
        <p:sp>
          <p:nvSpPr>
            <p:cNvPr id="9" name="左大括弧 8"/>
            <p:cNvSpPr/>
            <p:nvPr/>
          </p:nvSpPr>
          <p:spPr>
            <a:xfrm>
              <a:off x="2938072" y="5235376"/>
              <a:ext cx="438765" cy="1115416"/>
            </a:xfrm>
            <a:prstGeom prst="leftBrace">
              <a:avLst>
                <a:gd name="adj1" fmla="val 35665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7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 animBg="1"/>
      <p:bldP spid="12" grpId="0" animBg="1"/>
      <p:bldP spid="11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062710" y="5693151"/>
            <a:ext cx="1529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Auckland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34177" y="2669860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word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45713" y="3136112"/>
            <a:ext cx="343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word is represented as a vector)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34177" y="1784875"/>
            <a:ext cx="362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Solving slot filling by Feedforward network?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384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  <p:bldP spid="24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1-of-N encoding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1794" y="3893837"/>
            <a:ext cx="444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Each dimension corresponds to a word in the lexicon 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1794" y="4894110"/>
            <a:ext cx="4293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 dimension for the word</a:t>
            </a:r>
            <a:r>
              <a:rPr lang="en-US" altLang="zh-TW" sz="2800" baseline="-25000" dirty="0"/>
              <a:t> </a:t>
            </a:r>
            <a:r>
              <a:rPr lang="en-US" altLang="zh-TW" sz="2800" dirty="0"/>
              <a:t>is 1, and others are 0</a:t>
            </a:r>
            <a:endParaRPr lang="en-US" altLang="zh-TW" sz="28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05869" y="2735968"/>
            <a:ext cx="732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lexicon = {apple, bag, cat, dog, elephant}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340724" y="3284243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apple = [ 1   0   0   0   0]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00119" y="3735031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bag    = [ 0   1   0   0   0]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464711" y="4269271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cat    = [ 0   0   1   0   0]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464710" y="4777572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dog   = [ 0   0   0   1   0]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51788" y="5311812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elephant   = [ 0   0   0   0   1]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1794" y="3370617"/>
            <a:ext cx="444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vector is lexicon size.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74405" y="2720515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74405" y="2100172"/>
            <a:ext cx="634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How to represent each word as a vector?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1-of-N encoding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42078" y="5299060"/>
            <a:ext cx="1902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“apple” 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 rot="5400000">
            <a:off x="4502450" y="3845100"/>
            <a:ext cx="3371497" cy="5329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5400000">
            <a:off x="6041038" y="2531373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5400000">
            <a:off x="6054615" y="2917796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5400000">
            <a:off x="6041038" y="3575780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783287" y="2452632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a-a-a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92600" y="2876982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a-a-b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791200" y="4866743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p-p-l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005626" y="3892486"/>
            <a:ext cx="198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26 X 26 X 26</a:t>
            </a:r>
            <a:endParaRPr lang="zh-TW" altLang="en-US" sz="2800" b="1" dirty="0"/>
          </a:p>
        </p:txBody>
      </p:sp>
      <p:sp>
        <p:nvSpPr>
          <p:cNvPr id="25" name="文字方塊 24"/>
          <p:cNvSpPr txBox="1"/>
          <p:nvPr/>
        </p:nvSpPr>
        <p:spPr>
          <a:xfrm rot="5400000">
            <a:off x="5102041" y="3155994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6" name="文字方塊 25"/>
          <p:cNvSpPr txBox="1"/>
          <p:nvPr/>
        </p:nvSpPr>
        <p:spPr>
          <a:xfrm rot="5400000">
            <a:off x="5100079" y="3789502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92600" y="3477388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a-p-p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 rot="5400000">
            <a:off x="5092256" y="5237147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811754" y="4193141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p-l-e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5096989" y="4502360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3" name="文字方塊 32"/>
          <p:cNvSpPr txBox="1"/>
          <p:nvPr/>
        </p:nvSpPr>
        <p:spPr>
          <a:xfrm rot="5400000">
            <a:off x="6132400" y="3128272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4" name="文字方塊 33"/>
          <p:cNvSpPr txBox="1"/>
          <p:nvPr/>
        </p:nvSpPr>
        <p:spPr>
          <a:xfrm rot="5400000">
            <a:off x="6127473" y="3811670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5" name="文字方塊 34"/>
          <p:cNvSpPr txBox="1"/>
          <p:nvPr/>
        </p:nvSpPr>
        <p:spPr>
          <a:xfrm rot="5400000">
            <a:off x="6118022" y="5171051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6" name="文字方塊 35"/>
          <p:cNvSpPr txBox="1"/>
          <p:nvPr/>
        </p:nvSpPr>
        <p:spPr>
          <a:xfrm rot="5400000">
            <a:off x="6111118" y="4485703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7" name="橢圓 36"/>
          <p:cNvSpPr/>
          <p:nvPr/>
        </p:nvSpPr>
        <p:spPr>
          <a:xfrm rot="5400000">
            <a:off x="6041038" y="4261128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 rot="5400000">
            <a:off x="6018930" y="4939022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025230" y="3495984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22837" y="4194205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1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22837" y="4882535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28564" y="2445216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039876" y="2863119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4" name="左大括弧 43"/>
          <p:cNvSpPr/>
          <p:nvPr/>
        </p:nvSpPr>
        <p:spPr>
          <a:xfrm flipH="1">
            <a:off x="6600580" y="2445216"/>
            <a:ext cx="315722" cy="3377064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33586" y="1690689"/>
            <a:ext cx="224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Word hashing</a:t>
            </a:r>
            <a:endParaRPr lang="zh-TW" altLang="en-US" sz="2800" b="1" i="1" u="sng" dirty="0"/>
          </a:p>
        </p:txBody>
      </p:sp>
      <p:sp>
        <p:nvSpPr>
          <p:cNvPr id="45" name="矩形 44"/>
          <p:cNvSpPr/>
          <p:nvPr/>
        </p:nvSpPr>
        <p:spPr>
          <a:xfrm>
            <a:off x="561948" y="1681166"/>
            <a:ext cx="3659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Dimension for “Other”</a:t>
            </a:r>
            <a:endParaRPr lang="zh-TW" altLang="en-US" sz="2800" b="1" i="1" u="sng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308384" y="6050375"/>
            <a:ext cx="226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 = “</a:t>
            </a:r>
            <a:r>
              <a:rPr lang="en-US" altLang="zh-TW" sz="2400" dirty="0" err="1"/>
              <a:t>Sauron</a:t>
            </a:r>
            <a:r>
              <a:rPr lang="en-US" altLang="zh-TW" sz="2400" dirty="0"/>
              <a:t>” </a:t>
            </a:r>
            <a:endParaRPr lang="zh-TW" altLang="en-US" sz="2400" dirty="0"/>
          </a:p>
        </p:txBody>
      </p:sp>
      <p:grpSp>
        <p:nvGrpSpPr>
          <p:cNvPr id="63" name="群組 62"/>
          <p:cNvGrpSpPr/>
          <p:nvPr/>
        </p:nvGrpSpPr>
        <p:grpSpPr>
          <a:xfrm>
            <a:off x="2179631" y="2474309"/>
            <a:ext cx="594445" cy="3108147"/>
            <a:chOff x="5573899" y="1757769"/>
            <a:chExt cx="594445" cy="3108147"/>
          </a:xfrm>
        </p:grpSpPr>
        <p:grpSp>
          <p:nvGrpSpPr>
            <p:cNvPr id="71" name="群組 70"/>
            <p:cNvGrpSpPr/>
            <p:nvPr/>
          </p:nvGrpSpPr>
          <p:grpSpPr>
            <a:xfrm>
              <a:off x="5573899" y="1757769"/>
              <a:ext cx="594445" cy="3108147"/>
              <a:chOff x="5720499" y="4355529"/>
              <a:chExt cx="594445" cy="3108147"/>
            </a:xfrm>
          </p:grpSpPr>
          <p:grpSp>
            <p:nvGrpSpPr>
              <p:cNvPr id="74" name="群組 73"/>
              <p:cNvGrpSpPr/>
              <p:nvPr/>
            </p:nvGrpSpPr>
            <p:grpSpPr>
              <a:xfrm rot="5400000">
                <a:off x="4463648" y="5612380"/>
                <a:ext cx="3108147" cy="594445"/>
                <a:chOff x="-1832609" y="4494767"/>
                <a:chExt cx="4854734" cy="928487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-1832609" y="4713637"/>
                  <a:ext cx="4854734" cy="7096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/>
                <p:cNvSpPr/>
                <p:nvPr/>
              </p:nvSpPr>
              <p:spPr>
                <a:xfrm>
                  <a:off x="-1671298" y="4820782"/>
                  <a:ext cx="495300" cy="4953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/>
                <p:cNvSpPr/>
                <p:nvPr/>
              </p:nvSpPr>
              <p:spPr>
                <a:xfrm>
                  <a:off x="-966448" y="4820782"/>
                  <a:ext cx="495300" cy="4953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文字方塊 78"/>
                <p:cNvSpPr txBox="1"/>
                <p:nvPr/>
              </p:nvSpPr>
              <p:spPr>
                <a:xfrm>
                  <a:off x="1782914" y="4494767"/>
                  <a:ext cx="662543" cy="817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b="1" dirty="0"/>
                    <a:t>…</a:t>
                  </a:r>
                  <a:endParaRPr lang="zh-TW" altLang="en-US" sz="2800" b="1" dirty="0"/>
                </a:p>
              </p:txBody>
            </p:sp>
          </p:grpSp>
          <p:sp>
            <p:nvSpPr>
              <p:cNvPr id="75" name="橢圓 74"/>
              <p:cNvSpPr/>
              <p:nvPr/>
            </p:nvSpPr>
            <p:spPr>
              <a:xfrm rot="5400000">
                <a:off x="5789104" y="5354358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2" name="橢圓 71"/>
            <p:cNvSpPr/>
            <p:nvPr/>
          </p:nvSpPr>
          <p:spPr>
            <a:xfrm rot="5400000">
              <a:off x="5642504" y="3213561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 rot="5400000">
              <a:off x="5649614" y="3672267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4" name="文字方塊 63"/>
          <p:cNvSpPr txBox="1"/>
          <p:nvPr/>
        </p:nvSpPr>
        <p:spPr>
          <a:xfrm>
            <a:off x="1246631" y="2474308"/>
            <a:ext cx="94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apple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438998" y="2894690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bag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1467607" y="3363521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473504" y="3821626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68" name="橢圓 67"/>
          <p:cNvSpPr/>
          <p:nvPr/>
        </p:nvSpPr>
        <p:spPr>
          <a:xfrm rot="5400000">
            <a:off x="2248210" y="5202274"/>
            <a:ext cx="317106" cy="3171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875402" y="4304880"/>
            <a:ext cx="134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elephant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95956" y="5140439"/>
            <a:ext cx="129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“other”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682720" y="251811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682720" y="296807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682720" y="34142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682720" y="383548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691178" y="430100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648822" y="514346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72025" y="6084841"/>
            <a:ext cx="226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 = “Gandalf” 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513680" y="5340411"/>
            <a:ext cx="900113" cy="811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2439569" y="5360827"/>
            <a:ext cx="311965" cy="800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721234" y="5797312"/>
            <a:ext cx="5552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7893310" y="5855107"/>
            <a:ext cx="55523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8142352" y="5914483"/>
            <a:ext cx="5444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6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  <p:bldP spid="15" grpId="0" animBg="1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 animBg="1"/>
      <p:bldP spid="46" grpId="0"/>
      <p:bldP spid="64" grpId="0"/>
      <p:bldP spid="65" grpId="0"/>
      <p:bldP spid="66" grpId="0"/>
      <p:bldP spid="67" grpId="0"/>
      <p:bldP spid="68" grpId="0" animBg="1"/>
      <p:bldP spid="69" grpId="0"/>
      <p:bldP spid="70" grpId="0"/>
      <p:bldP spid="80" grpId="0"/>
      <p:bldP spid="81" grpId="0"/>
      <p:bldP spid="82" grpId="0"/>
      <p:bldP spid="83" grpId="0"/>
      <p:bldP spid="84" grpId="0"/>
      <p:bldP spid="85" grpId="0"/>
      <p:bldP spid="5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</TotalTime>
  <Words>1653</Words>
  <Application>Microsoft Office PowerPoint</Application>
  <PresentationFormat>On-screen Show (4:3)</PresentationFormat>
  <Paragraphs>961</Paragraphs>
  <Slides>34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新細明體</vt:lpstr>
      <vt:lpstr>等线</vt:lpstr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Recurrent Neural Network (RNN)</vt:lpstr>
      <vt:lpstr>Supervised Learning</vt:lpstr>
      <vt:lpstr>Deep Learning</vt:lpstr>
      <vt:lpstr>The whole CNN</vt:lpstr>
      <vt:lpstr>Deep Auto-encoder</vt:lpstr>
      <vt:lpstr>Example Application</vt:lpstr>
      <vt:lpstr>Example Application</vt:lpstr>
      <vt:lpstr>1-of-N encoding</vt:lpstr>
      <vt:lpstr>Beyond 1-of-N encoding</vt:lpstr>
      <vt:lpstr>Example Application</vt:lpstr>
      <vt:lpstr>Example Application</vt:lpstr>
      <vt:lpstr>Recurrent Neural Network (RNN)</vt:lpstr>
      <vt:lpstr>Example</vt:lpstr>
      <vt:lpstr>Example</vt:lpstr>
      <vt:lpstr>Example</vt:lpstr>
      <vt:lpstr>RNN</vt:lpstr>
      <vt:lpstr>RNN</vt:lpstr>
      <vt:lpstr>Of course it can be deep …</vt:lpstr>
      <vt:lpstr>Elman Network &amp; Jordan Network</vt:lpstr>
      <vt:lpstr>Bidirectional RNN</vt:lpstr>
      <vt:lpstr> Long Short-term Memory (LSTM)</vt:lpstr>
      <vt:lpstr>PowerPoint Presentation</vt:lpstr>
      <vt:lpstr>LSTM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LSTM</vt:lpstr>
      <vt:lpstr>LSTM</vt:lpstr>
      <vt:lpstr>LSTM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 (RNN)</dc:title>
  <dc:creator>Hung-yi Lee</dc:creator>
  <cp:lastModifiedBy>Zhu Xiaofeng</cp:lastModifiedBy>
  <cp:revision>42</cp:revision>
  <dcterms:created xsi:type="dcterms:W3CDTF">2016-12-22T03:23:40Z</dcterms:created>
  <dcterms:modified xsi:type="dcterms:W3CDTF">2019-03-08T19:55:11Z</dcterms:modified>
</cp:coreProperties>
</file>