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0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89" autoAdjust="0"/>
    <p:restoredTop sz="82070" autoAdjust="0"/>
  </p:normalViewPr>
  <p:slideViewPr>
    <p:cSldViewPr snapToGrid="0">
      <p:cViewPr varScale="1">
        <p:scale>
          <a:sx n="94" d="100"/>
          <a:sy n="94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59A7-5386-49FD-83B9-BAD415B9CFAA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E8A1-852F-4483-B97B-027903F81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8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785C-54C5-4D8B-B184-EB6FE456442F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ctiv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Convolutional </a:t>
            </a:r>
            <a:br>
              <a:rPr lang="en-US" altLang="zh-TW" dirty="0"/>
            </a:br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7837" y="5517528"/>
            <a:ext cx="61483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the network be simplified by considering the properties of images?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We set s</a:t>
            </a:r>
            <a:r>
              <a:rPr lang="zh-TW" altLang="en-US" sz="2400" dirty="0"/>
              <a:t>tride</a:t>
            </a:r>
            <a:r>
              <a:rPr lang="en-US" altLang="zh-TW" sz="2400" dirty="0"/>
              <a:t>=1 below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45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Colorful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67403" y="16147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76035" y="23418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971758" y="157268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680922" y="23011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19803" y="17671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272203" y="18823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24690" y="17087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277090" y="18611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7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>
            <p:extLst/>
          </p:nvPr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563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Convolution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Fully Connected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8" y="4688677"/>
            <a:ext cx="19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371241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connect to 9 input, not fully connected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0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Shared weights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9478" y="5937959"/>
            <a:ext cx="348532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Even 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772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69420" y="50805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image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is a channel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New image </a:t>
            </a:r>
          </a:p>
          <a:p>
            <a:pPr algn="ctr"/>
            <a:r>
              <a:rPr lang="en-US" altLang="zh-TW" sz="2800" dirty="0"/>
              <a:t>but smaller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81456" y="3568646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210416"/>
            <a:ext cx="428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number of the channel is the number of filters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250781"/>
            <a:ext cx="424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Smaller than the original image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525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629618"/>
            <a:chOff x="-2630921" y="4440114"/>
            <a:chExt cx="3201477" cy="262961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" y="1451668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2" y="4697760"/>
            <a:ext cx="4171950" cy="266700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>
            <a:off x="2202602" y="1671305"/>
            <a:ext cx="17095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28698" y="1671305"/>
            <a:ext cx="3354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559811" y="1671305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5728" y="1672553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50183"/>
              </p:ext>
            </p:extLst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26113"/>
              </p:ext>
            </p:extLst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80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3x3</a:t>
            </a:r>
            <a:r>
              <a:rPr lang="en-US" altLang="zh-TW" sz="2400" dirty="0"/>
              <a:t> filters.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230645" y="3490031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Input_shape</a:t>
            </a:r>
            <a:r>
              <a:rPr lang="en-US" altLang="zh-TW" sz="2400" dirty="0"/>
              <a:t> = ( 28 , 28 , 1)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764353" y="3984470"/>
            <a:ext cx="330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 black/white, 3: RGB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12461" y="3984470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 x 28 pixels</a:t>
            </a:r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222905" y="4598769"/>
            <a:ext cx="4524701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4308339" y="3856539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3292885" y="3858557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cxnSpLocks/>
          </p:cNvCxnSpPr>
          <p:nvPr/>
        </p:nvCxnSpPr>
        <p:spPr>
          <a:xfrm flipH="1">
            <a:off x="4122382" y="3876276"/>
            <a:ext cx="292778" cy="24729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cxnSpLocks/>
          </p:cNvCxnSpPr>
          <p:nvPr/>
        </p:nvCxnSpPr>
        <p:spPr>
          <a:xfrm flipH="1">
            <a:off x="2451758" y="3889126"/>
            <a:ext cx="1241356" cy="210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02" y="1707830"/>
            <a:ext cx="1275361" cy="279531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2046048" y="1908773"/>
            <a:ext cx="27808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254" y="2131360"/>
            <a:ext cx="1275361" cy="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</a:t>
            </a:r>
            <a:r>
              <a:rPr lang="en-NZ" dirty="0" err="1" smtClean="0"/>
              <a:t>keras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https://keras.io/activations</a:t>
            </a:r>
            <a:r>
              <a:rPr lang="en-NZ" dirty="0" smtClean="0">
                <a:hlinkClick r:id="rId2"/>
              </a:rPr>
              <a:t>/</a:t>
            </a:r>
            <a:r>
              <a:rPr lang="en-NZ" dirty="0" smtClean="0"/>
              <a:t> for activations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43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005108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3996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6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6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3582</TotalTime>
  <Words>1714</Words>
  <Application>Microsoft Office PowerPoint</Application>
  <PresentationFormat>On-screen Show (4:3)</PresentationFormat>
  <Paragraphs>1019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方程式</vt:lpstr>
      <vt:lpstr>Convolutional  Neural Network</vt:lpstr>
      <vt:lpstr>Why CNN for Image</vt:lpstr>
      <vt:lpstr>Why CNN for Image</vt:lpstr>
      <vt:lpstr>Why CNN for Image</vt:lpstr>
      <vt:lpstr>The whole CNN</vt:lpstr>
      <vt:lpstr>The whole CNN</vt:lpstr>
      <vt:lpstr>The whole CNN</vt:lpstr>
      <vt:lpstr>CNN – Convolution</vt:lpstr>
      <vt:lpstr>CNN – Convolution</vt:lpstr>
      <vt:lpstr>CNN – Convolution</vt:lpstr>
      <vt:lpstr>CNN – Convolution</vt:lpstr>
      <vt:lpstr>CNN – Convolution</vt:lpstr>
      <vt:lpstr>CNN – Colorful image</vt:lpstr>
      <vt:lpstr>PowerPoint Presentation</vt:lpstr>
      <vt:lpstr>PowerPoint Presentation</vt:lpstr>
      <vt:lpstr>PowerPoint Presentation</vt:lpstr>
      <vt:lpstr>The whole CNN</vt:lpstr>
      <vt:lpstr>CNN – Max Pooling</vt:lpstr>
      <vt:lpstr>CNN – Max Pooling</vt:lpstr>
      <vt:lpstr>The whole CNN</vt:lpstr>
      <vt:lpstr>The whole CNN</vt:lpstr>
      <vt:lpstr>Flatten</vt:lpstr>
      <vt:lpstr>PowerPoint Presentation</vt:lpstr>
      <vt:lpstr>PowerPoint Presentation</vt:lpstr>
      <vt:lpstr>PowerPoint Presentation</vt:lpstr>
      <vt:lpstr>More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Zhu, Sean</cp:lastModifiedBy>
  <cp:revision>68</cp:revision>
  <dcterms:created xsi:type="dcterms:W3CDTF">2016-10-25T03:11:16Z</dcterms:created>
  <dcterms:modified xsi:type="dcterms:W3CDTF">2019-03-07T07:35:21Z</dcterms:modified>
</cp:coreProperties>
</file>