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zhu@massey.ac.n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000" b="1" dirty="0"/>
              <a:t>Advanced Machine Learning </a:t>
            </a:r>
            <a:r>
              <a:rPr lang="en-NZ" sz="4000" b="1" dirty="0" smtClean="0"/>
              <a:t/>
            </a:r>
            <a:br>
              <a:rPr lang="en-NZ" sz="4000" b="1" dirty="0" smtClean="0"/>
            </a:br>
            <a:r>
              <a:rPr lang="en-US" altLang="zh-CN" sz="4000" b="1" dirty="0" smtClean="0"/>
              <a:t>MU-</a:t>
            </a:r>
            <a:r>
              <a:rPr lang="en-NZ" sz="4000" b="1" dirty="0" smtClean="0"/>
              <a:t>159.738</a:t>
            </a:r>
            <a:endParaRPr lang="en-NZ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A/Prof. Xiaofeng Zhu</a:t>
            </a:r>
          </a:p>
          <a:p>
            <a:r>
              <a:rPr lang="en-US" dirty="0" smtClean="0">
                <a:hlinkClick r:id="rId2"/>
              </a:rPr>
              <a:t>s.zhu@massey.ac.nz</a:t>
            </a:r>
            <a:endParaRPr lang="en-US" dirty="0" smtClean="0"/>
          </a:p>
          <a:p>
            <a:r>
              <a:rPr lang="en-US" dirty="0" smtClean="0"/>
              <a:t>TA: Mr. </a:t>
            </a:r>
            <a:r>
              <a:rPr lang="en-US" dirty="0" err="1" smtClean="0"/>
              <a:t>Jingting</a:t>
            </a:r>
            <a:r>
              <a:rPr lang="en-US" dirty="0" smtClean="0"/>
              <a:t> Zhu and Mr. Rongyao Hu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123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2 stages: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Thursday &amp; Friday (9AM – 5PM) – Saturday (9AM – 1PM)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March 07 – 09 &amp; May 02 – 04</a:t>
            </a:r>
          </a:p>
          <a:p>
            <a:r>
              <a:rPr lang="en-US" dirty="0" smtClean="0"/>
              <a:t>There will be theoretical as well as programming</a:t>
            </a:r>
          </a:p>
          <a:p>
            <a:r>
              <a:rPr lang="en-US" dirty="0" smtClean="0"/>
              <a:t>All programming will be done with Python</a:t>
            </a:r>
          </a:p>
          <a:p>
            <a:r>
              <a:rPr lang="en-US" dirty="0" smtClean="0"/>
              <a:t>Course info accessed from Stream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773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Mar. 07: Overview and programming for </a:t>
            </a:r>
            <a:r>
              <a:rPr lang="en-US" dirty="0" smtClean="0"/>
              <a:t>shallow learning</a:t>
            </a:r>
            <a:endParaRPr lang="en-US" dirty="0" smtClean="0"/>
          </a:p>
          <a:p>
            <a:r>
              <a:rPr lang="en-US" dirty="0" smtClean="0"/>
              <a:t>Mar. 08: Introduction and programming of CNN and </a:t>
            </a:r>
            <a:r>
              <a:rPr lang="en-US" dirty="0" smtClean="0"/>
              <a:t>Auto-Encoder</a:t>
            </a:r>
            <a:endParaRPr lang="en-US" dirty="0" smtClean="0"/>
          </a:p>
          <a:p>
            <a:r>
              <a:rPr lang="en-US" dirty="0" smtClean="0"/>
              <a:t>Mar. 09: Introduction and programming of RNN</a:t>
            </a:r>
          </a:p>
          <a:p>
            <a:r>
              <a:rPr lang="en-US" dirty="0" smtClean="0"/>
              <a:t>May 02: Introduction and programming of transfer deep learning</a:t>
            </a:r>
          </a:p>
          <a:p>
            <a:r>
              <a:rPr lang="en-US" dirty="0" smtClean="0"/>
              <a:t>May 03: Introduction and programing of deep learning and shallow learning</a:t>
            </a:r>
          </a:p>
          <a:p>
            <a:r>
              <a:rPr lang="en-US" dirty="0" smtClean="0"/>
              <a:t>May 04: Group Presentation (2-3 students per group)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93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94630" cy="3318936"/>
          </a:xfrm>
        </p:spPr>
        <p:txBody>
          <a:bodyPr/>
          <a:lstStyle/>
          <a:p>
            <a:r>
              <a:rPr lang="en-US" dirty="0" smtClean="0"/>
              <a:t>Machine learning at Coursera by Andrew Ng</a:t>
            </a:r>
          </a:p>
          <a:p>
            <a:r>
              <a:rPr lang="en-NZ" dirty="0"/>
              <a:t>CS231n: Convolutional Neural Networks for Visual </a:t>
            </a:r>
            <a:r>
              <a:rPr lang="en-NZ" dirty="0" smtClean="0"/>
              <a:t>Recognition by </a:t>
            </a:r>
            <a:r>
              <a:rPr lang="en-NZ" dirty="0" err="1" smtClean="0"/>
              <a:t>Fei-Fei</a:t>
            </a:r>
            <a:r>
              <a:rPr lang="en-NZ" dirty="0" smtClean="0"/>
              <a:t> </a:t>
            </a:r>
            <a:r>
              <a:rPr lang="en-NZ" dirty="0" smtClean="0"/>
              <a:t>Li</a:t>
            </a:r>
          </a:p>
          <a:p>
            <a:r>
              <a:rPr lang="en-NZ" dirty="0" smtClean="0"/>
              <a:t>All slides and codes were adapted from online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on May 04                               </a:t>
            </a:r>
            <a:r>
              <a:rPr lang="en-US" b="1" dirty="0" smtClean="0"/>
              <a:t>20%</a:t>
            </a:r>
          </a:p>
          <a:p>
            <a:r>
              <a:rPr lang="en-US" dirty="0" smtClean="0"/>
              <a:t>Report of deep learning applications           </a:t>
            </a:r>
            <a:r>
              <a:rPr lang="en-US" b="1" dirty="0" smtClean="0"/>
              <a:t>50%</a:t>
            </a:r>
          </a:p>
          <a:p>
            <a:r>
              <a:rPr lang="en-US" dirty="0" smtClean="0"/>
              <a:t>Programming                                               </a:t>
            </a:r>
            <a:r>
              <a:rPr lang="en-US" b="1" dirty="0" smtClean="0"/>
              <a:t>30%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06947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note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of Install software in your laptop (</a:t>
            </a:r>
            <a:r>
              <a:rPr lang="en-US" dirty="0" smtClean="0">
                <a:solidFill>
                  <a:srgbClr val="FF0000"/>
                </a:solidFill>
              </a:rPr>
              <a:t>Stream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Deadline for report submission:  May 31 (No extension </a:t>
            </a:r>
            <a:r>
              <a:rPr lang="en-US" dirty="0" smtClean="0"/>
              <a:t>&amp; </a:t>
            </a:r>
            <a:r>
              <a:rPr lang="en-US" dirty="0"/>
              <a:t>10% of your final score per </a:t>
            </a:r>
            <a:r>
              <a:rPr lang="en-US" dirty="0" smtClean="0"/>
              <a:t>day for delay penalty)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8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556932"/>
            <a:ext cx="10083797" cy="3318936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Project 1: surveying at least 2 techniques of unsupervised or supervised deep learning, and then comparing each technique of your focus with at least 2 techniques of shallow learning at least 2 </a:t>
            </a:r>
            <a:r>
              <a:rPr lang="en-NZ" dirty="0" smtClean="0"/>
              <a:t>real data sets (&gt;10K samples)</a:t>
            </a:r>
            <a:endParaRPr lang="en-NZ" dirty="0" smtClean="0"/>
          </a:p>
          <a:p>
            <a:r>
              <a:rPr lang="en-NZ" dirty="0" smtClean="0"/>
              <a:t>Project 2: designing or finding a new technique by combining shallow learning with deep learning, and then comparing this method with the corresponding shallow learning and deep learning at least 2 data </a:t>
            </a:r>
            <a:r>
              <a:rPr lang="en-NZ" dirty="0"/>
              <a:t>sets (&gt;10K samples)</a:t>
            </a:r>
          </a:p>
          <a:p>
            <a:r>
              <a:rPr lang="en-NZ" dirty="0" smtClean="0"/>
              <a:t>Presenting </a:t>
            </a:r>
            <a:r>
              <a:rPr lang="en-NZ" dirty="0" smtClean="0"/>
              <a:t>the results of your Project 1 and report the idea of your Project 2 on May 4, and </a:t>
            </a:r>
            <a:r>
              <a:rPr lang="en-NZ" dirty="0" smtClean="0"/>
              <a:t>then submitting </a:t>
            </a:r>
            <a:r>
              <a:rPr lang="en-NZ" dirty="0" smtClean="0"/>
              <a:t>your final report and </a:t>
            </a:r>
            <a:r>
              <a:rPr lang="en-NZ" dirty="0" smtClean="0"/>
              <a:t>codes in </a:t>
            </a:r>
            <a:r>
              <a:rPr lang="en-NZ" dirty="0" err="1" smtClean="0"/>
              <a:t>Jupyter</a:t>
            </a:r>
            <a:r>
              <a:rPr lang="en-NZ" dirty="0" smtClean="0"/>
              <a:t> notebook  </a:t>
            </a:r>
            <a:r>
              <a:rPr lang="en-NZ" dirty="0" smtClean="0"/>
              <a:t>including two projects by May 31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372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336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Advanced Machine Learning  MU-159.738</vt:lpstr>
      <vt:lpstr>Course structure</vt:lpstr>
      <vt:lpstr>Course details</vt:lpstr>
      <vt:lpstr>Course materials</vt:lpstr>
      <vt:lpstr>Course assessments</vt:lpstr>
      <vt:lpstr>Course note</vt:lpstr>
      <vt:lpstr>Projects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 MU-159.738</dc:title>
  <dc:creator>Zhu, Sean</dc:creator>
  <cp:lastModifiedBy>Zhu, Sean</cp:lastModifiedBy>
  <cp:revision>8</cp:revision>
  <dcterms:created xsi:type="dcterms:W3CDTF">2019-02-26T23:37:38Z</dcterms:created>
  <dcterms:modified xsi:type="dcterms:W3CDTF">2019-03-05T09:06:13Z</dcterms:modified>
</cp:coreProperties>
</file>