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757" r:id="rId2"/>
  </p:sldMasterIdLst>
  <p:notesMasterIdLst>
    <p:notesMasterId r:id="rId30"/>
  </p:notesMasterIdLst>
  <p:sldIdLst>
    <p:sldId id="320" r:id="rId3"/>
    <p:sldId id="322" r:id="rId4"/>
    <p:sldId id="323" r:id="rId5"/>
    <p:sldId id="300" r:id="rId6"/>
    <p:sldId id="465" r:id="rId7"/>
    <p:sldId id="463" r:id="rId8"/>
    <p:sldId id="336" r:id="rId9"/>
    <p:sldId id="334" r:id="rId10"/>
    <p:sldId id="324" r:id="rId11"/>
    <p:sldId id="333" r:id="rId12"/>
    <p:sldId id="307" r:id="rId13"/>
    <p:sldId id="304" r:id="rId14"/>
    <p:sldId id="315" r:id="rId15"/>
    <p:sldId id="317" r:id="rId16"/>
    <p:sldId id="325" r:id="rId17"/>
    <p:sldId id="335" r:id="rId18"/>
    <p:sldId id="313" r:id="rId19"/>
    <p:sldId id="337" r:id="rId20"/>
    <p:sldId id="338" r:id="rId21"/>
    <p:sldId id="301" r:id="rId22"/>
    <p:sldId id="326" r:id="rId23"/>
    <p:sldId id="318" r:id="rId24"/>
    <p:sldId id="306" r:id="rId25"/>
    <p:sldId id="308" r:id="rId26"/>
    <p:sldId id="311" r:id="rId27"/>
    <p:sldId id="321" r:id="rId28"/>
    <p:sldId id="464" r:id="rId29"/>
  </p:sldIdLst>
  <p:sldSz cx="12192000" cy="6858000"/>
  <p:notesSz cx="6858000" cy="9144000"/>
  <p:custDataLst>
    <p:tags r:id="rId3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CECEC"/>
    <a:srgbClr val="7F7F7F"/>
    <a:srgbClr val="696969"/>
    <a:srgbClr val="404040"/>
    <a:srgbClr val="D9D9D9"/>
    <a:srgbClr val="BFBFBF"/>
    <a:srgbClr val="F7F7F7"/>
    <a:srgbClr val="595959"/>
    <a:srgbClr val="C6C6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showGuides="1">
      <p:cViewPr varScale="1">
        <p:scale>
          <a:sx n="131" d="100"/>
          <a:sy n="131" d="100"/>
        </p:scale>
        <p:origin x="352" y="184"/>
      </p:cViewPr>
      <p:guideLst>
        <p:guide orient="horz" pos="2160"/>
        <p:guide pos="3840"/>
      </p:guideLst>
    </p:cSldViewPr>
  </p:slideViewPr>
  <p:notesTextViewPr>
    <p:cViewPr>
      <p:scale>
        <a:sx n="1" d="1"/>
        <a:sy n="1" d="1"/>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gs" Target="tags/tag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28CF60-13D2-4829-93DF-B5F5E133989B}" type="datetimeFigureOut">
              <a:rPr lang="zh-CN" altLang="en-US" smtClean="0"/>
              <a:t>2020/10/4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576198-4CF3-446F-B204-6B1848582D61}" type="slidenum">
              <a:rPr lang="zh-CN" altLang="en-US" smtClean="0"/>
              <a:t>‹#›</a:t>
            </a:fld>
            <a:endParaRPr lang="zh-CN" altLang="en-US"/>
          </a:p>
        </p:txBody>
      </p:sp>
    </p:spTree>
    <p:extLst>
      <p:ext uri="{BB962C8B-B14F-4D97-AF65-F5344CB8AC3E}">
        <p14:creationId xmlns:p14="http://schemas.microsoft.com/office/powerpoint/2010/main" val="32626255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576198-4CF3-446F-B204-6B1848582D61}" type="slidenum">
              <a:rPr lang="zh-CN" altLang="en-US" smtClean="0"/>
              <a:t>1</a:t>
            </a:fld>
            <a:endParaRPr lang="zh-CN" altLang="en-US"/>
          </a:p>
        </p:txBody>
      </p:sp>
    </p:spTree>
    <p:extLst>
      <p:ext uri="{BB962C8B-B14F-4D97-AF65-F5344CB8AC3E}">
        <p14:creationId xmlns:p14="http://schemas.microsoft.com/office/powerpoint/2010/main" val="21699485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576198-4CF3-446F-B204-6B1848582D61}" type="slidenum">
              <a:rPr lang="zh-CN" altLang="en-US" smtClean="0"/>
              <a:t>11</a:t>
            </a:fld>
            <a:endParaRPr lang="zh-CN" altLang="en-US"/>
          </a:p>
        </p:txBody>
      </p:sp>
    </p:spTree>
    <p:extLst>
      <p:ext uri="{BB962C8B-B14F-4D97-AF65-F5344CB8AC3E}">
        <p14:creationId xmlns:p14="http://schemas.microsoft.com/office/powerpoint/2010/main" val="14563658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576198-4CF3-446F-B204-6B1848582D61}" type="slidenum">
              <a:rPr lang="zh-CN" altLang="en-US" smtClean="0"/>
              <a:t>12</a:t>
            </a:fld>
            <a:endParaRPr lang="zh-CN" altLang="en-US"/>
          </a:p>
        </p:txBody>
      </p:sp>
    </p:spTree>
    <p:extLst>
      <p:ext uri="{BB962C8B-B14F-4D97-AF65-F5344CB8AC3E}">
        <p14:creationId xmlns:p14="http://schemas.microsoft.com/office/powerpoint/2010/main" val="21767516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576198-4CF3-446F-B204-6B1848582D61}" type="slidenum">
              <a:rPr lang="zh-CN" altLang="en-US" smtClean="0"/>
              <a:t>13</a:t>
            </a:fld>
            <a:endParaRPr lang="zh-CN" altLang="en-US"/>
          </a:p>
        </p:txBody>
      </p:sp>
    </p:spTree>
    <p:extLst>
      <p:ext uri="{BB962C8B-B14F-4D97-AF65-F5344CB8AC3E}">
        <p14:creationId xmlns:p14="http://schemas.microsoft.com/office/powerpoint/2010/main" val="38887662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576198-4CF3-446F-B204-6B1848582D61}" type="slidenum">
              <a:rPr lang="zh-CN" altLang="en-US" smtClean="0"/>
              <a:t>14</a:t>
            </a:fld>
            <a:endParaRPr lang="zh-CN" altLang="en-US"/>
          </a:p>
        </p:txBody>
      </p:sp>
    </p:spTree>
    <p:extLst>
      <p:ext uri="{BB962C8B-B14F-4D97-AF65-F5344CB8AC3E}">
        <p14:creationId xmlns:p14="http://schemas.microsoft.com/office/powerpoint/2010/main" val="12526909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576198-4CF3-446F-B204-6B1848582D61}" type="slidenum">
              <a:rPr lang="zh-CN" altLang="en-US" smtClean="0"/>
              <a:t>15</a:t>
            </a:fld>
            <a:endParaRPr lang="zh-CN" altLang="en-US"/>
          </a:p>
        </p:txBody>
      </p:sp>
    </p:spTree>
    <p:extLst>
      <p:ext uri="{BB962C8B-B14F-4D97-AF65-F5344CB8AC3E}">
        <p14:creationId xmlns:p14="http://schemas.microsoft.com/office/powerpoint/2010/main" val="6718903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576198-4CF3-446F-B204-6B1848582D61}" type="slidenum">
              <a:rPr lang="zh-CN" altLang="en-US" smtClean="0"/>
              <a:t>16</a:t>
            </a:fld>
            <a:endParaRPr lang="zh-CN" altLang="en-US"/>
          </a:p>
        </p:txBody>
      </p:sp>
    </p:spTree>
    <p:extLst>
      <p:ext uri="{BB962C8B-B14F-4D97-AF65-F5344CB8AC3E}">
        <p14:creationId xmlns:p14="http://schemas.microsoft.com/office/powerpoint/2010/main" val="27764327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576198-4CF3-446F-B204-6B1848582D61}" type="slidenum">
              <a:rPr lang="zh-CN" altLang="en-US" smtClean="0"/>
              <a:t>17</a:t>
            </a:fld>
            <a:endParaRPr lang="zh-CN" altLang="en-US"/>
          </a:p>
        </p:txBody>
      </p:sp>
    </p:spTree>
    <p:extLst>
      <p:ext uri="{BB962C8B-B14F-4D97-AF65-F5344CB8AC3E}">
        <p14:creationId xmlns:p14="http://schemas.microsoft.com/office/powerpoint/2010/main" val="14918664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576198-4CF3-446F-B204-6B1848582D61}" type="slidenum">
              <a:rPr lang="zh-CN" altLang="en-US" smtClean="0"/>
              <a:t>18</a:t>
            </a:fld>
            <a:endParaRPr lang="zh-CN" altLang="en-US"/>
          </a:p>
        </p:txBody>
      </p:sp>
    </p:spTree>
    <p:extLst>
      <p:ext uri="{BB962C8B-B14F-4D97-AF65-F5344CB8AC3E}">
        <p14:creationId xmlns:p14="http://schemas.microsoft.com/office/powerpoint/2010/main" val="6672330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576198-4CF3-446F-B204-6B1848582D61}" type="slidenum">
              <a:rPr lang="zh-CN" altLang="en-US" smtClean="0"/>
              <a:t>19</a:t>
            </a:fld>
            <a:endParaRPr lang="zh-CN" altLang="en-US"/>
          </a:p>
        </p:txBody>
      </p:sp>
    </p:spTree>
    <p:extLst>
      <p:ext uri="{BB962C8B-B14F-4D97-AF65-F5344CB8AC3E}">
        <p14:creationId xmlns:p14="http://schemas.microsoft.com/office/powerpoint/2010/main" val="36938237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576198-4CF3-446F-B204-6B1848582D61}" type="slidenum">
              <a:rPr lang="zh-CN" altLang="en-US" smtClean="0"/>
              <a:t>20</a:t>
            </a:fld>
            <a:endParaRPr lang="zh-CN" altLang="en-US"/>
          </a:p>
        </p:txBody>
      </p:sp>
    </p:spTree>
    <p:extLst>
      <p:ext uri="{BB962C8B-B14F-4D97-AF65-F5344CB8AC3E}">
        <p14:creationId xmlns:p14="http://schemas.microsoft.com/office/powerpoint/2010/main" val="33213896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576198-4CF3-446F-B204-6B1848582D61}" type="slidenum">
              <a:rPr lang="zh-CN" altLang="en-US" smtClean="0"/>
              <a:t>2</a:t>
            </a:fld>
            <a:endParaRPr lang="zh-CN" altLang="en-US"/>
          </a:p>
        </p:txBody>
      </p:sp>
    </p:spTree>
    <p:extLst>
      <p:ext uri="{BB962C8B-B14F-4D97-AF65-F5344CB8AC3E}">
        <p14:creationId xmlns:p14="http://schemas.microsoft.com/office/powerpoint/2010/main" val="398091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576198-4CF3-446F-B204-6B1848582D61}" type="slidenum">
              <a:rPr lang="zh-CN" altLang="en-US" smtClean="0"/>
              <a:t>21</a:t>
            </a:fld>
            <a:endParaRPr lang="zh-CN" altLang="en-US"/>
          </a:p>
        </p:txBody>
      </p:sp>
    </p:spTree>
    <p:extLst>
      <p:ext uri="{BB962C8B-B14F-4D97-AF65-F5344CB8AC3E}">
        <p14:creationId xmlns:p14="http://schemas.microsoft.com/office/powerpoint/2010/main" val="29003863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576198-4CF3-446F-B204-6B1848582D61}" type="slidenum">
              <a:rPr lang="zh-CN" altLang="en-US" smtClean="0"/>
              <a:t>22</a:t>
            </a:fld>
            <a:endParaRPr lang="zh-CN" altLang="en-US"/>
          </a:p>
        </p:txBody>
      </p:sp>
    </p:spTree>
    <p:extLst>
      <p:ext uri="{BB962C8B-B14F-4D97-AF65-F5344CB8AC3E}">
        <p14:creationId xmlns:p14="http://schemas.microsoft.com/office/powerpoint/2010/main" val="41154923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576198-4CF3-446F-B204-6B1848582D61}" type="slidenum">
              <a:rPr lang="zh-CN" altLang="en-US" smtClean="0"/>
              <a:t>23</a:t>
            </a:fld>
            <a:endParaRPr lang="zh-CN" altLang="en-US"/>
          </a:p>
        </p:txBody>
      </p:sp>
    </p:spTree>
    <p:extLst>
      <p:ext uri="{BB962C8B-B14F-4D97-AF65-F5344CB8AC3E}">
        <p14:creationId xmlns:p14="http://schemas.microsoft.com/office/powerpoint/2010/main" val="8289924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576198-4CF3-446F-B204-6B1848582D61}" type="slidenum">
              <a:rPr lang="zh-CN" altLang="en-US" smtClean="0"/>
              <a:t>24</a:t>
            </a:fld>
            <a:endParaRPr lang="zh-CN" altLang="en-US"/>
          </a:p>
        </p:txBody>
      </p:sp>
    </p:spTree>
    <p:extLst>
      <p:ext uri="{BB962C8B-B14F-4D97-AF65-F5344CB8AC3E}">
        <p14:creationId xmlns:p14="http://schemas.microsoft.com/office/powerpoint/2010/main" val="36329476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576198-4CF3-446F-B204-6B1848582D61}" type="slidenum">
              <a:rPr lang="zh-CN" altLang="en-US" smtClean="0"/>
              <a:t>25</a:t>
            </a:fld>
            <a:endParaRPr lang="zh-CN" altLang="en-US"/>
          </a:p>
        </p:txBody>
      </p:sp>
    </p:spTree>
    <p:extLst>
      <p:ext uri="{BB962C8B-B14F-4D97-AF65-F5344CB8AC3E}">
        <p14:creationId xmlns:p14="http://schemas.microsoft.com/office/powerpoint/2010/main" val="41402172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576198-4CF3-446F-B204-6B1848582D61}" type="slidenum">
              <a:rPr lang="zh-CN" altLang="en-US" smtClean="0"/>
              <a:t>26</a:t>
            </a:fld>
            <a:endParaRPr lang="zh-CN" altLang="en-US"/>
          </a:p>
        </p:txBody>
      </p:sp>
    </p:spTree>
    <p:extLst>
      <p:ext uri="{BB962C8B-B14F-4D97-AF65-F5344CB8AC3E}">
        <p14:creationId xmlns:p14="http://schemas.microsoft.com/office/powerpoint/2010/main" val="1302777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a:t>模板来自于 </a:t>
            </a:r>
            <a:r>
              <a:rPr lang="en-US" altLang="zh-CN"/>
              <a:t>http://www.ypppt.com</a:t>
            </a:r>
            <a:endParaRPr lang="zh-CN" altLang="en-US" dirty="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fontAlgn="base">
              <a:spcBef>
                <a:spcPct val="0"/>
              </a:spcBef>
              <a:spcAft>
                <a:spcPct val="0"/>
              </a:spcAft>
            </a:pPr>
            <a:fld id="{E5ED1824-6DB2-4029-B0DF-1D3CDCF11CDA}" type="slidenum">
              <a:rPr lang="zh-CN" altLang="en-US" smtClean="0">
                <a:solidFill>
                  <a:prstClr val="black"/>
                </a:solidFill>
                <a:latin typeface="Calibri" panose="020F0502020204030204" pitchFamily="34" charset="0"/>
                <a:ea typeface="宋体" panose="02010600030101010101" pitchFamily="2" charset="-122"/>
              </a:rPr>
              <a:pPr fontAlgn="base">
                <a:spcBef>
                  <a:spcPct val="0"/>
                </a:spcBef>
                <a:spcAft>
                  <a:spcPct val="0"/>
                </a:spcAft>
              </a:pPr>
              <a:t>27</a:t>
            </a:fld>
            <a:endParaRPr lang="zh-CN" altLang="en-US">
              <a:solidFill>
                <a:prstClr val="black"/>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36807294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576198-4CF3-446F-B204-6B1848582D61}" type="slidenum">
              <a:rPr lang="zh-CN" altLang="en-US" smtClean="0"/>
              <a:t>3</a:t>
            </a:fld>
            <a:endParaRPr lang="zh-CN" altLang="en-US"/>
          </a:p>
        </p:txBody>
      </p:sp>
    </p:spTree>
    <p:extLst>
      <p:ext uri="{BB962C8B-B14F-4D97-AF65-F5344CB8AC3E}">
        <p14:creationId xmlns:p14="http://schemas.microsoft.com/office/powerpoint/2010/main" val="31490873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576198-4CF3-446F-B204-6B1848582D61}" type="slidenum">
              <a:rPr lang="zh-CN" altLang="en-US" smtClean="0"/>
              <a:t>4</a:t>
            </a:fld>
            <a:endParaRPr lang="zh-CN" altLang="en-US"/>
          </a:p>
        </p:txBody>
      </p:sp>
    </p:spTree>
    <p:extLst>
      <p:ext uri="{BB962C8B-B14F-4D97-AF65-F5344CB8AC3E}">
        <p14:creationId xmlns:p14="http://schemas.microsoft.com/office/powerpoint/2010/main" val="41610618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576198-4CF3-446F-B204-6B1848582D61}" type="slidenum">
              <a:rPr lang="zh-CN" altLang="en-US" smtClean="0"/>
              <a:t>5</a:t>
            </a:fld>
            <a:endParaRPr lang="zh-CN" altLang="en-US"/>
          </a:p>
        </p:txBody>
      </p:sp>
    </p:spTree>
    <p:extLst>
      <p:ext uri="{BB962C8B-B14F-4D97-AF65-F5344CB8AC3E}">
        <p14:creationId xmlns:p14="http://schemas.microsoft.com/office/powerpoint/2010/main" val="32376854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576198-4CF3-446F-B204-6B1848582D61}" type="slidenum">
              <a:rPr lang="zh-CN" altLang="en-US" smtClean="0"/>
              <a:t>7</a:t>
            </a:fld>
            <a:endParaRPr lang="zh-CN" altLang="en-US"/>
          </a:p>
        </p:txBody>
      </p:sp>
    </p:spTree>
    <p:extLst>
      <p:ext uri="{BB962C8B-B14F-4D97-AF65-F5344CB8AC3E}">
        <p14:creationId xmlns:p14="http://schemas.microsoft.com/office/powerpoint/2010/main" val="40557712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576198-4CF3-446F-B204-6B1848582D61}" type="slidenum">
              <a:rPr lang="zh-CN" altLang="en-US" smtClean="0"/>
              <a:t>8</a:t>
            </a:fld>
            <a:endParaRPr lang="zh-CN" altLang="en-US"/>
          </a:p>
        </p:txBody>
      </p:sp>
    </p:spTree>
    <p:extLst>
      <p:ext uri="{BB962C8B-B14F-4D97-AF65-F5344CB8AC3E}">
        <p14:creationId xmlns:p14="http://schemas.microsoft.com/office/powerpoint/2010/main" val="38094662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576198-4CF3-446F-B204-6B1848582D61}" type="slidenum">
              <a:rPr lang="zh-CN" altLang="en-US" smtClean="0"/>
              <a:t>9</a:t>
            </a:fld>
            <a:endParaRPr lang="zh-CN" altLang="en-US"/>
          </a:p>
        </p:txBody>
      </p:sp>
    </p:spTree>
    <p:extLst>
      <p:ext uri="{BB962C8B-B14F-4D97-AF65-F5344CB8AC3E}">
        <p14:creationId xmlns:p14="http://schemas.microsoft.com/office/powerpoint/2010/main" val="34726588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576198-4CF3-446F-B204-6B1848582D61}" type="slidenum">
              <a:rPr lang="zh-CN" altLang="en-US" smtClean="0"/>
              <a:t>10</a:t>
            </a:fld>
            <a:endParaRPr lang="zh-CN" altLang="en-US"/>
          </a:p>
        </p:txBody>
      </p:sp>
    </p:spTree>
    <p:extLst>
      <p:ext uri="{BB962C8B-B14F-4D97-AF65-F5344CB8AC3E}">
        <p14:creationId xmlns:p14="http://schemas.microsoft.com/office/powerpoint/2010/main" val="20443871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A57F24E0-930B-4A04-9F56-81E5D8061857}" type="datetimeFigureOut">
              <a:rPr lang="zh-CN" altLang="en-US" smtClean="0"/>
              <a:t>2020/10/4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9E38970-8790-42ED-BDAA-B4F075DE2BCF}" type="slidenum">
              <a:rPr lang="zh-CN" altLang="en-US" smtClean="0"/>
              <a:t>‹#›</a:t>
            </a:fld>
            <a:endParaRPr lang="zh-CN" altLang="en-US"/>
          </a:p>
        </p:txBody>
      </p:sp>
    </p:spTree>
    <p:extLst>
      <p:ext uri="{BB962C8B-B14F-4D97-AF65-F5344CB8AC3E}">
        <p14:creationId xmlns:p14="http://schemas.microsoft.com/office/powerpoint/2010/main" val="24910110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57F24E0-930B-4A04-9F56-81E5D8061857}" type="datetimeFigureOut">
              <a:rPr lang="zh-CN" altLang="en-US" smtClean="0"/>
              <a:t>2020/10/4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9E38970-8790-42ED-BDAA-B4F075DE2BCF}" type="slidenum">
              <a:rPr lang="zh-CN" altLang="en-US" smtClean="0"/>
              <a:t>‹#›</a:t>
            </a:fld>
            <a:endParaRPr lang="zh-CN" altLang="en-US"/>
          </a:p>
        </p:txBody>
      </p:sp>
    </p:spTree>
    <p:extLst>
      <p:ext uri="{BB962C8B-B14F-4D97-AF65-F5344CB8AC3E}">
        <p14:creationId xmlns:p14="http://schemas.microsoft.com/office/powerpoint/2010/main" val="1324178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57F24E0-930B-4A04-9F56-81E5D8061857}" type="datetimeFigureOut">
              <a:rPr lang="zh-CN" altLang="en-US" smtClean="0"/>
              <a:t>2020/10/4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9E38970-8790-42ED-BDAA-B4F075DE2BCF}" type="slidenum">
              <a:rPr lang="zh-CN" altLang="en-US" smtClean="0"/>
              <a:t>‹#›</a:t>
            </a:fld>
            <a:endParaRPr lang="zh-CN" altLang="en-US"/>
          </a:p>
        </p:txBody>
      </p:sp>
    </p:spTree>
    <p:extLst>
      <p:ext uri="{BB962C8B-B14F-4D97-AF65-F5344CB8AC3E}">
        <p14:creationId xmlns:p14="http://schemas.microsoft.com/office/powerpoint/2010/main" val="14716418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slide-061">
    <p:spTree>
      <p:nvGrpSpPr>
        <p:cNvPr id="1" name=""/>
        <p:cNvGrpSpPr/>
        <p:nvPr/>
      </p:nvGrpSpPr>
      <p:grpSpPr>
        <a:xfrm>
          <a:off x="0" y="0"/>
          <a:ext cx="0" cy="0"/>
          <a:chOff x="0" y="0"/>
          <a:chExt cx="0" cy="0"/>
        </a:xfrm>
      </p:grpSpPr>
      <p:sp>
        <p:nvSpPr>
          <p:cNvPr id="661" name="Shape 661"/>
          <p:cNvSpPr>
            <a:spLocks noGrp="1"/>
          </p:cNvSpPr>
          <p:nvPr>
            <p:ph type="pic" sz="quarter" idx="13" hasCustomPrompt="1"/>
          </p:nvPr>
        </p:nvSpPr>
        <p:spPr>
          <a:xfrm>
            <a:off x="9144000" y="3429000"/>
            <a:ext cx="3048000" cy="2286001"/>
          </a:xfrm>
          <a:prstGeom prst="rect">
            <a:avLst/>
          </a:prstGeom>
          <a:pattFill prst="pct5">
            <a:fgClr>
              <a:schemeClr val="accent1"/>
            </a:fgClr>
            <a:bgClr>
              <a:schemeClr val="tx2"/>
            </a:bgClr>
          </a:pattFill>
        </p:spPr>
        <p:txBody>
          <a:bodyPr lIns="91439" tIns="45719" rIns="91439" bIns="45719" anchor="t">
            <a:noAutofit/>
          </a:bodyPr>
          <a:lstStyle>
            <a:lvl1pPr marL="183173" marR="0" indent="-183173" algn="l" defTabSz="412750" eaLnBrk="1" fontAlgn="auto" latinLnBrk="0" hangingPunct="1">
              <a:lnSpc>
                <a:spcPct val="120000"/>
              </a:lnSpc>
              <a:spcBef>
                <a:spcPts val="2600"/>
              </a:spcBef>
              <a:spcAft>
                <a:spcPts val="0"/>
              </a:spcAft>
              <a:buClrTx/>
              <a:buSzPct val="75000"/>
              <a:buFontTx/>
              <a:buChar char="•"/>
              <a:tabLst/>
              <a:defRPr/>
            </a:lvl1pPr>
          </a:lstStyle>
          <a:p>
            <a:r>
              <a:rPr lang="de-DE" dirty="0"/>
              <a:t>Drop Image </a:t>
            </a:r>
            <a:r>
              <a:rPr lang="de-DE" dirty="0" err="1"/>
              <a:t>here</a:t>
            </a:r>
            <a:endParaRPr lang="de-DE" dirty="0"/>
          </a:p>
        </p:txBody>
      </p:sp>
      <p:sp>
        <p:nvSpPr>
          <p:cNvPr id="662" name="Shape 662"/>
          <p:cNvSpPr>
            <a:spLocks noGrp="1"/>
          </p:cNvSpPr>
          <p:nvPr>
            <p:ph type="pic" sz="quarter" idx="14" hasCustomPrompt="1"/>
          </p:nvPr>
        </p:nvSpPr>
        <p:spPr>
          <a:xfrm>
            <a:off x="6096000" y="3429000"/>
            <a:ext cx="3048000" cy="2286001"/>
          </a:xfrm>
          <a:prstGeom prst="rect">
            <a:avLst/>
          </a:prstGeom>
          <a:pattFill prst="pct5">
            <a:fgClr>
              <a:schemeClr val="accent1"/>
            </a:fgClr>
            <a:bgClr>
              <a:schemeClr val="tx2"/>
            </a:bgClr>
          </a:pattFill>
        </p:spPr>
        <p:txBody>
          <a:bodyPr lIns="91439" tIns="45719" rIns="91439" bIns="45719" anchor="t">
            <a:noAutofit/>
          </a:bodyPr>
          <a:lstStyle>
            <a:lvl1pPr marL="183173" marR="0" indent="-183173" algn="l" defTabSz="412750" eaLnBrk="1" fontAlgn="auto" latinLnBrk="0" hangingPunct="1">
              <a:lnSpc>
                <a:spcPct val="120000"/>
              </a:lnSpc>
              <a:spcBef>
                <a:spcPts val="2600"/>
              </a:spcBef>
              <a:spcAft>
                <a:spcPts val="0"/>
              </a:spcAft>
              <a:buClrTx/>
              <a:buSzPct val="75000"/>
              <a:buFontTx/>
              <a:buChar char="•"/>
              <a:tabLst/>
              <a:defRPr/>
            </a:lvl1pPr>
          </a:lstStyle>
          <a:p>
            <a:r>
              <a:rPr lang="de-DE" dirty="0"/>
              <a:t>Drop Image </a:t>
            </a:r>
            <a:r>
              <a:rPr lang="de-DE" dirty="0" err="1"/>
              <a:t>here</a:t>
            </a:r>
            <a:endParaRPr lang="de-DE" dirty="0"/>
          </a:p>
        </p:txBody>
      </p:sp>
      <p:sp>
        <p:nvSpPr>
          <p:cNvPr id="663" name="Shape 663"/>
          <p:cNvSpPr>
            <a:spLocks noGrp="1"/>
          </p:cNvSpPr>
          <p:nvPr>
            <p:ph type="pic" sz="quarter" idx="15" hasCustomPrompt="1"/>
          </p:nvPr>
        </p:nvSpPr>
        <p:spPr>
          <a:xfrm>
            <a:off x="3048000" y="3429000"/>
            <a:ext cx="3048000" cy="2286001"/>
          </a:xfrm>
          <a:prstGeom prst="rect">
            <a:avLst/>
          </a:prstGeom>
          <a:pattFill prst="pct5">
            <a:fgClr>
              <a:schemeClr val="accent1"/>
            </a:fgClr>
            <a:bgClr>
              <a:schemeClr val="tx2"/>
            </a:bgClr>
          </a:pattFill>
        </p:spPr>
        <p:txBody>
          <a:bodyPr lIns="91439" tIns="45719" rIns="91439" bIns="45719" anchor="t">
            <a:noAutofit/>
          </a:bodyPr>
          <a:lstStyle>
            <a:lvl1pPr marL="183173" marR="0" indent="-183173" algn="l" defTabSz="412750" eaLnBrk="1" fontAlgn="auto" latinLnBrk="0" hangingPunct="1">
              <a:lnSpc>
                <a:spcPct val="120000"/>
              </a:lnSpc>
              <a:spcBef>
                <a:spcPts val="2600"/>
              </a:spcBef>
              <a:spcAft>
                <a:spcPts val="0"/>
              </a:spcAft>
              <a:buClrTx/>
              <a:buSzPct val="75000"/>
              <a:buFontTx/>
              <a:buChar char="•"/>
              <a:tabLst/>
              <a:defRPr/>
            </a:lvl1pPr>
          </a:lstStyle>
          <a:p>
            <a:r>
              <a:rPr lang="de-DE" dirty="0"/>
              <a:t>Drop Image </a:t>
            </a:r>
            <a:r>
              <a:rPr lang="de-DE" dirty="0" err="1"/>
              <a:t>here</a:t>
            </a:r>
            <a:endParaRPr lang="de-DE" dirty="0"/>
          </a:p>
        </p:txBody>
      </p:sp>
      <p:sp>
        <p:nvSpPr>
          <p:cNvPr id="664" name="Shape 664"/>
          <p:cNvSpPr>
            <a:spLocks noGrp="1"/>
          </p:cNvSpPr>
          <p:nvPr>
            <p:ph type="pic" sz="quarter" idx="16" hasCustomPrompt="1"/>
          </p:nvPr>
        </p:nvSpPr>
        <p:spPr>
          <a:xfrm>
            <a:off x="0" y="3429000"/>
            <a:ext cx="3048000" cy="2286001"/>
          </a:xfrm>
          <a:prstGeom prst="rect">
            <a:avLst/>
          </a:prstGeom>
          <a:pattFill prst="pct5">
            <a:fgClr>
              <a:schemeClr val="accent1"/>
            </a:fgClr>
            <a:bgClr>
              <a:schemeClr val="tx2"/>
            </a:bgClr>
          </a:pattFill>
        </p:spPr>
        <p:txBody>
          <a:bodyPr lIns="91439" tIns="45719" rIns="91439" bIns="45719" anchor="t">
            <a:noAutofit/>
          </a:bodyPr>
          <a:lstStyle>
            <a:lvl1pPr marL="183173" marR="0" indent="-183173" algn="l" defTabSz="412750" eaLnBrk="1" fontAlgn="auto" latinLnBrk="0" hangingPunct="1">
              <a:lnSpc>
                <a:spcPct val="120000"/>
              </a:lnSpc>
              <a:spcBef>
                <a:spcPts val="2600"/>
              </a:spcBef>
              <a:spcAft>
                <a:spcPts val="0"/>
              </a:spcAft>
              <a:buClrTx/>
              <a:buSzPct val="75000"/>
              <a:buFontTx/>
              <a:buChar char="•"/>
              <a:tabLst/>
              <a:defRPr/>
            </a:lvl1pPr>
          </a:lstStyle>
          <a:p>
            <a:r>
              <a:rPr lang="de-DE" dirty="0"/>
              <a:t>Drop Image </a:t>
            </a:r>
            <a:r>
              <a:rPr lang="de-DE" dirty="0" err="1"/>
              <a:t>here</a:t>
            </a:r>
            <a:endParaRPr lang="de-DE" dirty="0"/>
          </a:p>
        </p:txBody>
      </p:sp>
      <p:sp>
        <p:nvSpPr>
          <p:cNvPr id="666" name="Shape 666"/>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756472284"/>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slide-001">
    <p:spTree>
      <p:nvGrpSpPr>
        <p:cNvPr id="1" name=""/>
        <p:cNvGrpSpPr/>
        <p:nvPr/>
      </p:nvGrpSpPr>
      <p:grpSpPr>
        <a:xfrm>
          <a:off x="0" y="0"/>
          <a:ext cx="0" cy="0"/>
          <a:chOff x="0" y="0"/>
          <a:chExt cx="0" cy="0"/>
        </a:xfrm>
      </p:grpSpPr>
      <p:sp>
        <p:nvSpPr>
          <p:cNvPr id="13" name="Shape 13"/>
          <p:cNvSpPr>
            <a:spLocks noGrp="1"/>
          </p:cNvSpPr>
          <p:nvPr>
            <p:ph type="sldNum" sz="quarter" idx="2"/>
          </p:nvPr>
        </p:nvSpPr>
        <p:spPr>
          <a:prstGeom prst="rect">
            <a:avLst/>
          </a:prstGeom>
        </p:spPr>
        <p:txBody>
          <a:bodyPr/>
          <a:lstStyle/>
          <a:p>
            <a:fld id="{86CB4B4D-7CA3-9044-876B-883B54F8677D}" type="slidenum">
              <a:t>‹#›</a:t>
            </a:fld>
            <a:endParaRPr/>
          </a:p>
        </p:txBody>
      </p:sp>
      <p:sp>
        <p:nvSpPr>
          <p:cNvPr id="3" name="Shape 39"/>
          <p:cNvSpPr>
            <a:spLocks noGrp="1"/>
          </p:cNvSpPr>
          <p:nvPr>
            <p:ph type="pic" sz="quarter" idx="13" hasCustomPrompt="1"/>
          </p:nvPr>
        </p:nvSpPr>
        <p:spPr>
          <a:xfrm>
            <a:off x="5586198" y="0"/>
            <a:ext cx="6605802" cy="6858000"/>
          </a:xfrm>
          <a:prstGeom prst="rect">
            <a:avLst/>
          </a:prstGeom>
          <a:pattFill prst="pct5">
            <a:fgClr>
              <a:schemeClr val="accent1">
                <a:lumMod val="60000"/>
                <a:lumOff val="40000"/>
              </a:schemeClr>
            </a:fgClr>
            <a:bgClr>
              <a:schemeClr val="tx2"/>
            </a:bgClr>
          </a:pattFill>
        </p:spPr>
        <p:txBody>
          <a:bodyPr lIns="91439" tIns="45719" rIns="91439" bIns="45719" anchor="t">
            <a:noAutofit/>
          </a:bodyPr>
          <a:lstStyle>
            <a:lvl1pPr>
              <a:defRPr baseline="0"/>
            </a:lvl1pPr>
          </a:lstStyle>
          <a:p>
            <a:r>
              <a:rPr lang="de-DE" dirty="0"/>
              <a:t>Drop Image </a:t>
            </a:r>
            <a:r>
              <a:rPr lang="de-DE" dirty="0" err="1"/>
              <a:t>here</a:t>
            </a:r>
            <a:endParaRPr dirty="0"/>
          </a:p>
        </p:txBody>
      </p:sp>
    </p:spTree>
    <p:extLst>
      <p:ext uri="{BB962C8B-B14F-4D97-AF65-F5344CB8AC3E}">
        <p14:creationId xmlns:p14="http://schemas.microsoft.com/office/powerpoint/2010/main" val="17945625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slide-003">
    <p:spTree>
      <p:nvGrpSpPr>
        <p:cNvPr id="1" name=""/>
        <p:cNvGrpSpPr/>
        <p:nvPr/>
      </p:nvGrpSpPr>
      <p:grpSpPr>
        <a:xfrm>
          <a:off x="0" y="0"/>
          <a:ext cx="0" cy="0"/>
          <a:chOff x="0" y="0"/>
          <a:chExt cx="0" cy="0"/>
        </a:xfrm>
      </p:grpSpPr>
      <p:sp>
        <p:nvSpPr>
          <p:cNvPr id="29" name="Shape 29"/>
          <p:cNvSpPr/>
          <p:nvPr/>
        </p:nvSpPr>
        <p:spPr>
          <a:xfrm>
            <a:off x="10924480" y="6159500"/>
            <a:ext cx="325410" cy="266740"/>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spAutoFit/>
          </a:bodyPr>
          <a:lstStyle/>
          <a:p>
            <a:pPr>
              <a:spcBef>
                <a:spcPts val="2250"/>
              </a:spcBef>
              <a:defRPr sz="2800">
                <a:solidFill>
                  <a:srgbClr val="797979"/>
                </a:solidFill>
              </a:defRPr>
            </a:pPr>
            <a:fld id="{86CB4B4D-7CA3-9044-876B-883B54F8677D}" type="slidenum">
              <a:rPr sz="1400"/>
              <a:pPr>
                <a:spcBef>
                  <a:spcPts val="2250"/>
                </a:spcBef>
                <a:defRPr sz="2800">
                  <a:solidFill>
                    <a:srgbClr val="797979"/>
                  </a:solidFill>
                </a:defRPr>
              </a:pPr>
              <a:t>‹#›</a:t>
            </a:fld>
            <a:r>
              <a:rPr sz="1400"/>
              <a:t>￼</a:t>
            </a:r>
          </a:p>
        </p:txBody>
      </p:sp>
      <p:pic>
        <p:nvPicPr>
          <p:cNvPr id="30" name="pasted-image.pdf"/>
          <p:cNvPicPr>
            <a:picLocks noChangeAspect="1"/>
          </p:cNvPicPr>
          <p:nvPr userDrawn="1"/>
        </p:nvPicPr>
        <p:blipFill>
          <a:blip r:embed="rId2"/>
          <a:srcRect l="15193" t="6006" r="15193" b="3060"/>
          <a:stretch>
            <a:fillRect/>
          </a:stretch>
        </p:blipFill>
        <p:spPr>
          <a:xfrm>
            <a:off x="0" y="0"/>
            <a:ext cx="5080001" cy="6858000"/>
          </a:xfrm>
          <a:prstGeom prst="rect">
            <a:avLst/>
          </a:prstGeom>
          <a:ln w="12700">
            <a:miter lim="400000"/>
          </a:ln>
        </p:spPr>
      </p:pic>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
        <p:nvSpPr>
          <p:cNvPr id="5" name="Shape 39"/>
          <p:cNvSpPr>
            <a:spLocks noGrp="1"/>
          </p:cNvSpPr>
          <p:nvPr>
            <p:ph type="pic" sz="quarter" idx="13" hasCustomPrompt="1"/>
          </p:nvPr>
        </p:nvSpPr>
        <p:spPr>
          <a:xfrm>
            <a:off x="0" y="0"/>
            <a:ext cx="5080001" cy="6858000"/>
          </a:xfrm>
          <a:prstGeom prst="rect">
            <a:avLst/>
          </a:prstGeom>
          <a:pattFill prst="pct5">
            <a:fgClr>
              <a:schemeClr val="accent1">
                <a:lumMod val="60000"/>
                <a:lumOff val="40000"/>
              </a:schemeClr>
            </a:fgClr>
            <a:bgClr>
              <a:schemeClr val="tx2"/>
            </a:bgClr>
          </a:pattFill>
        </p:spPr>
        <p:txBody>
          <a:bodyPr lIns="91439" tIns="45719" rIns="91439" bIns="45719" anchor="t">
            <a:noAutofit/>
          </a:bodyPr>
          <a:lstStyle>
            <a:lvl1pPr marL="183173" marR="0" indent="-183173" algn="l" defTabSz="412750" eaLnBrk="1" fontAlgn="auto" latinLnBrk="0" hangingPunct="1">
              <a:lnSpc>
                <a:spcPct val="120000"/>
              </a:lnSpc>
              <a:spcBef>
                <a:spcPts val="2600"/>
              </a:spcBef>
              <a:spcAft>
                <a:spcPts val="0"/>
              </a:spcAft>
              <a:buClrTx/>
              <a:buSzPct val="75000"/>
              <a:buFontTx/>
              <a:buChar char="•"/>
              <a:tabLst/>
              <a:defRPr/>
            </a:lvl1pPr>
          </a:lstStyle>
          <a:p>
            <a:r>
              <a:rPr lang="de-DE" dirty="0"/>
              <a:t>Drop Image </a:t>
            </a:r>
            <a:r>
              <a:rPr lang="de-DE" dirty="0" err="1"/>
              <a:t>here</a:t>
            </a:r>
            <a:endParaRPr lang="de-DE" dirty="0"/>
          </a:p>
        </p:txBody>
      </p:sp>
    </p:spTree>
    <p:extLst>
      <p:ext uri="{BB962C8B-B14F-4D97-AF65-F5344CB8AC3E}">
        <p14:creationId xmlns:p14="http://schemas.microsoft.com/office/powerpoint/2010/main" val="14465162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slide-004">
    <p:spTree>
      <p:nvGrpSpPr>
        <p:cNvPr id="1" name=""/>
        <p:cNvGrpSpPr/>
        <p:nvPr/>
      </p:nvGrpSpPr>
      <p:grpSpPr>
        <a:xfrm>
          <a:off x="0" y="0"/>
          <a:ext cx="0" cy="0"/>
          <a:chOff x="0" y="0"/>
          <a:chExt cx="0" cy="0"/>
        </a:xfrm>
      </p:grpSpPr>
      <p:sp>
        <p:nvSpPr>
          <p:cNvPr id="38" name="Shape 38"/>
          <p:cNvSpPr/>
          <p:nvPr/>
        </p:nvSpPr>
        <p:spPr>
          <a:xfrm>
            <a:off x="10924480" y="6159500"/>
            <a:ext cx="325410" cy="266740"/>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spAutoFit/>
          </a:bodyPr>
          <a:lstStyle/>
          <a:p>
            <a:pPr>
              <a:spcBef>
                <a:spcPts val="2250"/>
              </a:spcBef>
              <a:defRPr sz="2800">
                <a:solidFill>
                  <a:srgbClr val="797979"/>
                </a:solidFill>
              </a:defRPr>
            </a:pPr>
            <a:fld id="{86CB4B4D-7CA3-9044-876B-883B54F8677D}" type="slidenum">
              <a:rPr sz="1400"/>
              <a:pPr>
                <a:spcBef>
                  <a:spcPts val="2250"/>
                </a:spcBef>
                <a:defRPr sz="2800">
                  <a:solidFill>
                    <a:srgbClr val="797979"/>
                  </a:solidFill>
                </a:defRPr>
              </a:pPr>
              <a:t>‹#›</a:t>
            </a:fld>
            <a:r>
              <a:rPr sz="1400"/>
              <a:t>￼</a:t>
            </a:r>
          </a:p>
        </p:txBody>
      </p:sp>
      <p:sp>
        <p:nvSpPr>
          <p:cNvPr id="40" name="Shape 40"/>
          <p:cNvSpPr>
            <a:spLocks noGrp="1"/>
          </p:cNvSpPr>
          <p:nvPr>
            <p:ph type="sldNum" sz="quarter" idx="2"/>
          </p:nvPr>
        </p:nvSpPr>
        <p:spPr>
          <a:prstGeom prst="rect">
            <a:avLst/>
          </a:prstGeom>
        </p:spPr>
        <p:txBody>
          <a:bodyPr/>
          <a:lstStyle/>
          <a:p>
            <a:fld id="{86CB4B4D-7CA3-9044-876B-883B54F8677D}" type="slidenum">
              <a:t>‹#›</a:t>
            </a:fld>
            <a:endParaRPr/>
          </a:p>
        </p:txBody>
      </p:sp>
      <p:sp>
        <p:nvSpPr>
          <p:cNvPr id="6" name="Picture Placeholder 3"/>
          <p:cNvSpPr txBox="1">
            <a:spLocks/>
          </p:cNvSpPr>
          <p:nvPr userDrawn="1"/>
        </p:nvSpPr>
        <p:spPr>
          <a:xfrm>
            <a:off x="8010154" y="1091243"/>
            <a:ext cx="1760730" cy="1746515"/>
          </a:xfrm>
          <a:custGeom>
            <a:avLst/>
            <a:gdLst>
              <a:gd name="connsiteX0" fmla="*/ 1090639 w 2181277"/>
              <a:gd name="connsiteY0" fmla="*/ 0 h 2181277"/>
              <a:gd name="connsiteX1" fmla="*/ 1530401 w 2181277"/>
              <a:gd name="connsiteY1" fmla="*/ 181378 h 2181277"/>
              <a:gd name="connsiteX2" fmla="*/ 1999900 w 2181277"/>
              <a:gd name="connsiteY2" fmla="*/ 650877 h 2181277"/>
              <a:gd name="connsiteX3" fmla="*/ 1999900 w 2181277"/>
              <a:gd name="connsiteY3" fmla="*/ 1530401 h 2181277"/>
              <a:gd name="connsiteX4" fmla="*/ 1530401 w 2181277"/>
              <a:gd name="connsiteY4" fmla="*/ 1999900 h 2181277"/>
              <a:gd name="connsiteX5" fmla="*/ 650877 w 2181277"/>
              <a:gd name="connsiteY5" fmla="*/ 1999900 h 2181277"/>
              <a:gd name="connsiteX6" fmla="*/ 181378 w 2181277"/>
              <a:gd name="connsiteY6" fmla="*/ 1530401 h 2181277"/>
              <a:gd name="connsiteX7" fmla="*/ 181378 w 2181277"/>
              <a:gd name="connsiteY7" fmla="*/ 650877 h 2181277"/>
              <a:gd name="connsiteX8" fmla="*/ 650877 w 2181277"/>
              <a:gd name="connsiteY8" fmla="*/ 181378 h 2181277"/>
              <a:gd name="connsiteX9" fmla="*/ 1090639 w 2181277"/>
              <a:gd name="connsiteY9" fmla="*/ 0 h 218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81277" h="2181277">
                <a:moveTo>
                  <a:pt x="1090639" y="0"/>
                </a:moveTo>
                <a:cubicBezTo>
                  <a:pt x="1250061" y="0"/>
                  <a:pt x="1409483" y="60459"/>
                  <a:pt x="1530401" y="181378"/>
                </a:cubicBezTo>
                <a:lnTo>
                  <a:pt x="1999900" y="650877"/>
                </a:lnTo>
                <a:cubicBezTo>
                  <a:pt x="2241737" y="892714"/>
                  <a:pt x="2241737" y="1288564"/>
                  <a:pt x="1999900" y="1530401"/>
                </a:cubicBezTo>
                <a:lnTo>
                  <a:pt x="1530401" y="1999900"/>
                </a:lnTo>
                <a:cubicBezTo>
                  <a:pt x="1288564" y="2241737"/>
                  <a:pt x="892714" y="2241737"/>
                  <a:pt x="650877" y="1999900"/>
                </a:cubicBezTo>
                <a:lnTo>
                  <a:pt x="181378" y="1530401"/>
                </a:lnTo>
                <a:cubicBezTo>
                  <a:pt x="-60459" y="1288564"/>
                  <a:pt x="-60459" y="892714"/>
                  <a:pt x="181378" y="650877"/>
                </a:cubicBezTo>
                <a:lnTo>
                  <a:pt x="650877" y="181378"/>
                </a:lnTo>
                <a:cubicBezTo>
                  <a:pt x="771796" y="60459"/>
                  <a:pt x="931217" y="0"/>
                  <a:pt x="1090639" y="0"/>
                </a:cubicBezTo>
                <a:close/>
              </a:path>
            </a:pathLst>
          </a:custGeom>
          <a:pattFill prst="pct10">
            <a:fgClr>
              <a:schemeClr val="accent1">
                <a:lumMod val="40000"/>
                <a:lumOff val="60000"/>
              </a:schemeClr>
            </a:fgClr>
            <a:bgClr>
              <a:schemeClr val="tx2"/>
            </a:bgClr>
          </a:pattFill>
        </p:spPr>
        <p:txBody>
          <a:bodyPr wrap="square" anchor="ctr">
            <a:noAutofit/>
          </a:bodyPr>
          <a:lstStyle>
            <a:lvl1pPr marL="366346" marR="0" indent="-366346" algn="ctr" defTabSz="825500" latinLnBrk="0">
              <a:lnSpc>
                <a:spcPct val="120000"/>
              </a:lnSpc>
              <a:spcBef>
                <a:spcPts val="5200"/>
              </a:spcBef>
              <a:spcAft>
                <a:spcPts val="0"/>
              </a:spcAft>
              <a:buClrTx/>
              <a:buSzPct val="75000"/>
              <a:buFontTx/>
              <a:buChar char="•"/>
              <a:tabLst/>
              <a:defRPr sz="1600" b="0" i="0" u="none" strike="noStrike" cap="none" spc="0" baseline="0">
                <a:ln>
                  <a:noFill/>
                </a:ln>
                <a:solidFill>
                  <a:srgbClr val="5E5E5E"/>
                </a:solidFill>
                <a:uFillTx/>
                <a:latin typeface="Titillium" charset="0"/>
                <a:ea typeface="Titillium" charset="0"/>
                <a:cs typeface="Titillium" charset="0"/>
                <a:sym typeface="Montserrat Light"/>
              </a:defRPr>
            </a:lvl1pPr>
            <a:lvl2pPr marL="1001346" marR="0" indent="-366346" algn="l" defTabSz="825500" latinLnBrk="0">
              <a:lnSpc>
                <a:spcPct val="120000"/>
              </a:lnSpc>
              <a:spcBef>
                <a:spcPts val="5200"/>
              </a:spcBef>
              <a:spcAft>
                <a:spcPts val="0"/>
              </a:spcAft>
              <a:buClrTx/>
              <a:buSzPct val="75000"/>
              <a:buFontTx/>
              <a:buChar char="•"/>
              <a:tabLst/>
              <a:defRPr sz="3000" b="0" i="0" u="none" strike="noStrike" cap="none" spc="0" baseline="0">
                <a:ln>
                  <a:noFill/>
                </a:ln>
                <a:solidFill>
                  <a:srgbClr val="5E5E5E"/>
                </a:solidFill>
                <a:uFillTx/>
                <a:latin typeface="Montserrat Light"/>
                <a:ea typeface="Montserrat Light"/>
                <a:cs typeface="Montserrat Light"/>
                <a:sym typeface="Montserrat Light"/>
              </a:defRPr>
            </a:lvl2pPr>
            <a:lvl3pPr marL="1636346" marR="0" indent="-366346" algn="l" defTabSz="825500" latinLnBrk="0">
              <a:lnSpc>
                <a:spcPct val="120000"/>
              </a:lnSpc>
              <a:spcBef>
                <a:spcPts val="5200"/>
              </a:spcBef>
              <a:spcAft>
                <a:spcPts val="0"/>
              </a:spcAft>
              <a:buClrTx/>
              <a:buSzPct val="75000"/>
              <a:buFontTx/>
              <a:buChar char="•"/>
              <a:tabLst/>
              <a:defRPr sz="3000" b="0" i="0" u="none" strike="noStrike" cap="none" spc="0" baseline="0">
                <a:ln>
                  <a:noFill/>
                </a:ln>
                <a:solidFill>
                  <a:srgbClr val="5E5E5E"/>
                </a:solidFill>
                <a:uFillTx/>
                <a:latin typeface="Montserrat Light"/>
                <a:ea typeface="Montserrat Light"/>
                <a:cs typeface="Montserrat Light"/>
                <a:sym typeface="Montserrat Light"/>
              </a:defRPr>
            </a:lvl3pPr>
            <a:lvl4pPr marL="2271346" marR="0" indent="-366346" algn="l" defTabSz="825500" latinLnBrk="0">
              <a:lnSpc>
                <a:spcPct val="120000"/>
              </a:lnSpc>
              <a:spcBef>
                <a:spcPts val="5200"/>
              </a:spcBef>
              <a:spcAft>
                <a:spcPts val="0"/>
              </a:spcAft>
              <a:buClrTx/>
              <a:buSzPct val="75000"/>
              <a:buFontTx/>
              <a:buChar char="•"/>
              <a:tabLst/>
              <a:defRPr sz="3000" b="0" i="0" u="none" strike="noStrike" cap="none" spc="0" baseline="0">
                <a:ln>
                  <a:noFill/>
                </a:ln>
                <a:solidFill>
                  <a:srgbClr val="5E5E5E"/>
                </a:solidFill>
                <a:uFillTx/>
                <a:latin typeface="Montserrat Light"/>
                <a:ea typeface="Montserrat Light"/>
                <a:cs typeface="Montserrat Light"/>
                <a:sym typeface="Montserrat Light"/>
              </a:defRPr>
            </a:lvl4pPr>
            <a:lvl5pPr marL="2906346" marR="0" indent="-366346" algn="l" defTabSz="825500" latinLnBrk="0">
              <a:lnSpc>
                <a:spcPct val="120000"/>
              </a:lnSpc>
              <a:spcBef>
                <a:spcPts val="5200"/>
              </a:spcBef>
              <a:spcAft>
                <a:spcPts val="0"/>
              </a:spcAft>
              <a:buClrTx/>
              <a:buSzPct val="75000"/>
              <a:buFontTx/>
              <a:buChar char="•"/>
              <a:tabLst/>
              <a:defRPr sz="3000" b="0" i="0" u="none" strike="noStrike" cap="none" spc="0" baseline="0">
                <a:ln>
                  <a:noFill/>
                </a:ln>
                <a:solidFill>
                  <a:srgbClr val="5E5E5E"/>
                </a:solidFill>
                <a:uFillTx/>
                <a:latin typeface="Montserrat Light"/>
                <a:ea typeface="Montserrat Light"/>
                <a:cs typeface="Montserrat Light"/>
                <a:sym typeface="Montserrat Light"/>
              </a:defRPr>
            </a:lvl5pPr>
            <a:lvl6pPr marL="14165383" marR="0" indent="-10990383" algn="l" defTabSz="825500" latinLnBrk="0">
              <a:lnSpc>
                <a:spcPct val="120000"/>
              </a:lnSpc>
              <a:spcBef>
                <a:spcPts val="5200"/>
              </a:spcBef>
              <a:spcAft>
                <a:spcPts val="0"/>
              </a:spcAft>
              <a:buClrTx/>
              <a:buSzPct val="75000"/>
              <a:buFontTx/>
              <a:buChar char="•"/>
              <a:tabLst/>
              <a:defRPr sz="3000" b="0" i="0" u="none" strike="noStrike" cap="none" spc="0" baseline="0">
                <a:ln>
                  <a:noFill/>
                </a:ln>
                <a:solidFill>
                  <a:srgbClr val="5E5E5E"/>
                </a:solidFill>
                <a:uFillTx/>
                <a:latin typeface="Montserrat Light"/>
                <a:ea typeface="Montserrat Light"/>
                <a:cs typeface="Montserrat Light"/>
                <a:sym typeface="Montserrat Light"/>
              </a:defRPr>
            </a:lvl6pPr>
            <a:lvl7pPr marL="14800383" marR="0" indent="-10990383" algn="l" defTabSz="825500" latinLnBrk="0">
              <a:lnSpc>
                <a:spcPct val="120000"/>
              </a:lnSpc>
              <a:spcBef>
                <a:spcPts val="5200"/>
              </a:spcBef>
              <a:spcAft>
                <a:spcPts val="0"/>
              </a:spcAft>
              <a:buClrTx/>
              <a:buSzPct val="75000"/>
              <a:buFontTx/>
              <a:buChar char="•"/>
              <a:tabLst/>
              <a:defRPr sz="3000" b="0" i="0" u="none" strike="noStrike" cap="none" spc="0" baseline="0">
                <a:ln>
                  <a:noFill/>
                </a:ln>
                <a:solidFill>
                  <a:srgbClr val="5E5E5E"/>
                </a:solidFill>
                <a:uFillTx/>
                <a:latin typeface="Montserrat Light"/>
                <a:ea typeface="Montserrat Light"/>
                <a:cs typeface="Montserrat Light"/>
                <a:sym typeface="Montserrat Light"/>
              </a:defRPr>
            </a:lvl7pPr>
            <a:lvl8pPr marL="15435383" marR="0" indent="-10990383" algn="l" defTabSz="825500" latinLnBrk="0">
              <a:lnSpc>
                <a:spcPct val="120000"/>
              </a:lnSpc>
              <a:spcBef>
                <a:spcPts val="5200"/>
              </a:spcBef>
              <a:spcAft>
                <a:spcPts val="0"/>
              </a:spcAft>
              <a:buClrTx/>
              <a:buSzPct val="75000"/>
              <a:buFontTx/>
              <a:buChar char="•"/>
              <a:tabLst/>
              <a:defRPr sz="3000" b="0" i="0" u="none" strike="noStrike" cap="none" spc="0" baseline="0">
                <a:ln>
                  <a:noFill/>
                </a:ln>
                <a:solidFill>
                  <a:srgbClr val="5E5E5E"/>
                </a:solidFill>
                <a:uFillTx/>
                <a:latin typeface="Montserrat Light"/>
                <a:ea typeface="Montserrat Light"/>
                <a:cs typeface="Montserrat Light"/>
                <a:sym typeface="Montserrat Light"/>
              </a:defRPr>
            </a:lvl8pPr>
            <a:lvl9pPr marL="16070383" marR="0" indent="-10990383" algn="l" defTabSz="825500" latinLnBrk="0">
              <a:lnSpc>
                <a:spcPct val="120000"/>
              </a:lnSpc>
              <a:spcBef>
                <a:spcPts val="5200"/>
              </a:spcBef>
              <a:spcAft>
                <a:spcPts val="0"/>
              </a:spcAft>
              <a:buClrTx/>
              <a:buSzPct val="75000"/>
              <a:buFontTx/>
              <a:buChar char="•"/>
              <a:tabLst/>
              <a:defRPr sz="3000" b="0" i="0" u="none" strike="noStrike" cap="none" spc="0" baseline="0">
                <a:ln>
                  <a:noFill/>
                </a:ln>
                <a:solidFill>
                  <a:srgbClr val="5E5E5E"/>
                </a:solidFill>
                <a:uFillTx/>
                <a:latin typeface="Montserrat Light"/>
                <a:ea typeface="Montserrat Light"/>
                <a:cs typeface="Montserrat Light"/>
                <a:sym typeface="Montserrat Light"/>
              </a:defRPr>
            </a:lvl9pPr>
          </a:lstStyle>
          <a:p>
            <a:pPr hangingPunct="1"/>
            <a:r>
              <a:rPr lang="en-US" sz="800"/>
              <a:t>Insert Image</a:t>
            </a:r>
          </a:p>
        </p:txBody>
      </p:sp>
      <p:sp>
        <p:nvSpPr>
          <p:cNvPr id="13" name="Picture Placeholder 3"/>
          <p:cNvSpPr>
            <a:spLocks noGrp="1"/>
          </p:cNvSpPr>
          <p:nvPr>
            <p:ph type="pic" sz="quarter" idx="17" hasCustomPrompt="1"/>
          </p:nvPr>
        </p:nvSpPr>
        <p:spPr>
          <a:xfrm>
            <a:off x="7965847" y="1039830"/>
            <a:ext cx="1849342" cy="1849340"/>
          </a:xfrm>
          <a:custGeom>
            <a:avLst/>
            <a:gdLst>
              <a:gd name="connsiteX0" fmla="*/ 1090639 w 2181277"/>
              <a:gd name="connsiteY0" fmla="*/ 0 h 2181277"/>
              <a:gd name="connsiteX1" fmla="*/ 1530401 w 2181277"/>
              <a:gd name="connsiteY1" fmla="*/ 181378 h 2181277"/>
              <a:gd name="connsiteX2" fmla="*/ 1999900 w 2181277"/>
              <a:gd name="connsiteY2" fmla="*/ 650877 h 2181277"/>
              <a:gd name="connsiteX3" fmla="*/ 1999900 w 2181277"/>
              <a:gd name="connsiteY3" fmla="*/ 1530401 h 2181277"/>
              <a:gd name="connsiteX4" fmla="*/ 1530401 w 2181277"/>
              <a:gd name="connsiteY4" fmla="*/ 1999900 h 2181277"/>
              <a:gd name="connsiteX5" fmla="*/ 650877 w 2181277"/>
              <a:gd name="connsiteY5" fmla="*/ 1999900 h 2181277"/>
              <a:gd name="connsiteX6" fmla="*/ 181378 w 2181277"/>
              <a:gd name="connsiteY6" fmla="*/ 1530401 h 2181277"/>
              <a:gd name="connsiteX7" fmla="*/ 181378 w 2181277"/>
              <a:gd name="connsiteY7" fmla="*/ 650877 h 2181277"/>
              <a:gd name="connsiteX8" fmla="*/ 650877 w 2181277"/>
              <a:gd name="connsiteY8" fmla="*/ 181378 h 2181277"/>
              <a:gd name="connsiteX9" fmla="*/ 1090639 w 2181277"/>
              <a:gd name="connsiteY9" fmla="*/ 0 h 218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81277" h="2181277">
                <a:moveTo>
                  <a:pt x="1090639" y="0"/>
                </a:moveTo>
                <a:cubicBezTo>
                  <a:pt x="1250061" y="0"/>
                  <a:pt x="1409483" y="60459"/>
                  <a:pt x="1530401" y="181378"/>
                </a:cubicBezTo>
                <a:lnTo>
                  <a:pt x="1999900" y="650877"/>
                </a:lnTo>
                <a:cubicBezTo>
                  <a:pt x="2241737" y="892714"/>
                  <a:pt x="2241737" y="1288564"/>
                  <a:pt x="1999900" y="1530401"/>
                </a:cubicBezTo>
                <a:lnTo>
                  <a:pt x="1530401" y="1999900"/>
                </a:lnTo>
                <a:cubicBezTo>
                  <a:pt x="1288564" y="2241737"/>
                  <a:pt x="892714" y="2241737"/>
                  <a:pt x="650877" y="1999900"/>
                </a:cubicBezTo>
                <a:lnTo>
                  <a:pt x="181378" y="1530401"/>
                </a:lnTo>
                <a:cubicBezTo>
                  <a:pt x="-60459" y="1288564"/>
                  <a:pt x="-60459" y="892714"/>
                  <a:pt x="181378" y="650877"/>
                </a:cubicBezTo>
                <a:lnTo>
                  <a:pt x="650877" y="181378"/>
                </a:lnTo>
                <a:cubicBezTo>
                  <a:pt x="771796" y="60459"/>
                  <a:pt x="931217" y="0"/>
                  <a:pt x="1090639" y="0"/>
                </a:cubicBezTo>
                <a:close/>
              </a:path>
            </a:pathLst>
          </a:custGeom>
          <a:pattFill prst="pct5">
            <a:fgClr>
              <a:schemeClr val="accent1">
                <a:lumMod val="60000"/>
                <a:lumOff val="40000"/>
              </a:schemeClr>
            </a:fgClr>
            <a:bgClr>
              <a:schemeClr val="tx2"/>
            </a:bgClr>
          </a:pattFill>
        </p:spPr>
        <p:txBody>
          <a:bodyPr wrap="square" anchor="ctr">
            <a:noAutofit/>
          </a:bodyPr>
          <a:lstStyle>
            <a:lvl1pPr algn="ctr">
              <a:defRPr sz="800" b="0" i="0">
                <a:latin typeface="Titillium" charset="0"/>
                <a:ea typeface="Titillium" charset="0"/>
                <a:cs typeface="Titillium" charset="0"/>
              </a:defRPr>
            </a:lvl1pPr>
          </a:lstStyle>
          <a:p>
            <a:r>
              <a:rPr lang="de-DE" dirty="0"/>
              <a:t>Drop Image </a:t>
            </a:r>
            <a:r>
              <a:rPr lang="de-DE" dirty="0" err="1"/>
              <a:t>here</a:t>
            </a:r>
            <a:endParaRPr lang="de-DE" dirty="0"/>
          </a:p>
        </p:txBody>
      </p:sp>
    </p:spTree>
    <p:extLst>
      <p:ext uri="{BB962C8B-B14F-4D97-AF65-F5344CB8AC3E}">
        <p14:creationId xmlns:p14="http://schemas.microsoft.com/office/powerpoint/2010/main" val="27107818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slide-005">
    <p:spTree>
      <p:nvGrpSpPr>
        <p:cNvPr id="1" name=""/>
        <p:cNvGrpSpPr/>
        <p:nvPr/>
      </p:nvGrpSpPr>
      <p:grpSpPr>
        <a:xfrm>
          <a:off x="0" y="0"/>
          <a:ext cx="0" cy="0"/>
          <a:chOff x="0" y="0"/>
          <a:chExt cx="0" cy="0"/>
        </a:xfrm>
      </p:grpSpPr>
      <p:sp>
        <p:nvSpPr>
          <p:cNvPr id="47" name="Shape 47"/>
          <p:cNvSpPr/>
          <p:nvPr/>
        </p:nvSpPr>
        <p:spPr>
          <a:xfrm>
            <a:off x="10924480" y="6159500"/>
            <a:ext cx="325410" cy="266740"/>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spAutoFit/>
          </a:bodyPr>
          <a:lstStyle/>
          <a:p>
            <a:pPr>
              <a:spcBef>
                <a:spcPts val="2250"/>
              </a:spcBef>
              <a:defRPr sz="2800">
                <a:solidFill>
                  <a:srgbClr val="797979"/>
                </a:solidFill>
              </a:defRPr>
            </a:pPr>
            <a:fld id="{86CB4B4D-7CA3-9044-876B-883B54F8677D}" type="slidenum">
              <a:rPr sz="1400"/>
              <a:pPr>
                <a:spcBef>
                  <a:spcPts val="2250"/>
                </a:spcBef>
                <a:defRPr sz="2800">
                  <a:solidFill>
                    <a:srgbClr val="797979"/>
                  </a:solidFill>
                </a:defRPr>
              </a:pPr>
              <a:t>‹#›</a:t>
            </a:fld>
            <a:r>
              <a:rPr sz="1400"/>
              <a:t>￼</a:t>
            </a:r>
          </a:p>
        </p:txBody>
      </p:sp>
      <p:sp>
        <p:nvSpPr>
          <p:cNvPr id="50" name="Shape 50"/>
          <p:cNvSpPr>
            <a:spLocks noGrp="1"/>
          </p:cNvSpPr>
          <p:nvPr>
            <p:ph type="sldNum" sz="quarter" idx="2"/>
          </p:nvPr>
        </p:nvSpPr>
        <p:spPr>
          <a:prstGeom prst="rect">
            <a:avLst/>
          </a:prstGeom>
        </p:spPr>
        <p:txBody>
          <a:bodyPr/>
          <a:lstStyle/>
          <a:p>
            <a:fld id="{86CB4B4D-7CA3-9044-876B-883B54F8677D}" type="slidenum">
              <a:t>‹#›</a:t>
            </a:fld>
            <a:endParaRPr/>
          </a:p>
        </p:txBody>
      </p:sp>
      <p:sp>
        <p:nvSpPr>
          <p:cNvPr id="8" name="Shape 39"/>
          <p:cNvSpPr>
            <a:spLocks noGrp="1"/>
          </p:cNvSpPr>
          <p:nvPr>
            <p:ph type="pic" sz="quarter" idx="14" hasCustomPrompt="1"/>
          </p:nvPr>
        </p:nvSpPr>
        <p:spPr>
          <a:xfrm>
            <a:off x="8928000" y="1016745"/>
            <a:ext cx="3264000" cy="4824511"/>
          </a:xfrm>
          <a:prstGeom prst="rect">
            <a:avLst/>
          </a:prstGeom>
          <a:pattFill prst="pct5">
            <a:fgClr>
              <a:schemeClr val="accent1">
                <a:lumMod val="60000"/>
                <a:lumOff val="40000"/>
              </a:schemeClr>
            </a:fgClr>
            <a:bgClr>
              <a:schemeClr val="tx2"/>
            </a:bgClr>
          </a:pattFill>
        </p:spPr>
        <p:txBody>
          <a:bodyPr lIns="91439" tIns="45719" rIns="91439" bIns="45719" anchor="t">
            <a:noAutofit/>
          </a:bodyPr>
          <a:lstStyle>
            <a:lvl1pPr marL="183173" marR="0" indent="-183173" algn="l" defTabSz="412750" eaLnBrk="1" fontAlgn="auto" latinLnBrk="0" hangingPunct="1">
              <a:lnSpc>
                <a:spcPct val="120000"/>
              </a:lnSpc>
              <a:spcBef>
                <a:spcPts val="2600"/>
              </a:spcBef>
              <a:spcAft>
                <a:spcPts val="0"/>
              </a:spcAft>
              <a:buClrTx/>
              <a:buSzPct val="75000"/>
              <a:buFontTx/>
              <a:buChar char="•"/>
              <a:tabLst/>
              <a:defRPr>
                <a:effectLst>
                  <a:glow>
                    <a:schemeClr val="accent1">
                      <a:alpha val="40000"/>
                    </a:schemeClr>
                  </a:glow>
                </a:effectLst>
              </a:defRPr>
            </a:lvl1pPr>
          </a:lstStyle>
          <a:p>
            <a:r>
              <a:rPr lang="de-DE" dirty="0"/>
              <a:t>Drop Image </a:t>
            </a:r>
            <a:r>
              <a:rPr lang="de-DE" dirty="0" err="1"/>
              <a:t>here</a:t>
            </a:r>
            <a:endParaRPr lang="de-DE" dirty="0"/>
          </a:p>
        </p:txBody>
      </p:sp>
    </p:spTree>
    <p:extLst>
      <p:ext uri="{BB962C8B-B14F-4D97-AF65-F5344CB8AC3E}">
        <p14:creationId xmlns:p14="http://schemas.microsoft.com/office/powerpoint/2010/main" val="25699113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userDrawn="1">
  <p:cSld name="slide-010">
    <p:spTree>
      <p:nvGrpSpPr>
        <p:cNvPr id="1" name=""/>
        <p:cNvGrpSpPr/>
        <p:nvPr/>
      </p:nvGrpSpPr>
      <p:grpSpPr>
        <a:xfrm>
          <a:off x="0" y="0"/>
          <a:ext cx="0" cy="0"/>
          <a:chOff x="0" y="0"/>
          <a:chExt cx="0" cy="0"/>
        </a:xfrm>
      </p:grpSpPr>
      <p:sp>
        <p:nvSpPr>
          <p:cNvPr id="97" name="Shape 97"/>
          <p:cNvSpPr/>
          <p:nvPr/>
        </p:nvSpPr>
        <p:spPr>
          <a:xfrm>
            <a:off x="10924480" y="6159500"/>
            <a:ext cx="325410" cy="266740"/>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spAutoFit/>
          </a:bodyPr>
          <a:lstStyle/>
          <a:p>
            <a:pPr>
              <a:spcBef>
                <a:spcPts val="2250"/>
              </a:spcBef>
              <a:defRPr sz="2800">
                <a:solidFill>
                  <a:srgbClr val="797979"/>
                </a:solidFill>
              </a:defRPr>
            </a:pPr>
            <a:fld id="{86CB4B4D-7CA3-9044-876B-883B54F8677D}" type="slidenum">
              <a:rPr sz="1400"/>
              <a:pPr>
                <a:spcBef>
                  <a:spcPts val="2250"/>
                </a:spcBef>
                <a:defRPr sz="2800">
                  <a:solidFill>
                    <a:srgbClr val="797979"/>
                  </a:solidFill>
                </a:defRPr>
              </a:pPr>
              <a:t>‹#›</a:t>
            </a:fld>
            <a:r>
              <a:rPr sz="1400"/>
              <a:t>￼</a:t>
            </a:r>
          </a:p>
        </p:txBody>
      </p:sp>
      <p:sp>
        <p:nvSpPr>
          <p:cNvPr id="101" name="Shape 101"/>
          <p:cNvSpPr>
            <a:spLocks noGrp="1"/>
          </p:cNvSpPr>
          <p:nvPr>
            <p:ph type="sldNum" sz="quarter" idx="2"/>
          </p:nvPr>
        </p:nvSpPr>
        <p:spPr>
          <a:prstGeom prst="rect">
            <a:avLst/>
          </a:prstGeom>
        </p:spPr>
        <p:txBody>
          <a:bodyPr/>
          <a:lstStyle/>
          <a:p>
            <a:fld id="{86CB4B4D-7CA3-9044-876B-883B54F8677D}" type="slidenum">
              <a:t>‹#›</a:t>
            </a:fld>
            <a:endParaRPr/>
          </a:p>
        </p:txBody>
      </p:sp>
      <p:sp>
        <p:nvSpPr>
          <p:cNvPr id="15" name="Shape 674"/>
          <p:cNvSpPr>
            <a:spLocks noGrp="1"/>
          </p:cNvSpPr>
          <p:nvPr>
            <p:ph type="pic" sz="quarter" idx="21" hasCustomPrompt="1"/>
          </p:nvPr>
        </p:nvSpPr>
        <p:spPr>
          <a:xfrm>
            <a:off x="1552765" y="2688196"/>
            <a:ext cx="1479172" cy="1482959"/>
          </a:xfrm>
          <a:prstGeom prst="octagon">
            <a:avLst/>
          </a:prstGeom>
          <a:pattFill prst="pct5">
            <a:fgClr>
              <a:schemeClr val="accent1"/>
            </a:fgClr>
            <a:bgClr>
              <a:schemeClr val="tx2"/>
            </a:bgClr>
          </a:pattFill>
          <a:effectLst>
            <a:softEdge rad="0"/>
          </a:effectLst>
        </p:spPr>
        <p:txBody>
          <a:bodyPr wrap="square" lIns="91439" tIns="45719" rIns="91439" bIns="45719" anchor="t">
            <a:noAutofit/>
          </a:bodyPr>
          <a:lstStyle>
            <a:lvl1pPr marL="183173" marR="0" indent="-183173" algn="l" defTabSz="412750" eaLnBrk="1" fontAlgn="auto" latinLnBrk="0" hangingPunct="1">
              <a:lnSpc>
                <a:spcPct val="120000"/>
              </a:lnSpc>
              <a:spcBef>
                <a:spcPts val="2600"/>
              </a:spcBef>
              <a:spcAft>
                <a:spcPts val="0"/>
              </a:spcAft>
              <a:buClrTx/>
              <a:buSzPct val="75000"/>
              <a:buFontTx/>
              <a:buChar char="•"/>
              <a:tabLst/>
              <a:defRPr/>
            </a:lvl1pPr>
          </a:lstStyle>
          <a:p>
            <a:r>
              <a:rPr lang="de-DE" dirty="0"/>
              <a:t>Drop Image </a:t>
            </a:r>
            <a:r>
              <a:rPr lang="de-DE" dirty="0" err="1"/>
              <a:t>here</a:t>
            </a:r>
            <a:endParaRPr lang="de-DE" dirty="0"/>
          </a:p>
        </p:txBody>
      </p:sp>
      <p:sp>
        <p:nvSpPr>
          <p:cNvPr id="16" name="Shape 674"/>
          <p:cNvSpPr>
            <a:spLocks noGrp="1"/>
          </p:cNvSpPr>
          <p:nvPr>
            <p:ph type="pic" sz="quarter" idx="22" hasCustomPrompt="1"/>
          </p:nvPr>
        </p:nvSpPr>
        <p:spPr>
          <a:xfrm>
            <a:off x="5364004" y="2691985"/>
            <a:ext cx="1479172" cy="1482959"/>
          </a:xfrm>
          <a:prstGeom prst="octagon">
            <a:avLst/>
          </a:prstGeom>
          <a:pattFill prst="pct5">
            <a:fgClr>
              <a:schemeClr val="accent1"/>
            </a:fgClr>
            <a:bgClr>
              <a:schemeClr val="tx2"/>
            </a:bgClr>
          </a:pattFill>
          <a:effectLst>
            <a:softEdge rad="0"/>
          </a:effectLst>
        </p:spPr>
        <p:txBody>
          <a:bodyPr wrap="square" lIns="91439" tIns="45719" rIns="91439" bIns="45719" anchor="t">
            <a:noAutofit/>
          </a:bodyPr>
          <a:lstStyle>
            <a:lvl1pPr marL="183173" marR="0" indent="-183173" algn="l" defTabSz="412750" eaLnBrk="1" fontAlgn="auto" latinLnBrk="0" hangingPunct="1">
              <a:lnSpc>
                <a:spcPct val="120000"/>
              </a:lnSpc>
              <a:spcBef>
                <a:spcPts val="2600"/>
              </a:spcBef>
              <a:spcAft>
                <a:spcPts val="0"/>
              </a:spcAft>
              <a:buClrTx/>
              <a:buSzPct val="75000"/>
              <a:buFontTx/>
              <a:buChar char="•"/>
              <a:tabLst/>
              <a:defRPr/>
            </a:lvl1pPr>
          </a:lstStyle>
          <a:p>
            <a:r>
              <a:rPr lang="de-DE" dirty="0"/>
              <a:t>Drop Image </a:t>
            </a:r>
            <a:r>
              <a:rPr lang="de-DE" dirty="0" err="1"/>
              <a:t>here</a:t>
            </a:r>
            <a:endParaRPr lang="de-DE" dirty="0"/>
          </a:p>
        </p:txBody>
      </p:sp>
      <p:sp>
        <p:nvSpPr>
          <p:cNvPr id="17" name="Shape 674"/>
          <p:cNvSpPr>
            <a:spLocks noGrp="1"/>
          </p:cNvSpPr>
          <p:nvPr>
            <p:ph type="pic" sz="quarter" idx="23" hasCustomPrompt="1"/>
          </p:nvPr>
        </p:nvSpPr>
        <p:spPr>
          <a:xfrm>
            <a:off x="9187946" y="2675496"/>
            <a:ext cx="1479172" cy="1482959"/>
          </a:xfrm>
          <a:prstGeom prst="octagon">
            <a:avLst/>
          </a:prstGeom>
          <a:pattFill prst="pct5">
            <a:fgClr>
              <a:schemeClr val="accent1"/>
            </a:fgClr>
            <a:bgClr>
              <a:schemeClr val="tx2"/>
            </a:bgClr>
          </a:pattFill>
          <a:effectLst>
            <a:softEdge rad="0"/>
          </a:effectLst>
        </p:spPr>
        <p:txBody>
          <a:bodyPr wrap="square" lIns="91439" tIns="45719" rIns="91439" bIns="45719" anchor="t">
            <a:noAutofit/>
          </a:bodyPr>
          <a:lstStyle>
            <a:lvl1pPr marL="183173" marR="0" indent="-183173" algn="l" defTabSz="412750" eaLnBrk="1" fontAlgn="auto" latinLnBrk="0" hangingPunct="1">
              <a:lnSpc>
                <a:spcPct val="120000"/>
              </a:lnSpc>
              <a:spcBef>
                <a:spcPts val="2600"/>
              </a:spcBef>
              <a:spcAft>
                <a:spcPts val="0"/>
              </a:spcAft>
              <a:buClrTx/>
              <a:buSzPct val="75000"/>
              <a:buFontTx/>
              <a:buChar char="•"/>
              <a:tabLst/>
              <a:defRPr/>
            </a:lvl1pPr>
          </a:lstStyle>
          <a:p>
            <a:r>
              <a:rPr lang="de-DE" dirty="0"/>
              <a:t>Drop Image </a:t>
            </a:r>
            <a:r>
              <a:rPr lang="de-DE" dirty="0" err="1"/>
              <a:t>here</a:t>
            </a:r>
            <a:endParaRPr lang="de-DE" dirty="0"/>
          </a:p>
        </p:txBody>
      </p:sp>
    </p:spTree>
    <p:extLst>
      <p:ext uri="{BB962C8B-B14F-4D97-AF65-F5344CB8AC3E}">
        <p14:creationId xmlns:p14="http://schemas.microsoft.com/office/powerpoint/2010/main" val="11924851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slide-011">
    <p:spTree>
      <p:nvGrpSpPr>
        <p:cNvPr id="1" name=""/>
        <p:cNvGrpSpPr/>
        <p:nvPr/>
      </p:nvGrpSpPr>
      <p:grpSpPr>
        <a:xfrm>
          <a:off x="0" y="0"/>
          <a:ext cx="0" cy="0"/>
          <a:chOff x="0" y="0"/>
          <a:chExt cx="0" cy="0"/>
        </a:xfrm>
      </p:grpSpPr>
      <p:sp>
        <p:nvSpPr>
          <p:cNvPr id="108" name="Shape 108"/>
          <p:cNvSpPr/>
          <p:nvPr/>
        </p:nvSpPr>
        <p:spPr>
          <a:xfrm>
            <a:off x="10924480" y="6159500"/>
            <a:ext cx="325410" cy="266740"/>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spAutoFit/>
          </a:bodyPr>
          <a:lstStyle/>
          <a:p>
            <a:pPr>
              <a:spcBef>
                <a:spcPts val="2250"/>
              </a:spcBef>
              <a:defRPr sz="2800">
                <a:solidFill>
                  <a:srgbClr val="797979"/>
                </a:solidFill>
              </a:defRPr>
            </a:pPr>
            <a:fld id="{86CB4B4D-7CA3-9044-876B-883B54F8677D}" type="slidenum">
              <a:rPr sz="1400"/>
              <a:pPr>
                <a:spcBef>
                  <a:spcPts val="2250"/>
                </a:spcBef>
                <a:defRPr sz="2800">
                  <a:solidFill>
                    <a:srgbClr val="797979"/>
                  </a:solidFill>
                </a:defRPr>
              </a:pPr>
              <a:t>‹#›</a:t>
            </a:fld>
            <a:r>
              <a:rPr sz="1400"/>
              <a:t>￼</a:t>
            </a:r>
          </a:p>
        </p:txBody>
      </p:sp>
      <p:sp>
        <p:nvSpPr>
          <p:cNvPr id="111" name="Shape 111"/>
          <p:cNvSpPr>
            <a:spLocks noGrp="1"/>
          </p:cNvSpPr>
          <p:nvPr>
            <p:ph type="sldNum" sz="quarter" idx="2"/>
          </p:nvPr>
        </p:nvSpPr>
        <p:spPr>
          <a:prstGeom prst="rect">
            <a:avLst/>
          </a:prstGeom>
        </p:spPr>
        <p:txBody>
          <a:bodyPr/>
          <a:lstStyle/>
          <a:p>
            <a:fld id="{86CB4B4D-7CA3-9044-876B-883B54F8677D}" type="slidenum">
              <a:t>‹#›</a:t>
            </a:fld>
            <a:endParaRPr/>
          </a:p>
        </p:txBody>
      </p:sp>
      <p:sp>
        <p:nvSpPr>
          <p:cNvPr id="6" name="Shape 674"/>
          <p:cNvSpPr>
            <a:spLocks noGrp="1"/>
          </p:cNvSpPr>
          <p:nvPr>
            <p:ph type="pic" sz="quarter" idx="21" hasCustomPrompt="1"/>
          </p:nvPr>
        </p:nvSpPr>
        <p:spPr>
          <a:xfrm>
            <a:off x="1552765" y="2688196"/>
            <a:ext cx="1479172" cy="1482959"/>
          </a:xfrm>
          <a:prstGeom prst="octagon">
            <a:avLst/>
          </a:prstGeom>
          <a:pattFill prst="pct5">
            <a:fgClr>
              <a:schemeClr val="accent1"/>
            </a:fgClr>
            <a:bgClr>
              <a:schemeClr val="tx2"/>
            </a:bgClr>
          </a:pattFill>
          <a:effectLst>
            <a:softEdge rad="0"/>
          </a:effectLst>
        </p:spPr>
        <p:txBody>
          <a:bodyPr wrap="square" lIns="91439" tIns="45719" rIns="91439" bIns="45719" anchor="t">
            <a:noAutofit/>
          </a:bodyPr>
          <a:lstStyle>
            <a:lvl1pPr marL="183173" marR="0" indent="-183173" algn="l" defTabSz="412750" eaLnBrk="1" fontAlgn="auto" latinLnBrk="0" hangingPunct="1">
              <a:lnSpc>
                <a:spcPct val="120000"/>
              </a:lnSpc>
              <a:spcBef>
                <a:spcPts val="2600"/>
              </a:spcBef>
              <a:spcAft>
                <a:spcPts val="0"/>
              </a:spcAft>
              <a:buClrTx/>
              <a:buSzPct val="75000"/>
              <a:buFontTx/>
              <a:buChar char="•"/>
              <a:tabLst/>
              <a:defRPr/>
            </a:lvl1pPr>
          </a:lstStyle>
          <a:p>
            <a:r>
              <a:rPr lang="de-DE" dirty="0"/>
              <a:t>Drop Image </a:t>
            </a:r>
            <a:r>
              <a:rPr lang="de-DE" dirty="0" err="1"/>
              <a:t>here</a:t>
            </a:r>
            <a:endParaRPr lang="de-DE" dirty="0"/>
          </a:p>
        </p:txBody>
      </p:sp>
      <p:sp>
        <p:nvSpPr>
          <p:cNvPr id="7" name="Shape 674"/>
          <p:cNvSpPr>
            <a:spLocks noGrp="1"/>
          </p:cNvSpPr>
          <p:nvPr>
            <p:ph type="pic" sz="quarter" idx="22" hasCustomPrompt="1"/>
          </p:nvPr>
        </p:nvSpPr>
        <p:spPr>
          <a:xfrm>
            <a:off x="4646096" y="1972239"/>
            <a:ext cx="2914988" cy="2922451"/>
          </a:xfrm>
          <a:prstGeom prst="octagon">
            <a:avLst/>
          </a:prstGeom>
          <a:pattFill prst="pct5">
            <a:fgClr>
              <a:schemeClr val="accent1"/>
            </a:fgClr>
            <a:bgClr>
              <a:schemeClr val="tx2"/>
            </a:bgClr>
          </a:pattFill>
          <a:effectLst>
            <a:softEdge rad="0"/>
          </a:effectLst>
        </p:spPr>
        <p:txBody>
          <a:bodyPr wrap="square" lIns="91439" tIns="45719" rIns="91439" bIns="45719" anchor="t">
            <a:noAutofit/>
          </a:bodyPr>
          <a:lstStyle>
            <a:lvl1pPr marL="183173" marR="0" indent="-183173" algn="l" defTabSz="412750" eaLnBrk="1" fontAlgn="auto" latinLnBrk="0" hangingPunct="1">
              <a:lnSpc>
                <a:spcPct val="120000"/>
              </a:lnSpc>
              <a:spcBef>
                <a:spcPts val="2600"/>
              </a:spcBef>
              <a:spcAft>
                <a:spcPts val="0"/>
              </a:spcAft>
              <a:buClrTx/>
              <a:buSzPct val="75000"/>
              <a:buFontTx/>
              <a:buChar char="•"/>
              <a:tabLst/>
              <a:defRPr/>
            </a:lvl1pPr>
          </a:lstStyle>
          <a:p>
            <a:r>
              <a:rPr lang="de-DE" dirty="0"/>
              <a:t>Drop Image </a:t>
            </a:r>
            <a:r>
              <a:rPr lang="de-DE" dirty="0" err="1"/>
              <a:t>here</a:t>
            </a:r>
            <a:endParaRPr lang="de-DE" dirty="0"/>
          </a:p>
        </p:txBody>
      </p:sp>
    </p:spTree>
    <p:extLst>
      <p:ext uri="{BB962C8B-B14F-4D97-AF65-F5344CB8AC3E}">
        <p14:creationId xmlns:p14="http://schemas.microsoft.com/office/powerpoint/2010/main" val="130143192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userDrawn="1">
  <p:cSld name="slide-024">
    <p:spTree>
      <p:nvGrpSpPr>
        <p:cNvPr id="1" name=""/>
        <p:cNvGrpSpPr/>
        <p:nvPr/>
      </p:nvGrpSpPr>
      <p:grpSpPr>
        <a:xfrm>
          <a:off x="0" y="0"/>
          <a:ext cx="0" cy="0"/>
          <a:chOff x="0" y="0"/>
          <a:chExt cx="0" cy="0"/>
        </a:xfrm>
      </p:grpSpPr>
      <p:sp>
        <p:nvSpPr>
          <p:cNvPr id="241" name="Shape 241"/>
          <p:cNvSpPr/>
          <p:nvPr/>
        </p:nvSpPr>
        <p:spPr>
          <a:xfrm>
            <a:off x="10924480" y="6159500"/>
            <a:ext cx="325410" cy="266740"/>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spAutoFit/>
          </a:bodyPr>
          <a:lstStyle/>
          <a:p>
            <a:pPr>
              <a:spcBef>
                <a:spcPts val="2250"/>
              </a:spcBef>
              <a:defRPr sz="2800">
                <a:solidFill>
                  <a:srgbClr val="797979"/>
                </a:solidFill>
              </a:defRPr>
            </a:pPr>
            <a:fld id="{86CB4B4D-7CA3-9044-876B-883B54F8677D}" type="slidenum">
              <a:rPr sz="1400"/>
              <a:pPr>
                <a:spcBef>
                  <a:spcPts val="2250"/>
                </a:spcBef>
                <a:defRPr sz="2800">
                  <a:solidFill>
                    <a:srgbClr val="797979"/>
                  </a:solidFill>
                </a:defRPr>
              </a:pPr>
              <a:t>‹#›</a:t>
            </a:fld>
            <a:r>
              <a:rPr sz="1400"/>
              <a:t>￼</a:t>
            </a:r>
          </a:p>
        </p:txBody>
      </p:sp>
      <p:sp>
        <p:nvSpPr>
          <p:cNvPr id="245" name="Shape 245"/>
          <p:cNvSpPr>
            <a:spLocks noGrp="1"/>
          </p:cNvSpPr>
          <p:nvPr>
            <p:ph type="sldNum" sz="quarter" idx="2"/>
          </p:nvPr>
        </p:nvSpPr>
        <p:spPr>
          <a:prstGeom prst="rect">
            <a:avLst/>
          </a:prstGeom>
        </p:spPr>
        <p:txBody>
          <a:bodyPr/>
          <a:lstStyle/>
          <a:p>
            <a:fld id="{86CB4B4D-7CA3-9044-876B-883B54F8677D}" type="slidenum">
              <a:t>‹#›</a:t>
            </a:fld>
            <a:endParaRPr/>
          </a:p>
        </p:txBody>
      </p:sp>
      <p:sp>
        <p:nvSpPr>
          <p:cNvPr id="7" name="Picture Placeholder 3"/>
          <p:cNvSpPr>
            <a:spLocks noGrp="1"/>
          </p:cNvSpPr>
          <p:nvPr>
            <p:ph type="pic" sz="quarter" idx="17" hasCustomPrompt="1"/>
          </p:nvPr>
        </p:nvSpPr>
        <p:spPr>
          <a:xfrm>
            <a:off x="1546223" y="2049802"/>
            <a:ext cx="1849342" cy="1849340"/>
          </a:xfrm>
          <a:custGeom>
            <a:avLst/>
            <a:gdLst>
              <a:gd name="connsiteX0" fmla="*/ 1090639 w 2181277"/>
              <a:gd name="connsiteY0" fmla="*/ 0 h 2181277"/>
              <a:gd name="connsiteX1" fmla="*/ 1530401 w 2181277"/>
              <a:gd name="connsiteY1" fmla="*/ 181378 h 2181277"/>
              <a:gd name="connsiteX2" fmla="*/ 1999900 w 2181277"/>
              <a:gd name="connsiteY2" fmla="*/ 650877 h 2181277"/>
              <a:gd name="connsiteX3" fmla="*/ 1999900 w 2181277"/>
              <a:gd name="connsiteY3" fmla="*/ 1530401 h 2181277"/>
              <a:gd name="connsiteX4" fmla="*/ 1530401 w 2181277"/>
              <a:gd name="connsiteY4" fmla="*/ 1999900 h 2181277"/>
              <a:gd name="connsiteX5" fmla="*/ 650877 w 2181277"/>
              <a:gd name="connsiteY5" fmla="*/ 1999900 h 2181277"/>
              <a:gd name="connsiteX6" fmla="*/ 181378 w 2181277"/>
              <a:gd name="connsiteY6" fmla="*/ 1530401 h 2181277"/>
              <a:gd name="connsiteX7" fmla="*/ 181378 w 2181277"/>
              <a:gd name="connsiteY7" fmla="*/ 650877 h 2181277"/>
              <a:gd name="connsiteX8" fmla="*/ 650877 w 2181277"/>
              <a:gd name="connsiteY8" fmla="*/ 181378 h 2181277"/>
              <a:gd name="connsiteX9" fmla="*/ 1090639 w 2181277"/>
              <a:gd name="connsiteY9" fmla="*/ 0 h 218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81277" h="2181277">
                <a:moveTo>
                  <a:pt x="1090639" y="0"/>
                </a:moveTo>
                <a:cubicBezTo>
                  <a:pt x="1250061" y="0"/>
                  <a:pt x="1409483" y="60459"/>
                  <a:pt x="1530401" y="181378"/>
                </a:cubicBezTo>
                <a:lnTo>
                  <a:pt x="1999900" y="650877"/>
                </a:lnTo>
                <a:cubicBezTo>
                  <a:pt x="2241737" y="892714"/>
                  <a:pt x="2241737" y="1288564"/>
                  <a:pt x="1999900" y="1530401"/>
                </a:cubicBezTo>
                <a:lnTo>
                  <a:pt x="1530401" y="1999900"/>
                </a:lnTo>
                <a:cubicBezTo>
                  <a:pt x="1288564" y="2241737"/>
                  <a:pt x="892714" y="2241737"/>
                  <a:pt x="650877" y="1999900"/>
                </a:cubicBezTo>
                <a:lnTo>
                  <a:pt x="181378" y="1530401"/>
                </a:lnTo>
                <a:cubicBezTo>
                  <a:pt x="-60459" y="1288564"/>
                  <a:pt x="-60459" y="892714"/>
                  <a:pt x="181378" y="650877"/>
                </a:cubicBezTo>
                <a:lnTo>
                  <a:pt x="650877" y="181378"/>
                </a:lnTo>
                <a:cubicBezTo>
                  <a:pt x="771796" y="60459"/>
                  <a:pt x="931217" y="0"/>
                  <a:pt x="1090639" y="0"/>
                </a:cubicBezTo>
                <a:close/>
              </a:path>
            </a:pathLst>
          </a:custGeom>
          <a:pattFill prst="pct5">
            <a:fgClr>
              <a:schemeClr val="accent1">
                <a:lumMod val="60000"/>
                <a:lumOff val="40000"/>
              </a:schemeClr>
            </a:fgClr>
            <a:bgClr>
              <a:schemeClr val="tx2"/>
            </a:bgClr>
          </a:pattFill>
        </p:spPr>
        <p:txBody>
          <a:bodyPr wrap="square" anchor="ctr">
            <a:noAutofit/>
          </a:bodyPr>
          <a:lstStyle>
            <a:lvl1pPr algn="ctr">
              <a:defRPr sz="800" b="0" i="0">
                <a:latin typeface="Titillium" charset="0"/>
                <a:ea typeface="Titillium" charset="0"/>
                <a:cs typeface="Titillium" charset="0"/>
              </a:defRPr>
            </a:lvl1pPr>
          </a:lstStyle>
          <a:p>
            <a:r>
              <a:rPr lang="de-DE" dirty="0"/>
              <a:t>Drop Image </a:t>
            </a:r>
            <a:r>
              <a:rPr lang="de-DE" dirty="0" err="1"/>
              <a:t>here</a:t>
            </a:r>
            <a:endParaRPr lang="de-DE" dirty="0"/>
          </a:p>
        </p:txBody>
      </p:sp>
      <p:sp>
        <p:nvSpPr>
          <p:cNvPr id="8" name="Picture Placeholder 3"/>
          <p:cNvSpPr>
            <a:spLocks noGrp="1"/>
          </p:cNvSpPr>
          <p:nvPr>
            <p:ph type="pic" sz="quarter" idx="18" hasCustomPrompt="1"/>
          </p:nvPr>
        </p:nvSpPr>
        <p:spPr>
          <a:xfrm>
            <a:off x="5177169" y="2049802"/>
            <a:ext cx="1849342" cy="1849340"/>
          </a:xfrm>
          <a:custGeom>
            <a:avLst/>
            <a:gdLst>
              <a:gd name="connsiteX0" fmla="*/ 1090639 w 2181277"/>
              <a:gd name="connsiteY0" fmla="*/ 0 h 2181277"/>
              <a:gd name="connsiteX1" fmla="*/ 1530401 w 2181277"/>
              <a:gd name="connsiteY1" fmla="*/ 181378 h 2181277"/>
              <a:gd name="connsiteX2" fmla="*/ 1999900 w 2181277"/>
              <a:gd name="connsiteY2" fmla="*/ 650877 h 2181277"/>
              <a:gd name="connsiteX3" fmla="*/ 1999900 w 2181277"/>
              <a:gd name="connsiteY3" fmla="*/ 1530401 h 2181277"/>
              <a:gd name="connsiteX4" fmla="*/ 1530401 w 2181277"/>
              <a:gd name="connsiteY4" fmla="*/ 1999900 h 2181277"/>
              <a:gd name="connsiteX5" fmla="*/ 650877 w 2181277"/>
              <a:gd name="connsiteY5" fmla="*/ 1999900 h 2181277"/>
              <a:gd name="connsiteX6" fmla="*/ 181378 w 2181277"/>
              <a:gd name="connsiteY6" fmla="*/ 1530401 h 2181277"/>
              <a:gd name="connsiteX7" fmla="*/ 181378 w 2181277"/>
              <a:gd name="connsiteY7" fmla="*/ 650877 h 2181277"/>
              <a:gd name="connsiteX8" fmla="*/ 650877 w 2181277"/>
              <a:gd name="connsiteY8" fmla="*/ 181378 h 2181277"/>
              <a:gd name="connsiteX9" fmla="*/ 1090639 w 2181277"/>
              <a:gd name="connsiteY9" fmla="*/ 0 h 218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81277" h="2181277">
                <a:moveTo>
                  <a:pt x="1090639" y="0"/>
                </a:moveTo>
                <a:cubicBezTo>
                  <a:pt x="1250061" y="0"/>
                  <a:pt x="1409483" y="60459"/>
                  <a:pt x="1530401" y="181378"/>
                </a:cubicBezTo>
                <a:lnTo>
                  <a:pt x="1999900" y="650877"/>
                </a:lnTo>
                <a:cubicBezTo>
                  <a:pt x="2241737" y="892714"/>
                  <a:pt x="2241737" y="1288564"/>
                  <a:pt x="1999900" y="1530401"/>
                </a:cubicBezTo>
                <a:lnTo>
                  <a:pt x="1530401" y="1999900"/>
                </a:lnTo>
                <a:cubicBezTo>
                  <a:pt x="1288564" y="2241737"/>
                  <a:pt x="892714" y="2241737"/>
                  <a:pt x="650877" y="1999900"/>
                </a:cubicBezTo>
                <a:lnTo>
                  <a:pt x="181378" y="1530401"/>
                </a:lnTo>
                <a:cubicBezTo>
                  <a:pt x="-60459" y="1288564"/>
                  <a:pt x="-60459" y="892714"/>
                  <a:pt x="181378" y="650877"/>
                </a:cubicBezTo>
                <a:lnTo>
                  <a:pt x="650877" y="181378"/>
                </a:lnTo>
                <a:cubicBezTo>
                  <a:pt x="771796" y="60459"/>
                  <a:pt x="931217" y="0"/>
                  <a:pt x="1090639" y="0"/>
                </a:cubicBezTo>
                <a:close/>
              </a:path>
            </a:pathLst>
          </a:custGeom>
          <a:pattFill prst="pct5">
            <a:fgClr>
              <a:schemeClr val="accent1">
                <a:lumMod val="60000"/>
                <a:lumOff val="40000"/>
              </a:schemeClr>
            </a:fgClr>
            <a:bgClr>
              <a:schemeClr val="tx2"/>
            </a:bgClr>
          </a:pattFill>
        </p:spPr>
        <p:txBody>
          <a:bodyPr wrap="square" anchor="ctr">
            <a:noAutofit/>
          </a:bodyPr>
          <a:lstStyle>
            <a:lvl1pPr algn="ctr">
              <a:defRPr sz="800" b="0" i="0">
                <a:latin typeface="Titillium" charset="0"/>
                <a:ea typeface="Titillium" charset="0"/>
                <a:cs typeface="Titillium" charset="0"/>
              </a:defRPr>
            </a:lvl1pPr>
          </a:lstStyle>
          <a:p>
            <a:r>
              <a:rPr lang="de-DE" dirty="0"/>
              <a:t>Drop Image </a:t>
            </a:r>
            <a:r>
              <a:rPr lang="de-DE" dirty="0" err="1"/>
              <a:t>here</a:t>
            </a:r>
            <a:endParaRPr lang="de-DE" dirty="0"/>
          </a:p>
        </p:txBody>
      </p:sp>
      <p:sp>
        <p:nvSpPr>
          <p:cNvPr id="9" name="Picture Placeholder 3"/>
          <p:cNvSpPr>
            <a:spLocks noGrp="1"/>
          </p:cNvSpPr>
          <p:nvPr>
            <p:ph type="pic" sz="quarter" idx="19" hasCustomPrompt="1"/>
          </p:nvPr>
        </p:nvSpPr>
        <p:spPr>
          <a:xfrm>
            <a:off x="8808115" y="2049802"/>
            <a:ext cx="1849342" cy="1849340"/>
          </a:xfrm>
          <a:custGeom>
            <a:avLst/>
            <a:gdLst>
              <a:gd name="connsiteX0" fmla="*/ 1090639 w 2181277"/>
              <a:gd name="connsiteY0" fmla="*/ 0 h 2181277"/>
              <a:gd name="connsiteX1" fmla="*/ 1530401 w 2181277"/>
              <a:gd name="connsiteY1" fmla="*/ 181378 h 2181277"/>
              <a:gd name="connsiteX2" fmla="*/ 1999900 w 2181277"/>
              <a:gd name="connsiteY2" fmla="*/ 650877 h 2181277"/>
              <a:gd name="connsiteX3" fmla="*/ 1999900 w 2181277"/>
              <a:gd name="connsiteY3" fmla="*/ 1530401 h 2181277"/>
              <a:gd name="connsiteX4" fmla="*/ 1530401 w 2181277"/>
              <a:gd name="connsiteY4" fmla="*/ 1999900 h 2181277"/>
              <a:gd name="connsiteX5" fmla="*/ 650877 w 2181277"/>
              <a:gd name="connsiteY5" fmla="*/ 1999900 h 2181277"/>
              <a:gd name="connsiteX6" fmla="*/ 181378 w 2181277"/>
              <a:gd name="connsiteY6" fmla="*/ 1530401 h 2181277"/>
              <a:gd name="connsiteX7" fmla="*/ 181378 w 2181277"/>
              <a:gd name="connsiteY7" fmla="*/ 650877 h 2181277"/>
              <a:gd name="connsiteX8" fmla="*/ 650877 w 2181277"/>
              <a:gd name="connsiteY8" fmla="*/ 181378 h 2181277"/>
              <a:gd name="connsiteX9" fmla="*/ 1090639 w 2181277"/>
              <a:gd name="connsiteY9" fmla="*/ 0 h 218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81277" h="2181277">
                <a:moveTo>
                  <a:pt x="1090639" y="0"/>
                </a:moveTo>
                <a:cubicBezTo>
                  <a:pt x="1250061" y="0"/>
                  <a:pt x="1409483" y="60459"/>
                  <a:pt x="1530401" y="181378"/>
                </a:cubicBezTo>
                <a:lnTo>
                  <a:pt x="1999900" y="650877"/>
                </a:lnTo>
                <a:cubicBezTo>
                  <a:pt x="2241737" y="892714"/>
                  <a:pt x="2241737" y="1288564"/>
                  <a:pt x="1999900" y="1530401"/>
                </a:cubicBezTo>
                <a:lnTo>
                  <a:pt x="1530401" y="1999900"/>
                </a:lnTo>
                <a:cubicBezTo>
                  <a:pt x="1288564" y="2241737"/>
                  <a:pt x="892714" y="2241737"/>
                  <a:pt x="650877" y="1999900"/>
                </a:cubicBezTo>
                <a:lnTo>
                  <a:pt x="181378" y="1530401"/>
                </a:lnTo>
                <a:cubicBezTo>
                  <a:pt x="-60459" y="1288564"/>
                  <a:pt x="-60459" y="892714"/>
                  <a:pt x="181378" y="650877"/>
                </a:cubicBezTo>
                <a:lnTo>
                  <a:pt x="650877" y="181378"/>
                </a:lnTo>
                <a:cubicBezTo>
                  <a:pt x="771796" y="60459"/>
                  <a:pt x="931217" y="0"/>
                  <a:pt x="1090639" y="0"/>
                </a:cubicBezTo>
                <a:close/>
              </a:path>
            </a:pathLst>
          </a:custGeom>
          <a:pattFill prst="pct5">
            <a:fgClr>
              <a:schemeClr val="accent1">
                <a:lumMod val="60000"/>
                <a:lumOff val="40000"/>
              </a:schemeClr>
            </a:fgClr>
            <a:bgClr>
              <a:schemeClr val="tx2"/>
            </a:bgClr>
          </a:pattFill>
        </p:spPr>
        <p:txBody>
          <a:bodyPr wrap="square" anchor="ctr">
            <a:noAutofit/>
          </a:bodyPr>
          <a:lstStyle>
            <a:lvl1pPr algn="ctr">
              <a:defRPr sz="800" b="0" i="0">
                <a:latin typeface="Titillium" charset="0"/>
                <a:ea typeface="Titillium" charset="0"/>
                <a:cs typeface="Titillium" charset="0"/>
              </a:defRPr>
            </a:lvl1pPr>
          </a:lstStyle>
          <a:p>
            <a:r>
              <a:rPr lang="de-DE" dirty="0"/>
              <a:t>Drop Image </a:t>
            </a:r>
            <a:r>
              <a:rPr lang="de-DE" dirty="0" err="1"/>
              <a:t>here</a:t>
            </a:r>
            <a:endParaRPr lang="de-DE" dirty="0"/>
          </a:p>
        </p:txBody>
      </p:sp>
    </p:spTree>
    <p:extLst>
      <p:ext uri="{BB962C8B-B14F-4D97-AF65-F5344CB8AC3E}">
        <p14:creationId xmlns:p14="http://schemas.microsoft.com/office/powerpoint/2010/main" val="27324018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57F24E0-930B-4A04-9F56-81E5D8061857}" type="datetimeFigureOut">
              <a:rPr lang="zh-CN" altLang="en-US" smtClean="0"/>
              <a:t>2020/10/4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9E38970-8790-42ED-BDAA-B4F075DE2BCF}" type="slidenum">
              <a:rPr lang="zh-CN" altLang="en-US" smtClean="0"/>
              <a:t>‹#›</a:t>
            </a:fld>
            <a:endParaRPr lang="zh-CN" altLang="en-US"/>
          </a:p>
        </p:txBody>
      </p:sp>
    </p:spTree>
    <p:extLst>
      <p:ext uri="{BB962C8B-B14F-4D97-AF65-F5344CB8AC3E}">
        <p14:creationId xmlns:p14="http://schemas.microsoft.com/office/powerpoint/2010/main" val="128453626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slide-047">
    <p:spTree>
      <p:nvGrpSpPr>
        <p:cNvPr id="1" name=""/>
        <p:cNvGrpSpPr/>
        <p:nvPr/>
      </p:nvGrpSpPr>
      <p:grpSpPr>
        <a:xfrm>
          <a:off x="0" y="0"/>
          <a:ext cx="0" cy="0"/>
          <a:chOff x="0" y="0"/>
          <a:chExt cx="0" cy="0"/>
        </a:xfrm>
      </p:grpSpPr>
      <p:sp>
        <p:nvSpPr>
          <p:cNvPr id="497" name="Shape 497"/>
          <p:cNvSpPr/>
          <p:nvPr/>
        </p:nvSpPr>
        <p:spPr>
          <a:xfrm>
            <a:off x="10924480" y="6159500"/>
            <a:ext cx="325410" cy="266740"/>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spAutoFit/>
          </a:bodyPr>
          <a:lstStyle/>
          <a:p>
            <a:pPr>
              <a:spcBef>
                <a:spcPts val="2250"/>
              </a:spcBef>
              <a:defRPr sz="2800">
                <a:solidFill>
                  <a:srgbClr val="797979"/>
                </a:solidFill>
              </a:defRPr>
            </a:pPr>
            <a:fld id="{86CB4B4D-7CA3-9044-876B-883B54F8677D}" type="slidenum">
              <a:rPr sz="1400"/>
              <a:pPr>
                <a:spcBef>
                  <a:spcPts val="2250"/>
                </a:spcBef>
                <a:defRPr sz="2800">
                  <a:solidFill>
                    <a:srgbClr val="797979"/>
                  </a:solidFill>
                </a:defRPr>
              </a:pPr>
              <a:t>‹#›</a:t>
            </a:fld>
            <a:r>
              <a:rPr sz="1400"/>
              <a:t>￼</a:t>
            </a:r>
          </a:p>
        </p:txBody>
      </p:sp>
      <p:sp>
        <p:nvSpPr>
          <p:cNvPr id="499" name="Shape 499"/>
          <p:cNvSpPr>
            <a:spLocks noGrp="1"/>
          </p:cNvSpPr>
          <p:nvPr>
            <p:ph type="sldNum" sz="quarter" idx="2"/>
          </p:nvPr>
        </p:nvSpPr>
        <p:spPr>
          <a:prstGeom prst="rect">
            <a:avLst/>
          </a:prstGeom>
        </p:spPr>
        <p:txBody>
          <a:bodyPr/>
          <a:lstStyle/>
          <a:p>
            <a:fld id="{86CB4B4D-7CA3-9044-876B-883B54F8677D}" type="slidenum">
              <a:t>‹#›</a:t>
            </a:fld>
            <a:endParaRPr/>
          </a:p>
        </p:txBody>
      </p:sp>
      <p:sp>
        <p:nvSpPr>
          <p:cNvPr id="5" name="Picture Placeholder 3"/>
          <p:cNvSpPr>
            <a:spLocks noGrp="1"/>
          </p:cNvSpPr>
          <p:nvPr>
            <p:ph type="pic" sz="quarter" idx="17" hasCustomPrompt="1"/>
          </p:nvPr>
        </p:nvSpPr>
        <p:spPr>
          <a:xfrm>
            <a:off x="6612968" y="-119412"/>
            <a:ext cx="7174309" cy="7174301"/>
          </a:xfrm>
          <a:custGeom>
            <a:avLst/>
            <a:gdLst>
              <a:gd name="connsiteX0" fmla="*/ 1090639 w 2181277"/>
              <a:gd name="connsiteY0" fmla="*/ 0 h 2181277"/>
              <a:gd name="connsiteX1" fmla="*/ 1530401 w 2181277"/>
              <a:gd name="connsiteY1" fmla="*/ 181378 h 2181277"/>
              <a:gd name="connsiteX2" fmla="*/ 1999900 w 2181277"/>
              <a:gd name="connsiteY2" fmla="*/ 650877 h 2181277"/>
              <a:gd name="connsiteX3" fmla="*/ 1999900 w 2181277"/>
              <a:gd name="connsiteY3" fmla="*/ 1530401 h 2181277"/>
              <a:gd name="connsiteX4" fmla="*/ 1530401 w 2181277"/>
              <a:gd name="connsiteY4" fmla="*/ 1999900 h 2181277"/>
              <a:gd name="connsiteX5" fmla="*/ 650877 w 2181277"/>
              <a:gd name="connsiteY5" fmla="*/ 1999900 h 2181277"/>
              <a:gd name="connsiteX6" fmla="*/ 181378 w 2181277"/>
              <a:gd name="connsiteY6" fmla="*/ 1530401 h 2181277"/>
              <a:gd name="connsiteX7" fmla="*/ 181378 w 2181277"/>
              <a:gd name="connsiteY7" fmla="*/ 650877 h 2181277"/>
              <a:gd name="connsiteX8" fmla="*/ 650877 w 2181277"/>
              <a:gd name="connsiteY8" fmla="*/ 181378 h 2181277"/>
              <a:gd name="connsiteX9" fmla="*/ 1090639 w 2181277"/>
              <a:gd name="connsiteY9" fmla="*/ 0 h 218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81277" h="2181277">
                <a:moveTo>
                  <a:pt x="1090639" y="0"/>
                </a:moveTo>
                <a:cubicBezTo>
                  <a:pt x="1250061" y="0"/>
                  <a:pt x="1409483" y="60459"/>
                  <a:pt x="1530401" y="181378"/>
                </a:cubicBezTo>
                <a:lnTo>
                  <a:pt x="1999900" y="650877"/>
                </a:lnTo>
                <a:cubicBezTo>
                  <a:pt x="2241737" y="892714"/>
                  <a:pt x="2241737" y="1288564"/>
                  <a:pt x="1999900" y="1530401"/>
                </a:cubicBezTo>
                <a:lnTo>
                  <a:pt x="1530401" y="1999900"/>
                </a:lnTo>
                <a:cubicBezTo>
                  <a:pt x="1288564" y="2241737"/>
                  <a:pt x="892714" y="2241737"/>
                  <a:pt x="650877" y="1999900"/>
                </a:cubicBezTo>
                <a:lnTo>
                  <a:pt x="181378" y="1530401"/>
                </a:lnTo>
                <a:cubicBezTo>
                  <a:pt x="-60459" y="1288564"/>
                  <a:pt x="-60459" y="892714"/>
                  <a:pt x="181378" y="650877"/>
                </a:cubicBezTo>
                <a:lnTo>
                  <a:pt x="650877" y="181378"/>
                </a:lnTo>
                <a:cubicBezTo>
                  <a:pt x="771796" y="60459"/>
                  <a:pt x="931217" y="0"/>
                  <a:pt x="1090639" y="0"/>
                </a:cubicBezTo>
                <a:close/>
              </a:path>
            </a:pathLst>
          </a:custGeom>
          <a:pattFill prst="pct5">
            <a:fgClr>
              <a:schemeClr val="accent1">
                <a:lumMod val="60000"/>
                <a:lumOff val="40000"/>
              </a:schemeClr>
            </a:fgClr>
            <a:bgClr>
              <a:schemeClr val="tx2"/>
            </a:bgClr>
          </a:pattFill>
        </p:spPr>
        <p:txBody>
          <a:bodyPr wrap="square" anchor="ctr">
            <a:noAutofit/>
          </a:bodyPr>
          <a:lstStyle>
            <a:lvl1pPr algn="ctr">
              <a:defRPr sz="800" b="0" i="0">
                <a:latin typeface="Titillium" charset="0"/>
                <a:ea typeface="Titillium" charset="0"/>
                <a:cs typeface="Titillium" charset="0"/>
              </a:defRPr>
            </a:lvl1pPr>
          </a:lstStyle>
          <a:p>
            <a:r>
              <a:rPr lang="de-DE" dirty="0"/>
              <a:t>Drop Image </a:t>
            </a:r>
            <a:r>
              <a:rPr lang="de-DE" dirty="0" err="1"/>
              <a:t>here</a:t>
            </a:r>
            <a:endParaRPr lang="de-DE" dirty="0"/>
          </a:p>
        </p:txBody>
      </p:sp>
    </p:spTree>
    <p:extLst>
      <p:ext uri="{BB962C8B-B14F-4D97-AF65-F5344CB8AC3E}">
        <p14:creationId xmlns:p14="http://schemas.microsoft.com/office/powerpoint/2010/main" val="216414097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userDrawn="1">
  <p:cSld name="slide-062">
    <p:spTree>
      <p:nvGrpSpPr>
        <p:cNvPr id="1" name=""/>
        <p:cNvGrpSpPr/>
        <p:nvPr/>
      </p:nvGrpSpPr>
      <p:grpSpPr>
        <a:xfrm>
          <a:off x="0" y="0"/>
          <a:ext cx="0" cy="0"/>
          <a:chOff x="0" y="0"/>
          <a:chExt cx="0" cy="0"/>
        </a:xfrm>
      </p:grpSpPr>
      <p:sp>
        <p:nvSpPr>
          <p:cNvPr id="673" name="Shape 673"/>
          <p:cNvSpPr/>
          <p:nvPr/>
        </p:nvSpPr>
        <p:spPr>
          <a:xfrm>
            <a:off x="10924480" y="6159500"/>
            <a:ext cx="325410" cy="266740"/>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spAutoFit/>
          </a:bodyPr>
          <a:lstStyle/>
          <a:p>
            <a:pPr>
              <a:spcBef>
                <a:spcPts val="2250"/>
              </a:spcBef>
              <a:defRPr sz="2800">
                <a:solidFill>
                  <a:srgbClr val="797979"/>
                </a:solidFill>
              </a:defRPr>
            </a:pPr>
            <a:fld id="{86CB4B4D-7CA3-9044-876B-883B54F8677D}" type="slidenum">
              <a:rPr sz="1400"/>
              <a:pPr>
                <a:spcBef>
                  <a:spcPts val="2250"/>
                </a:spcBef>
                <a:defRPr sz="2800">
                  <a:solidFill>
                    <a:srgbClr val="797979"/>
                  </a:solidFill>
                </a:defRPr>
              </a:pPr>
              <a:t>‹#›</a:t>
            </a:fld>
            <a:r>
              <a:rPr sz="1400"/>
              <a:t>￼</a:t>
            </a:r>
          </a:p>
        </p:txBody>
      </p:sp>
      <p:sp>
        <p:nvSpPr>
          <p:cNvPr id="677" name="Shape 677"/>
          <p:cNvSpPr>
            <a:spLocks noGrp="1"/>
          </p:cNvSpPr>
          <p:nvPr>
            <p:ph type="sldNum" sz="quarter" idx="2"/>
          </p:nvPr>
        </p:nvSpPr>
        <p:spPr>
          <a:prstGeom prst="rect">
            <a:avLst/>
          </a:prstGeom>
        </p:spPr>
        <p:txBody>
          <a:bodyPr/>
          <a:lstStyle/>
          <a:p>
            <a:fld id="{86CB4B4D-7CA3-9044-876B-883B54F8677D}" type="slidenum">
              <a:t>‹#›</a:t>
            </a:fld>
            <a:endParaRPr/>
          </a:p>
        </p:txBody>
      </p:sp>
      <p:sp>
        <p:nvSpPr>
          <p:cNvPr id="14" name="Shape 674"/>
          <p:cNvSpPr>
            <a:spLocks noGrp="1"/>
          </p:cNvSpPr>
          <p:nvPr>
            <p:ph type="pic" sz="quarter" idx="20" hasCustomPrompt="1"/>
          </p:nvPr>
        </p:nvSpPr>
        <p:spPr>
          <a:xfrm>
            <a:off x="7814226" y="2845810"/>
            <a:ext cx="2230852" cy="2236564"/>
          </a:xfrm>
          <a:prstGeom prst="octagon">
            <a:avLst/>
          </a:prstGeom>
          <a:pattFill prst="pct5">
            <a:fgClr>
              <a:schemeClr val="accent1"/>
            </a:fgClr>
            <a:bgClr>
              <a:schemeClr val="tx2"/>
            </a:bgClr>
          </a:pattFill>
          <a:effectLst>
            <a:softEdge rad="0"/>
          </a:effectLst>
        </p:spPr>
        <p:txBody>
          <a:bodyPr wrap="square" lIns="91439" tIns="45719" rIns="91439" bIns="45719" anchor="t">
            <a:noAutofit/>
          </a:bodyPr>
          <a:lstStyle>
            <a:lvl1pPr marL="183173" marR="0" indent="-183173" algn="l" defTabSz="412750" eaLnBrk="1" fontAlgn="auto" latinLnBrk="0" hangingPunct="1">
              <a:lnSpc>
                <a:spcPct val="120000"/>
              </a:lnSpc>
              <a:spcBef>
                <a:spcPts val="2600"/>
              </a:spcBef>
              <a:spcAft>
                <a:spcPts val="0"/>
              </a:spcAft>
              <a:buClrTx/>
              <a:buSzPct val="75000"/>
              <a:buFontTx/>
              <a:buChar char="•"/>
              <a:tabLst/>
              <a:defRPr/>
            </a:lvl1pPr>
          </a:lstStyle>
          <a:p>
            <a:r>
              <a:rPr lang="de-DE" dirty="0"/>
              <a:t>Drop Image </a:t>
            </a:r>
            <a:r>
              <a:rPr lang="de-DE" dirty="0" err="1"/>
              <a:t>here</a:t>
            </a:r>
            <a:endParaRPr lang="de-DE" dirty="0"/>
          </a:p>
        </p:txBody>
      </p:sp>
      <p:sp>
        <p:nvSpPr>
          <p:cNvPr id="15" name="Shape 674"/>
          <p:cNvSpPr>
            <a:spLocks noGrp="1"/>
          </p:cNvSpPr>
          <p:nvPr>
            <p:ph type="pic" sz="quarter" idx="21" hasCustomPrompt="1"/>
          </p:nvPr>
        </p:nvSpPr>
        <p:spPr>
          <a:xfrm>
            <a:off x="9490301" y="1253848"/>
            <a:ext cx="2230852" cy="2236564"/>
          </a:xfrm>
          <a:prstGeom prst="octagon">
            <a:avLst/>
          </a:prstGeom>
          <a:pattFill prst="pct5">
            <a:fgClr>
              <a:schemeClr val="accent1"/>
            </a:fgClr>
            <a:bgClr>
              <a:schemeClr val="tx2"/>
            </a:bgClr>
          </a:pattFill>
          <a:effectLst>
            <a:softEdge rad="0"/>
          </a:effectLst>
        </p:spPr>
        <p:txBody>
          <a:bodyPr wrap="square" lIns="91439" tIns="45719" rIns="91439" bIns="45719" anchor="t">
            <a:noAutofit/>
          </a:bodyPr>
          <a:lstStyle>
            <a:lvl1pPr marL="183173" marR="0" indent="-183173" algn="l" defTabSz="412750" eaLnBrk="1" fontAlgn="auto" latinLnBrk="0" hangingPunct="1">
              <a:lnSpc>
                <a:spcPct val="120000"/>
              </a:lnSpc>
              <a:spcBef>
                <a:spcPts val="2600"/>
              </a:spcBef>
              <a:spcAft>
                <a:spcPts val="0"/>
              </a:spcAft>
              <a:buClrTx/>
              <a:buSzPct val="75000"/>
              <a:buFontTx/>
              <a:buChar char="•"/>
              <a:tabLst/>
              <a:defRPr/>
            </a:lvl1pPr>
          </a:lstStyle>
          <a:p>
            <a:r>
              <a:rPr lang="de-DE" dirty="0"/>
              <a:t>Drop Image </a:t>
            </a:r>
            <a:r>
              <a:rPr lang="de-DE" dirty="0" err="1"/>
              <a:t>here</a:t>
            </a:r>
            <a:endParaRPr lang="de-DE" dirty="0"/>
          </a:p>
        </p:txBody>
      </p:sp>
      <p:sp>
        <p:nvSpPr>
          <p:cNvPr id="16" name="Shape 674"/>
          <p:cNvSpPr>
            <a:spLocks noGrp="1"/>
          </p:cNvSpPr>
          <p:nvPr>
            <p:ph type="pic" sz="quarter" idx="22" hasCustomPrompt="1"/>
          </p:nvPr>
        </p:nvSpPr>
        <p:spPr>
          <a:xfrm>
            <a:off x="6125793" y="1253848"/>
            <a:ext cx="2230852" cy="2236564"/>
          </a:xfrm>
          <a:prstGeom prst="octagon">
            <a:avLst/>
          </a:prstGeom>
          <a:pattFill prst="pct5">
            <a:fgClr>
              <a:schemeClr val="accent1"/>
            </a:fgClr>
            <a:bgClr>
              <a:schemeClr val="tx2"/>
            </a:bgClr>
          </a:pattFill>
          <a:effectLst>
            <a:softEdge rad="0"/>
          </a:effectLst>
        </p:spPr>
        <p:txBody>
          <a:bodyPr wrap="square" lIns="91439" tIns="45719" rIns="91439" bIns="45719" anchor="t">
            <a:noAutofit/>
          </a:bodyPr>
          <a:lstStyle>
            <a:lvl1pPr marL="183173" marR="0" indent="-183173" algn="l" defTabSz="412750" eaLnBrk="1" fontAlgn="auto" latinLnBrk="0" hangingPunct="1">
              <a:lnSpc>
                <a:spcPct val="120000"/>
              </a:lnSpc>
              <a:spcBef>
                <a:spcPts val="2600"/>
              </a:spcBef>
              <a:spcAft>
                <a:spcPts val="0"/>
              </a:spcAft>
              <a:buClrTx/>
              <a:buSzPct val="75000"/>
              <a:buFontTx/>
              <a:buChar char="•"/>
              <a:tabLst/>
              <a:defRPr/>
            </a:lvl1pPr>
          </a:lstStyle>
          <a:p>
            <a:r>
              <a:rPr lang="de-DE" dirty="0"/>
              <a:t>Drop Image </a:t>
            </a:r>
            <a:r>
              <a:rPr lang="de-DE" dirty="0" err="1"/>
              <a:t>here</a:t>
            </a:r>
            <a:endParaRPr lang="de-DE" dirty="0"/>
          </a:p>
        </p:txBody>
      </p:sp>
    </p:spTree>
    <p:extLst>
      <p:ext uri="{BB962C8B-B14F-4D97-AF65-F5344CB8AC3E}">
        <p14:creationId xmlns:p14="http://schemas.microsoft.com/office/powerpoint/2010/main" val="271564471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userDrawn="1">
  <p:cSld name="slide-063">
    <p:spTree>
      <p:nvGrpSpPr>
        <p:cNvPr id="1" name=""/>
        <p:cNvGrpSpPr/>
        <p:nvPr/>
      </p:nvGrpSpPr>
      <p:grpSpPr>
        <a:xfrm>
          <a:off x="0" y="0"/>
          <a:ext cx="0" cy="0"/>
          <a:chOff x="0" y="0"/>
          <a:chExt cx="0" cy="0"/>
        </a:xfrm>
      </p:grpSpPr>
      <p:sp>
        <p:nvSpPr>
          <p:cNvPr id="685" name="Shape 685"/>
          <p:cNvSpPr/>
          <p:nvPr/>
        </p:nvSpPr>
        <p:spPr>
          <a:xfrm>
            <a:off x="10924480" y="6159500"/>
            <a:ext cx="325410" cy="266740"/>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spAutoFit/>
          </a:bodyPr>
          <a:lstStyle/>
          <a:p>
            <a:pPr>
              <a:spcBef>
                <a:spcPts val="2250"/>
              </a:spcBef>
              <a:defRPr sz="2800">
                <a:solidFill>
                  <a:srgbClr val="797979"/>
                </a:solidFill>
              </a:defRPr>
            </a:pPr>
            <a:fld id="{86CB4B4D-7CA3-9044-876B-883B54F8677D}" type="slidenum">
              <a:rPr sz="1400"/>
              <a:pPr>
                <a:spcBef>
                  <a:spcPts val="2250"/>
                </a:spcBef>
                <a:defRPr sz="2800">
                  <a:solidFill>
                    <a:srgbClr val="797979"/>
                  </a:solidFill>
                </a:defRPr>
              </a:pPr>
              <a:t>‹#›</a:t>
            </a:fld>
            <a:r>
              <a:rPr sz="1400"/>
              <a:t>￼</a:t>
            </a:r>
          </a:p>
        </p:txBody>
      </p:sp>
      <p:sp>
        <p:nvSpPr>
          <p:cNvPr id="688" name="Shape 688"/>
          <p:cNvSpPr>
            <a:spLocks noGrp="1"/>
          </p:cNvSpPr>
          <p:nvPr>
            <p:ph type="sldNum" sz="quarter" idx="2"/>
          </p:nvPr>
        </p:nvSpPr>
        <p:spPr>
          <a:prstGeom prst="rect">
            <a:avLst/>
          </a:prstGeom>
        </p:spPr>
        <p:txBody>
          <a:bodyPr/>
          <a:lstStyle/>
          <a:p>
            <a:fld id="{86CB4B4D-7CA3-9044-876B-883B54F8677D}" type="slidenum">
              <a:t>‹#›</a:t>
            </a:fld>
            <a:endParaRPr/>
          </a:p>
        </p:txBody>
      </p:sp>
      <p:sp>
        <p:nvSpPr>
          <p:cNvPr id="7" name="Shape 674"/>
          <p:cNvSpPr>
            <a:spLocks noGrp="1"/>
          </p:cNvSpPr>
          <p:nvPr>
            <p:ph type="pic" sz="quarter" idx="20" hasCustomPrompt="1"/>
          </p:nvPr>
        </p:nvSpPr>
        <p:spPr>
          <a:xfrm>
            <a:off x="4668618" y="3342139"/>
            <a:ext cx="2230852" cy="2236564"/>
          </a:xfrm>
          <a:prstGeom prst="octagon">
            <a:avLst/>
          </a:prstGeom>
          <a:pattFill prst="pct5">
            <a:fgClr>
              <a:schemeClr val="accent1"/>
            </a:fgClr>
            <a:bgClr>
              <a:schemeClr val="tx2"/>
            </a:bgClr>
          </a:pattFill>
          <a:effectLst>
            <a:softEdge rad="0"/>
          </a:effectLst>
        </p:spPr>
        <p:txBody>
          <a:bodyPr wrap="square" lIns="91439" tIns="45719" rIns="91439" bIns="45719" anchor="t">
            <a:noAutofit/>
          </a:bodyPr>
          <a:lstStyle>
            <a:lvl1pPr marL="183173" marR="0" indent="-183173" algn="l" defTabSz="412750" eaLnBrk="1" fontAlgn="auto" latinLnBrk="0" hangingPunct="1">
              <a:lnSpc>
                <a:spcPct val="120000"/>
              </a:lnSpc>
              <a:spcBef>
                <a:spcPts val="2600"/>
              </a:spcBef>
              <a:spcAft>
                <a:spcPts val="0"/>
              </a:spcAft>
              <a:buClrTx/>
              <a:buSzPct val="75000"/>
              <a:buFontTx/>
              <a:buChar char="•"/>
              <a:tabLst/>
              <a:defRPr/>
            </a:lvl1pPr>
          </a:lstStyle>
          <a:p>
            <a:r>
              <a:rPr lang="de-DE" dirty="0"/>
              <a:t>Drop Image </a:t>
            </a:r>
            <a:r>
              <a:rPr lang="de-DE" dirty="0" err="1"/>
              <a:t>here</a:t>
            </a:r>
            <a:endParaRPr lang="de-DE" dirty="0"/>
          </a:p>
        </p:txBody>
      </p:sp>
      <p:sp>
        <p:nvSpPr>
          <p:cNvPr id="8" name="Shape 674"/>
          <p:cNvSpPr>
            <a:spLocks noGrp="1"/>
          </p:cNvSpPr>
          <p:nvPr>
            <p:ph type="pic" sz="quarter" idx="21" hasCustomPrompt="1"/>
          </p:nvPr>
        </p:nvSpPr>
        <p:spPr>
          <a:xfrm>
            <a:off x="648679" y="1634644"/>
            <a:ext cx="2230852" cy="2236564"/>
          </a:xfrm>
          <a:prstGeom prst="octagon">
            <a:avLst/>
          </a:prstGeom>
          <a:pattFill prst="pct5">
            <a:fgClr>
              <a:schemeClr val="accent1"/>
            </a:fgClr>
            <a:bgClr>
              <a:schemeClr val="tx2"/>
            </a:bgClr>
          </a:pattFill>
          <a:effectLst>
            <a:softEdge rad="0"/>
          </a:effectLst>
        </p:spPr>
        <p:txBody>
          <a:bodyPr wrap="square" lIns="91439" tIns="45719" rIns="91439" bIns="45719" anchor="t">
            <a:noAutofit/>
          </a:bodyPr>
          <a:lstStyle>
            <a:lvl1pPr marL="183173" marR="0" indent="-183173" algn="l" defTabSz="412750" eaLnBrk="1" fontAlgn="auto" latinLnBrk="0" hangingPunct="1">
              <a:lnSpc>
                <a:spcPct val="120000"/>
              </a:lnSpc>
              <a:spcBef>
                <a:spcPts val="2600"/>
              </a:spcBef>
              <a:spcAft>
                <a:spcPts val="0"/>
              </a:spcAft>
              <a:buClrTx/>
              <a:buSzPct val="75000"/>
              <a:buFontTx/>
              <a:buChar char="•"/>
              <a:tabLst/>
              <a:defRPr/>
            </a:lvl1pPr>
          </a:lstStyle>
          <a:p>
            <a:r>
              <a:rPr lang="de-DE" dirty="0"/>
              <a:t>Drop Image </a:t>
            </a:r>
            <a:r>
              <a:rPr lang="de-DE" dirty="0" err="1"/>
              <a:t>here</a:t>
            </a:r>
            <a:endParaRPr lang="de-DE" dirty="0"/>
          </a:p>
        </p:txBody>
      </p:sp>
      <p:sp>
        <p:nvSpPr>
          <p:cNvPr id="9" name="Shape 674"/>
          <p:cNvSpPr>
            <a:spLocks noGrp="1"/>
          </p:cNvSpPr>
          <p:nvPr>
            <p:ph type="pic" sz="quarter" idx="22" hasCustomPrompt="1"/>
          </p:nvPr>
        </p:nvSpPr>
        <p:spPr>
          <a:xfrm>
            <a:off x="2300353" y="3342139"/>
            <a:ext cx="2230852" cy="2236564"/>
          </a:xfrm>
          <a:prstGeom prst="octagon">
            <a:avLst/>
          </a:prstGeom>
          <a:pattFill prst="pct5">
            <a:fgClr>
              <a:schemeClr val="accent1"/>
            </a:fgClr>
            <a:bgClr>
              <a:schemeClr val="tx2"/>
            </a:bgClr>
          </a:pattFill>
          <a:effectLst>
            <a:softEdge rad="0"/>
          </a:effectLst>
        </p:spPr>
        <p:txBody>
          <a:bodyPr wrap="square" lIns="91439" tIns="45719" rIns="91439" bIns="45719" anchor="t">
            <a:noAutofit/>
          </a:bodyPr>
          <a:lstStyle>
            <a:lvl1pPr marL="183173" marR="0" indent="-183173" algn="l" defTabSz="412750" eaLnBrk="1" fontAlgn="auto" latinLnBrk="0" hangingPunct="1">
              <a:lnSpc>
                <a:spcPct val="120000"/>
              </a:lnSpc>
              <a:spcBef>
                <a:spcPts val="2600"/>
              </a:spcBef>
              <a:spcAft>
                <a:spcPts val="0"/>
              </a:spcAft>
              <a:buClrTx/>
              <a:buSzPct val="75000"/>
              <a:buFontTx/>
              <a:buChar char="•"/>
              <a:tabLst/>
              <a:defRPr/>
            </a:lvl1pPr>
          </a:lstStyle>
          <a:p>
            <a:r>
              <a:rPr lang="de-DE" dirty="0"/>
              <a:t>Drop Image </a:t>
            </a:r>
            <a:r>
              <a:rPr lang="de-DE" dirty="0" err="1"/>
              <a:t>here</a:t>
            </a:r>
            <a:endParaRPr lang="de-DE" dirty="0"/>
          </a:p>
        </p:txBody>
      </p:sp>
    </p:spTree>
    <p:extLst>
      <p:ext uri="{BB962C8B-B14F-4D97-AF65-F5344CB8AC3E}">
        <p14:creationId xmlns:p14="http://schemas.microsoft.com/office/powerpoint/2010/main" val="335573134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userDrawn="1">
  <p:cSld name="slide-064">
    <p:spTree>
      <p:nvGrpSpPr>
        <p:cNvPr id="1" name=""/>
        <p:cNvGrpSpPr/>
        <p:nvPr/>
      </p:nvGrpSpPr>
      <p:grpSpPr>
        <a:xfrm>
          <a:off x="0" y="0"/>
          <a:ext cx="0" cy="0"/>
          <a:chOff x="0" y="0"/>
          <a:chExt cx="0" cy="0"/>
        </a:xfrm>
      </p:grpSpPr>
      <p:sp>
        <p:nvSpPr>
          <p:cNvPr id="701" name="Shape 701"/>
          <p:cNvSpPr/>
          <p:nvPr/>
        </p:nvSpPr>
        <p:spPr>
          <a:xfrm>
            <a:off x="10924480" y="6159500"/>
            <a:ext cx="325410" cy="266740"/>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spAutoFit/>
          </a:bodyPr>
          <a:lstStyle/>
          <a:p>
            <a:pPr>
              <a:spcBef>
                <a:spcPts val="2250"/>
              </a:spcBef>
              <a:defRPr sz="2800">
                <a:solidFill>
                  <a:srgbClr val="797979"/>
                </a:solidFill>
              </a:defRPr>
            </a:pPr>
            <a:fld id="{86CB4B4D-7CA3-9044-876B-883B54F8677D}" type="slidenum">
              <a:rPr sz="1400"/>
              <a:pPr>
                <a:spcBef>
                  <a:spcPts val="2250"/>
                </a:spcBef>
                <a:defRPr sz="2800">
                  <a:solidFill>
                    <a:srgbClr val="797979"/>
                  </a:solidFill>
                </a:defRPr>
              </a:pPr>
              <a:t>‹#›</a:t>
            </a:fld>
            <a:r>
              <a:rPr sz="1400"/>
              <a:t>￼</a:t>
            </a:r>
          </a:p>
        </p:txBody>
      </p:sp>
      <p:sp>
        <p:nvSpPr>
          <p:cNvPr id="702" name="Shape 702"/>
          <p:cNvSpPr>
            <a:spLocks noGrp="1"/>
          </p:cNvSpPr>
          <p:nvPr>
            <p:ph type="sldNum" sz="quarter" idx="2"/>
          </p:nvPr>
        </p:nvSpPr>
        <p:spPr>
          <a:prstGeom prst="rect">
            <a:avLst/>
          </a:prstGeom>
        </p:spPr>
        <p:txBody>
          <a:bodyPr/>
          <a:lstStyle/>
          <a:p>
            <a:fld id="{86CB4B4D-7CA3-9044-876B-883B54F8677D}" type="slidenum">
              <a:t>‹#›</a:t>
            </a:fld>
            <a:endParaRPr/>
          </a:p>
        </p:txBody>
      </p:sp>
      <p:sp>
        <p:nvSpPr>
          <p:cNvPr id="10" name="Shape 674"/>
          <p:cNvSpPr>
            <a:spLocks noGrp="1"/>
          </p:cNvSpPr>
          <p:nvPr>
            <p:ph type="pic" sz="quarter" idx="20" hasCustomPrompt="1"/>
          </p:nvPr>
        </p:nvSpPr>
        <p:spPr>
          <a:xfrm>
            <a:off x="5834394" y="2242312"/>
            <a:ext cx="2230852" cy="2236564"/>
          </a:xfrm>
          <a:prstGeom prst="octagon">
            <a:avLst/>
          </a:prstGeom>
          <a:pattFill prst="pct5">
            <a:fgClr>
              <a:schemeClr val="accent1"/>
            </a:fgClr>
            <a:bgClr>
              <a:schemeClr val="tx2"/>
            </a:bgClr>
          </a:pattFill>
          <a:effectLst>
            <a:softEdge rad="0"/>
          </a:effectLst>
        </p:spPr>
        <p:txBody>
          <a:bodyPr wrap="square" lIns="91439" tIns="45719" rIns="91439" bIns="45719" anchor="t">
            <a:noAutofit/>
          </a:bodyPr>
          <a:lstStyle>
            <a:lvl1pPr marL="183173" marR="0" indent="-183173" algn="l" defTabSz="412750" eaLnBrk="1" fontAlgn="auto" latinLnBrk="0" hangingPunct="1">
              <a:lnSpc>
                <a:spcPct val="120000"/>
              </a:lnSpc>
              <a:spcBef>
                <a:spcPts val="2600"/>
              </a:spcBef>
              <a:spcAft>
                <a:spcPts val="0"/>
              </a:spcAft>
              <a:buClrTx/>
              <a:buSzPct val="75000"/>
              <a:buFontTx/>
              <a:buChar char="•"/>
              <a:tabLst/>
              <a:defRPr/>
            </a:lvl1pPr>
          </a:lstStyle>
          <a:p>
            <a:r>
              <a:rPr lang="de-DE" dirty="0"/>
              <a:t>Drop Image </a:t>
            </a:r>
            <a:r>
              <a:rPr lang="de-DE" dirty="0" err="1"/>
              <a:t>here</a:t>
            </a:r>
            <a:endParaRPr lang="de-DE" dirty="0"/>
          </a:p>
        </p:txBody>
      </p:sp>
      <p:sp>
        <p:nvSpPr>
          <p:cNvPr id="11" name="Shape 674"/>
          <p:cNvSpPr>
            <a:spLocks noGrp="1"/>
          </p:cNvSpPr>
          <p:nvPr>
            <p:ph type="pic" sz="quarter" idx="21" hasCustomPrompt="1"/>
          </p:nvPr>
        </p:nvSpPr>
        <p:spPr>
          <a:xfrm>
            <a:off x="7452544" y="3885865"/>
            <a:ext cx="2230852" cy="2236564"/>
          </a:xfrm>
          <a:prstGeom prst="octagon">
            <a:avLst/>
          </a:prstGeom>
          <a:pattFill prst="pct5">
            <a:fgClr>
              <a:schemeClr val="accent1"/>
            </a:fgClr>
            <a:bgClr>
              <a:schemeClr val="tx2"/>
            </a:bgClr>
          </a:pattFill>
          <a:effectLst>
            <a:softEdge rad="0"/>
          </a:effectLst>
        </p:spPr>
        <p:txBody>
          <a:bodyPr wrap="square" lIns="91439" tIns="45719" rIns="91439" bIns="45719" anchor="t">
            <a:noAutofit/>
          </a:bodyPr>
          <a:lstStyle>
            <a:lvl1pPr marL="183173" marR="0" indent="-183173" algn="l" defTabSz="412750" eaLnBrk="1" fontAlgn="auto" latinLnBrk="0" hangingPunct="1">
              <a:lnSpc>
                <a:spcPct val="120000"/>
              </a:lnSpc>
              <a:spcBef>
                <a:spcPts val="2600"/>
              </a:spcBef>
              <a:spcAft>
                <a:spcPts val="0"/>
              </a:spcAft>
              <a:buClrTx/>
              <a:buSzPct val="75000"/>
              <a:buFontTx/>
              <a:buChar char="•"/>
              <a:tabLst/>
              <a:defRPr/>
            </a:lvl1pPr>
          </a:lstStyle>
          <a:p>
            <a:r>
              <a:rPr lang="de-DE" dirty="0"/>
              <a:t>Drop Image </a:t>
            </a:r>
            <a:r>
              <a:rPr lang="de-DE" dirty="0" err="1"/>
              <a:t>here</a:t>
            </a:r>
            <a:endParaRPr lang="de-DE" dirty="0"/>
          </a:p>
        </p:txBody>
      </p:sp>
      <p:sp>
        <p:nvSpPr>
          <p:cNvPr id="12" name="Shape 674"/>
          <p:cNvSpPr>
            <a:spLocks noGrp="1"/>
          </p:cNvSpPr>
          <p:nvPr>
            <p:ph type="pic" sz="quarter" idx="22" hasCustomPrompt="1"/>
          </p:nvPr>
        </p:nvSpPr>
        <p:spPr>
          <a:xfrm>
            <a:off x="4192520" y="592585"/>
            <a:ext cx="2230852" cy="2236564"/>
          </a:xfrm>
          <a:prstGeom prst="octagon">
            <a:avLst/>
          </a:prstGeom>
          <a:pattFill prst="pct5">
            <a:fgClr>
              <a:schemeClr val="accent1"/>
            </a:fgClr>
            <a:bgClr>
              <a:schemeClr val="tx2"/>
            </a:bgClr>
          </a:pattFill>
          <a:effectLst>
            <a:softEdge rad="0"/>
          </a:effectLst>
        </p:spPr>
        <p:txBody>
          <a:bodyPr wrap="square" lIns="91439" tIns="45719" rIns="91439" bIns="45719" anchor="t">
            <a:noAutofit/>
          </a:bodyPr>
          <a:lstStyle>
            <a:lvl1pPr marL="183173" marR="0" indent="-183173" algn="l" defTabSz="412750" eaLnBrk="1" fontAlgn="auto" latinLnBrk="0" hangingPunct="1">
              <a:lnSpc>
                <a:spcPct val="120000"/>
              </a:lnSpc>
              <a:spcBef>
                <a:spcPts val="2600"/>
              </a:spcBef>
              <a:spcAft>
                <a:spcPts val="0"/>
              </a:spcAft>
              <a:buClrTx/>
              <a:buSzPct val="75000"/>
              <a:buFontTx/>
              <a:buChar char="•"/>
              <a:tabLst/>
              <a:defRPr/>
            </a:lvl1pPr>
          </a:lstStyle>
          <a:p>
            <a:r>
              <a:rPr lang="de-DE" dirty="0"/>
              <a:t>Drop Image </a:t>
            </a:r>
            <a:r>
              <a:rPr lang="de-DE" dirty="0" err="1"/>
              <a:t>here</a:t>
            </a:r>
            <a:endParaRPr lang="de-DE" dirty="0"/>
          </a:p>
        </p:txBody>
      </p:sp>
      <p:sp>
        <p:nvSpPr>
          <p:cNvPr id="13" name="Shape 674"/>
          <p:cNvSpPr>
            <a:spLocks noGrp="1"/>
          </p:cNvSpPr>
          <p:nvPr>
            <p:ph type="pic" sz="quarter" idx="23" hasCustomPrompt="1"/>
          </p:nvPr>
        </p:nvSpPr>
        <p:spPr>
          <a:xfrm>
            <a:off x="7476257" y="598658"/>
            <a:ext cx="2230852" cy="2236564"/>
          </a:xfrm>
          <a:prstGeom prst="octagon">
            <a:avLst/>
          </a:prstGeom>
          <a:pattFill prst="pct5">
            <a:fgClr>
              <a:schemeClr val="accent1"/>
            </a:fgClr>
            <a:bgClr>
              <a:schemeClr val="tx2"/>
            </a:bgClr>
          </a:pattFill>
          <a:effectLst>
            <a:softEdge rad="0"/>
          </a:effectLst>
        </p:spPr>
        <p:txBody>
          <a:bodyPr wrap="square" lIns="91439" tIns="45719" rIns="91439" bIns="45719" anchor="t">
            <a:noAutofit/>
          </a:bodyPr>
          <a:lstStyle>
            <a:lvl1pPr marL="183173" marR="0" indent="-183173" algn="l" defTabSz="412750" eaLnBrk="1" fontAlgn="auto" latinLnBrk="0" hangingPunct="1">
              <a:lnSpc>
                <a:spcPct val="120000"/>
              </a:lnSpc>
              <a:spcBef>
                <a:spcPts val="2600"/>
              </a:spcBef>
              <a:spcAft>
                <a:spcPts val="0"/>
              </a:spcAft>
              <a:buClrTx/>
              <a:buSzPct val="75000"/>
              <a:buFontTx/>
              <a:buChar char="•"/>
              <a:tabLst/>
              <a:defRPr/>
            </a:lvl1pPr>
          </a:lstStyle>
          <a:p>
            <a:r>
              <a:rPr lang="de-DE" dirty="0"/>
              <a:t>Drop Image </a:t>
            </a:r>
            <a:r>
              <a:rPr lang="de-DE" dirty="0" err="1"/>
              <a:t>here</a:t>
            </a:r>
            <a:endParaRPr lang="de-DE" dirty="0"/>
          </a:p>
        </p:txBody>
      </p:sp>
      <p:sp>
        <p:nvSpPr>
          <p:cNvPr id="14" name="Shape 674"/>
          <p:cNvSpPr>
            <a:spLocks noGrp="1"/>
          </p:cNvSpPr>
          <p:nvPr>
            <p:ph type="pic" sz="quarter" idx="24" hasCustomPrompt="1"/>
          </p:nvPr>
        </p:nvSpPr>
        <p:spPr>
          <a:xfrm>
            <a:off x="9098158" y="2242312"/>
            <a:ext cx="2230852" cy="2236564"/>
          </a:xfrm>
          <a:prstGeom prst="octagon">
            <a:avLst/>
          </a:prstGeom>
          <a:pattFill prst="pct5">
            <a:fgClr>
              <a:schemeClr val="accent1"/>
            </a:fgClr>
            <a:bgClr>
              <a:schemeClr val="tx2"/>
            </a:bgClr>
          </a:pattFill>
          <a:effectLst>
            <a:softEdge rad="0"/>
          </a:effectLst>
        </p:spPr>
        <p:txBody>
          <a:bodyPr wrap="square" lIns="91439" tIns="45719" rIns="91439" bIns="45719" anchor="t">
            <a:noAutofit/>
          </a:bodyPr>
          <a:lstStyle>
            <a:lvl1pPr marL="183173" marR="0" indent="-183173" algn="l" defTabSz="412750" eaLnBrk="1" fontAlgn="auto" latinLnBrk="0" hangingPunct="1">
              <a:lnSpc>
                <a:spcPct val="120000"/>
              </a:lnSpc>
              <a:spcBef>
                <a:spcPts val="2600"/>
              </a:spcBef>
              <a:spcAft>
                <a:spcPts val="0"/>
              </a:spcAft>
              <a:buClrTx/>
              <a:buSzPct val="75000"/>
              <a:buFontTx/>
              <a:buChar char="•"/>
              <a:tabLst/>
              <a:defRPr/>
            </a:lvl1pPr>
          </a:lstStyle>
          <a:p>
            <a:r>
              <a:rPr lang="de-DE" dirty="0"/>
              <a:t>Drop Image </a:t>
            </a:r>
            <a:r>
              <a:rPr lang="de-DE" dirty="0" err="1"/>
              <a:t>here</a:t>
            </a:r>
            <a:endParaRPr lang="de-DE" dirty="0"/>
          </a:p>
        </p:txBody>
      </p:sp>
    </p:spTree>
    <p:extLst>
      <p:ext uri="{BB962C8B-B14F-4D97-AF65-F5344CB8AC3E}">
        <p14:creationId xmlns:p14="http://schemas.microsoft.com/office/powerpoint/2010/main" val="103933113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userDrawn="1">
  <p:cSld name="slide-065">
    <p:spTree>
      <p:nvGrpSpPr>
        <p:cNvPr id="1" name=""/>
        <p:cNvGrpSpPr/>
        <p:nvPr/>
      </p:nvGrpSpPr>
      <p:grpSpPr>
        <a:xfrm>
          <a:off x="0" y="0"/>
          <a:ext cx="0" cy="0"/>
          <a:chOff x="0" y="0"/>
          <a:chExt cx="0" cy="0"/>
        </a:xfrm>
      </p:grpSpPr>
      <p:sp>
        <p:nvSpPr>
          <p:cNvPr id="709" name="Shape 709"/>
          <p:cNvSpPr/>
          <p:nvPr/>
        </p:nvSpPr>
        <p:spPr>
          <a:xfrm>
            <a:off x="10924480" y="6159500"/>
            <a:ext cx="325410" cy="266740"/>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spAutoFit/>
          </a:bodyPr>
          <a:lstStyle/>
          <a:p>
            <a:pPr>
              <a:spcBef>
                <a:spcPts val="2250"/>
              </a:spcBef>
              <a:defRPr sz="2800">
                <a:solidFill>
                  <a:srgbClr val="797979"/>
                </a:solidFill>
              </a:defRPr>
            </a:pPr>
            <a:fld id="{86CB4B4D-7CA3-9044-876B-883B54F8677D}" type="slidenum">
              <a:rPr sz="1400"/>
              <a:pPr>
                <a:spcBef>
                  <a:spcPts val="2250"/>
                </a:spcBef>
                <a:defRPr sz="2800">
                  <a:solidFill>
                    <a:srgbClr val="797979"/>
                  </a:solidFill>
                </a:defRPr>
              </a:pPr>
              <a:t>‹#›</a:t>
            </a:fld>
            <a:r>
              <a:rPr sz="1400"/>
              <a:t>￼</a:t>
            </a:r>
          </a:p>
        </p:txBody>
      </p:sp>
      <p:sp>
        <p:nvSpPr>
          <p:cNvPr id="710" name="Shape 710"/>
          <p:cNvSpPr>
            <a:spLocks noGrp="1"/>
          </p:cNvSpPr>
          <p:nvPr>
            <p:ph type="pic" sz="half" idx="13" hasCustomPrompt="1"/>
          </p:nvPr>
        </p:nvSpPr>
        <p:spPr>
          <a:xfrm>
            <a:off x="1017538" y="1101824"/>
            <a:ext cx="4572596" cy="4736753"/>
          </a:xfrm>
          <a:prstGeom prst="rect">
            <a:avLst/>
          </a:prstGeom>
          <a:pattFill prst="pct5">
            <a:fgClr>
              <a:schemeClr val="accent1"/>
            </a:fgClr>
            <a:bgClr>
              <a:schemeClr val="tx2"/>
            </a:bgClr>
          </a:pattFill>
        </p:spPr>
        <p:txBody>
          <a:bodyPr lIns="91439" tIns="45719" rIns="91439" bIns="45719" anchor="t">
            <a:noAutofit/>
          </a:bodyPr>
          <a:lstStyle>
            <a:lvl1pPr marL="183173" marR="0" indent="-183173" algn="l" defTabSz="412750" eaLnBrk="1" fontAlgn="auto" latinLnBrk="0" hangingPunct="1">
              <a:lnSpc>
                <a:spcPct val="120000"/>
              </a:lnSpc>
              <a:spcBef>
                <a:spcPts val="2600"/>
              </a:spcBef>
              <a:spcAft>
                <a:spcPts val="0"/>
              </a:spcAft>
              <a:buClrTx/>
              <a:buSzPct val="75000"/>
              <a:buFontTx/>
              <a:buChar char="•"/>
              <a:tabLst/>
              <a:defRPr/>
            </a:lvl1pPr>
          </a:lstStyle>
          <a:p>
            <a:r>
              <a:rPr lang="de-DE" dirty="0"/>
              <a:t>Drop Image </a:t>
            </a:r>
            <a:r>
              <a:rPr lang="de-DE" dirty="0" err="1"/>
              <a:t>here</a:t>
            </a:r>
            <a:endParaRPr lang="de-DE" dirty="0"/>
          </a:p>
        </p:txBody>
      </p:sp>
      <p:sp>
        <p:nvSpPr>
          <p:cNvPr id="711" name="Shape 711"/>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46945106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userDrawn="1">
  <p:cSld name="slide-080">
    <p:spTree>
      <p:nvGrpSpPr>
        <p:cNvPr id="1" name=""/>
        <p:cNvGrpSpPr/>
        <p:nvPr/>
      </p:nvGrpSpPr>
      <p:grpSpPr>
        <a:xfrm>
          <a:off x="0" y="0"/>
          <a:ext cx="0" cy="0"/>
          <a:chOff x="0" y="0"/>
          <a:chExt cx="0" cy="0"/>
        </a:xfrm>
      </p:grpSpPr>
      <p:sp>
        <p:nvSpPr>
          <p:cNvPr id="851" name="Shape 851"/>
          <p:cNvSpPr/>
          <p:nvPr/>
        </p:nvSpPr>
        <p:spPr>
          <a:xfrm>
            <a:off x="10924480" y="6159500"/>
            <a:ext cx="325410" cy="266740"/>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spAutoFit/>
          </a:bodyPr>
          <a:lstStyle/>
          <a:p>
            <a:pPr>
              <a:spcBef>
                <a:spcPts val="2250"/>
              </a:spcBef>
              <a:defRPr sz="2800">
                <a:solidFill>
                  <a:srgbClr val="797979"/>
                </a:solidFill>
              </a:defRPr>
            </a:pPr>
            <a:fld id="{86CB4B4D-7CA3-9044-876B-883B54F8677D}" type="slidenum">
              <a:rPr sz="1400"/>
              <a:pPr>
                <a:spcBef>
                  <a:spcPts val="2250"/>
                </a:spcBef>
                <a:defRPr sz="2800">
                  <a:solidFill>
                    <a:srgbClr val="797979"/>
                  </a:solidFill>
                </a:defRPr>
              </a:pPr>
              <a:t>‹#›</a:t>
            </a:fld>
            <a:r>
              <a:rPr sz="1400"/>
              <a:t>￼</a:t>
            </a:r>
          </a:p>
        </p:txBody>
      </p:sp>
      <p:sp>
        <p:nvSpPr>
          <p:cNvPr id="853" name="Shape 853"/>
          <p:cNvSpPr>
            <a:spLocks noGrp="1"/>
          </p:cNvSpPr>
          <p:nvPr>
            <p:ph type="sldNum" sz="quarter" idx="2"/>
          </p:nvPr>
        </p:nvSpPr>
        <p:spPr>
          <a:prstGeom prst="rect">
            <a:avLst/>
          </a:prstGeom>
        </p:spPr>
        <p:txBody>
          <a:bodyPr/>
          <a:lstStyle/>
          <a:p>
            <a:fld id="{86CB4B4D-7CA3-9044-876B-883B54F8677D}" type="slidenum">
              <a:t>‹#›</a:t>
            </a:fld>
            <a:endParaRPr/>
          </a:p>
        </p:txBody>
      </p:sp>
      <p:sp>
        <p:nvSpPr>
          <p:cNvPr id="5" name="Picture Placeholder 3"/>
          <p:cNvSpPr>
            <a:spLocks noGrp="1"/>
          </p:cNvSpPr>
          <p:nvPr>
            <p:ph type="pic" sz="quarter" idx="17" hasCustomPrompt="1"/>
          </p:nvPr>
        </p:nvSpPr>
        <p:spPr>
          <a:xfrm>
            <a:off x="-1591557" y="1012081"/>
            <a:ext cx="7174309" cy="7174301"/>
          </a:xfrm>
          <a:custGeom>
            <a:avLst/>
            <a:gdLst>
              <a:gd name="connsiteX0" fmla="*/ 1090639 w 2181277"/>
              <a:gd name="connsiteY0" fmla="*/ 0 h 2181277"/>
              <a:gd name="connsiteX1" fmla="*/ 1530401 w 2181277"/>
              <a:gd name="connsiteY1" fmla="*/ 181378 h 2181277"/>
              <a:gd name="connsiteX2" fmla="*/ 1999900 w 2181277"/>
              <a:gd name="connsiteY2" fmla="*/ 650877 h 2181277"/>
              <a:gd name="connsiteX3" fmla="*/ 1999900 w 2181277"/>
              <a:gd name="connsiteY3" fmla="*/ 1530401 h 2181277"/>
              <a:gd name="connsiteX4" fmla="*/ 1530401 w 2181277"/>
              <a:gd name="connsiteY4" fmla="*/ 1999900 h 2181277"/>
              <a:gd name="connsiteX5" fmla="*/ 650877 w 2181277"/>
              <a:gd name="connsiteY5" fmla="*/ 1999900 h 2181277"/>
              <a:gd name="connsiteX6" fmla="*/ 181378 w 2181277"/>
              <a:gd name="connsiteY6" fmla="*/ 1530401 h 2181277"/>
              <a:gd name="connsiteX7" fmla="*/ 181378 w 2181277"/>
              <a:gd name="connsiteY7" fmla="*/ 650877 h 2181277"/>
              <a:gd name="connsiteX8" fmla="*/ 650877 w 2181277"/>
              <a:gd name="connsiteY8" fmla="*/ 181378 h 2181277"/>
              <a:gd name="connsiteX9" fmla="*/ 1090639 w 2181277"/>
              <a:gd name="connsiteY9" fmla="*/ 0 h 218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81277" h="2181277">
                <a:moveTo>
                  <a:pt x="1090639" y="0"/>
                </a:moveTo>
                <a:cubicBezTo>
                  <a:pt x="1250061" y="0"/>
                  <a:pt x="1409483" y="60459"/>
                  <a:pt x="1530401" y="181378"/>
                </a:cubicBezTo>
                <a:lnTo>
                  <a:pt x="1999900" y="650877"/>
                </a:lnTo>
                <a:cubicBezTo>
                  <a:pt x="2241737" y="892714"/>
                  <a:pt x="2241737" y="1288564"/>
                  <a:pt x="1999900" y="1530401"/>
                </a:cubicBezTo>
                <a:lnTo>
                  <a:pt x="1530401" y="1999900"/>
                </a:lnTo>
                <a:cubicBezTo>
                  <a:pt x="1288564" y="2241737"/>
                  <a:pt x="892714" y="2241737"/>
                  <a:pt x="650877" y="1999900"/>
                </a:cubicBezTo>
                <a:lnTo>
                  <a:pt x="181378" y="1530401"/>
                </a:lnTo>
                <a:cubicBezTo>
                  <a:pt x="-60459" y="1288564"/>
                  <a:pt x="-60459" y="892714"/>
                  <a:pt x="181378" y="650877"/>
                </a:cubicBezTo>
                <a:lnTo>
                  <a:pt x="650877" y="181378"/>
                </a:lnTo>
                <a:cubicBezTo>
                  <a:pt x="771796" y="60459"/>
                  <a:pt x="931217" y="0"/>
                  <a:pt x="1090639" y="0"/>
                </a:cubicBezTo>
                <a:close/>
              </a:path>
            </a:pathLst>
          </a:custGeom>
          <a:pattFill prst="pct5">
            <a:fgClr>
              <a:schemeClr val="accent1">
                <a:lumMod val="60000"/>
                <a:lumOff val="40000"/>
              </a:schemeClr>
            </a:fgClr>
            <a:bgClr>
              <a:schemeClr val="tx2"/>
            </a:bgClr>
          </a:pattFill>
        </p:spPr>
        <p:txBody>
          <a:bodyPr wrap="square" anchor="ctr">
            <a:noAutofit/>
          </a:bodyPr>
          <a:lstStyle>
            <a:lvl1pPr algn="ctr">
              <a:defRPr sz="800" b="0" i="0">
                <a:latin typeface="Titillium" charset="0"/>
                <a:ea typeface="Titillium" charset="0"/>
                <a:cs typeface="Titillium" charset="0"/>
              </a:defRPr>
            </a:lvl1pPr>
          </a:lstStyle>
          <a:p>
            <a:r>
              <a:rPr lang="de-DE" dirty="0"/>
              <a:t>Drop Image </a:t>
            </a:r>
            <a:r>
              <a:rPr lang="de-DE" dirty="0" err="1"/>
              <a:t>here</a:t>
            </a:r>
            <a:endParaRPr lang="de-DE" dirty="0"/>
          </a:p>
        </p:txBody>
      </p:sp>
    </p:spTree>
    <p:extLst>
      <p:ext uri="{BB962C8B-B14F-4D97-AF65-F5344CB8AC3E}">
        <p14:creationId xmlns:p14="http://schemas.microsoft.com/office/powerpoint/2010/main" val="294908663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userDrawn="1">
  <p:cSld name="slide-081">
    <p:spTree>
      <p:nvGrpSpPr>
        <p:cNvPr id="1" name=""/>
        <p:cNvGrpSpPr/>
        <p:nvPr/>
      </p:nvGrpSpPr>
      <p:grpSpPr>
        <a:xfrm>
          <a:off x="0" y="0"/>
          <a:ext cx="0" cy="0"/>
          <a:chOff x="0" y="0"/>
          <a:chExt cx="0" cy="0"/>
        </a:xfrm>
      </p:grpSpPr>
      <p:sp>
        <p:nvSpPr>
          <p:cNvPr id="860" name="Shape 860"/>
          <p:cNvSpPr/>
          <p:nvPr/>
        </p:nvSpPr>
        <p:spPr>
          <a:xfrm>
            <a:off x="10924480" y="6159500"/>
            <a:ext cx="325410" cy="266740"/>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spAutoFit/>
          </a:bodyPr>
          <a:lstStyle/>
          <a:p>
            <a:pPr>
              <a:spcBef>
                <a:spcPts val="2250"/>
              </a:spcBef>
              <a:defRPr sz="2800">
                <a:solidFill>
                  <a:srgbClr val="797979"/>
                </a:solidFill>
              </a:defRPr>
            </a:pPr>
            <a:fld id="{86CB4B4D-7CA3-9044-876B-883B54F8677D}" type="slidenum">
              <a:rPr sz="1400"/>
              <a:pPr>
                <a:spcBef>
                  <a:spcPts val="2250"/>
                </a:spcBef>
                <a:defRPr sz="2800">
                  <a:solidFill>
                    <a:srgbClr val="797979"/>
                  </a:solidFill>
                </a:defRPr>
              </a:pPr>
              <a:t>‹#›</a:t>
            </a:fld>
            <a:r>
              <a:rPr sz="1400"/>
              <a:t>￼</a:t>
            </a:r>
          </a:p>
        </p:txBody>
      </p:sp>
      <p:sp>
        <p:nvSpPr>
          <p:cNvPr id="861" name="Shape 861"/>
          <p:cNvSpPr/>
          <p:nvPr/>
        </p:nvSpPr>
        <p:spPr>
          <a:xfrm>
            <a:off x="0" y="0"/>
            <a:ext cx="6096000" cy="6858000"/>
          </a:xfrm>
          <a:prstGeom prst="rect">
            <a:avLst/>
          </a:prstGeom>
          <a:solidFill>
            <a:srgbClr val="212121"/>
          </a:solidFill>
          <a:ln w="12700">
            <a:miter lim="400000"/>
          </a:ln>
        </p:spPr>
        <p:txBody>
          <a:bodyPr lIns="25400" tIns="25400" rIns="25400" bIns="25400" anchor="ctr"/>
          <a:lstStyle/>
          <a:p>
            <a:pPr algn="ctr">
              <a:lnSpc>
                <a:spcPct val="100000"/>
              </a:lnSpc>
              <a:defRPr sz="3200">
                <a:solidFill>
                  <a:srgbClr val="FFFFFF"/>
                </a:solidFill>
              </a:defRPr>
            </a:pPr>
            <a:endParaRPr sz="1600"/>
          </a:p>
        </p:txBody>
      </p:sp>
      <p:sp>
        <p:nvSpPr>
          <p:cNvPr id="862" name="Shape 862"/>
          <p:cNvSpPr>
            <a:spLocks noGrp="1"/>
          </p:cNvSpPr>
          <p:nvPr>
            <p:ph type="pic" idx="13" hasCustomPrompt="1"/>
          </p:nvPr>
        </p:nvSpPr>
        <p:spPr>
          <a:xfrm>
            <a:off x="6096000" y="-4341"/>
            <a:ext cx="6097489" cy="6866633"/>
          </a:xfrm>
          <a:prstGeom prst="rect">
            <a:avLst/>
          </a:prstGeom>
          <a:pattFill prst="pct5">
            <a:fgClr>
              <a:schemeClr val="accent1"/>
            </a:fgClr>
            <a:bgClr>
              <a:schemeClr val="tx2"/>
            </a:bgClr>
          </a:pattFill>
        </p:spPr>
        <p:txBody>
          <a:bodyPr lIns="91439" tIns="45719" rIns="91439" bIns="45719" anchor="t">
            <a:noAutofit/>
          </a:bodyPr>
          <a:lstStyle>
            <a:lvl1pPr marL="183173" marR="0" indent="-183173" algn="l" defTabSz="412750" eaLnBrk="1" fontAlgn="auto" latinLnBrk="0" hangingPunct="1">
              <a:lnSpc>
                <a:spcPct val="120000"/>
              </a:lnSpc>
              <a:spcBef>
                <a:spcPts val="2600"/>
              </a:spcBef>
              <a:spcAft>
                <a:spcPts val="0"/>
              </a:spcAft>
              <a:buClrTx/>
              <a:buSzPct val="75000"/>
              <a:buFontTx/>
              <a:buChar char="•"/>
              <a:tabLst/>
              <a:defRPr/>
            </a:lvl1pPr>
          </a:lstStyle>
          <a:p>
            <a:r>
              <a:rPr lang="de-DE" dirty="0"/>
              <a:t>Drop Image </a:t>
            </a:r>
            <a:r>
              <a:rPr lang="de-DE" dirty="0" err="1"/>
              <a:t>here</a:t>
            </a:r>
            <a:endParaRPr lang="de-DE" dirty="0"/>
          </a:p>
        </p:txBody>
      </p:sp>
      <p:sp>
        <p:nvSpPr>
          <p:cNvPr id="863" name="Shape 863"/>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0067242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2020/10/4</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1921989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2020/10/4</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54380622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2020/10/4</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525012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A57F24E0-930B-4A04-9F56-81E5D8061857}" type="datetimeFigureOut">
              <a:rPr lang="zh-CN" altLang="en-US" smtClean="0"/>
              <a:t>2020/10/4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9E38970-8790-42ED-BDAA-B4F075DE2BCF}" type="slidenum">
              <a:rPr lang="zh-CN" altLang="en-US" smtClean="0"/>
              <a:t>‹#›</a:t>
            </a:fld>
            <a:endParaRPr lang="zh-CN" altLang="en-US"/>
          </a:p>
        </p:txBody>
      </p:sp>
    </p:spTree>
    <p:extLst>
      <p:ext uri="{BB962C8B-B14F-4D97-AF65-F5344CB8AC3E}">
        <p14:creationId xmlns:p14="http://schemas.microsoft.com/office/powerpoint/2010/main" val="119153772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2020/10/4</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65532647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2020/10/4</a:t>
            </a:fld>
            <a:endParaRPr lang="zh-CN"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CN"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18694461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2020/10/4</a:t>
            </a:fld>
            <a:endParaRPr lang="zh-CN"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CN"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74032370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2020/10/4</a:t>
            </a:fld>
            <a:endParaRPr lang="zh-CN"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CN"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8812635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2020/10/4</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8236674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2020/10/4</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1166983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2020/10/4</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34388007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2020/10/4</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91232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A57F24E0-930B-4A04-9F56-81E5D8061857}" type="datetimeFigureOut">
              <a:rPr lang="zh-CN" altLang="en-US" smtClean="0"/>
              <a:t>2020/10/4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9E38970-8790-42ED-BDAA-B4F075DE2BCF}" type="slidenum">
              <a:rPr lang="zh-CN" altLang="en-US" smtClean="0"/>
              <a:t>‹#›</a:t>
            </a:fld>
            <a:endParaRPr lang="zh-CN" altLang="en-US"/>
          </a:p>
        </p:txBody>
      </p:sp>
    </p:spTree>
    <p:extLst>
      <p:ext uri="{BB962C8B-B14F-4D97-AF65-F5344CB8AC3E}">
        <p14:creationId xmlns:p14="http://schemas.microsoft.com/office/powerpoint/2010/main" val="1855913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A57F24E0-930B-4A04-9F56-81E5D8061857}" type="datetimeFigureOut">
              <a:rPr lang="zh-CN" altLang="en-US" smtClean="0"/>
              <a:t>2020/10/4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9E38970-8790-42ED-BDAA-B4F075DE2BCF}" type="slidenum">
              <a:rPr lang="zh-CN" altLang="en-US" smtClean="0"/>
              <a:t>‹#›</a:t>
            </a:fld>
            <a:endParaRPr lang="zh-CN" altLang="en-US"/>
          </a:p>
        </p:txBody>
      </p:sp>
    </p:spTree>
    <p:extLst>
      <p:ext uri="{BB962C8B-B14F-4D97-AF65-F5344CB8AC3E}">
        <p14:creationId xmlns:p14="http://schemas.microsoft.com/office/powerpoint/2010/main" val="31258098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A57F24E0-930B-4A04-9F56-81E5D8061857}" type="datetimeFigureOut">
              <a:rPr lang="zh-CN" altLang="en-US" smtClean="0"/>
              <a:t>2020/10/4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9E38970-8790-42ED-BDAA-B4F075DE2BCF}" type="slidenum">
              <a:rPr lang="zh-CN" altLang="en-US" smtClean="0"/>
              <a:t>‹#›</a:t>
            </a:fld>
            <a:endParaRPr lang="zh-CN" altLang="en-US"/>
          </a:p>
        </p:txBody>
      </p:sp>
    </p:spTree>
    <p:extLst>
      <p:ext uri="{BB962C8B-B14F-4D97-AF65-F5344CB8AC3E}">
        <p14:creationId xmlns:p14="http://schemas.microsoft.com/office/powerpoint/2010/main" val="2567982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57F24E0-930B-4A04-9F56-81E5D8061857}" type="datetimeFigureOut">
              <a:rPr lang="zh-CN" altLang="en-US" smtClean="0"/>
              <a:t>2020/10/4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9E38970-8790-42ED-BDAA-B4F075DE2BCF}" type="slidenum">
              <a:rPr lang="zh-CN" altLang="en-US" smtClean="0"/>
              <a:t>‹#›</a:t>
            </a:fld>
            <a:endParaRPr lang="zh-CN" altLang="en-US"/>
          </a:p>
        </p:txBody>
      </p:sp>
    </p:spTree>
    <p:extLst>
      <p:ext uri="{BB962C8B-B14F-4D97-AF65-F5344CB8AC3E}">
        <p14:creationId xmlns:p14="http://schemas.microsoft.com/office/powerpoint/2010/main" val="32946884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A57F24E0-930B-4A04-9F56-81E5D8061857}" type="datetimeFigureOut">
              <a:rPr lang="zh-CN" altLang="en-US" smtClean="0"/>
              <a:t>2020/10/4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9E38970-8790-42ED-BDAA-B4F075DE2BCF}" type="slidenum">
              <a:rPr lang="zh-CN" altLang="en-US" smtClean="0"/>
              <a:t>‹#›</a:t>
            </a:fld>
            <a:endParaRPr lang="zh-CN" altLang="en-US"/>
          </a:p>
        </p:txBody>
      </p:sp>
    </p:spTree>
    <p:extLst>
      <p:ext uri="{BB962C8B-B14F-4D97-AF65-F5344CB8AC3E}">
        <p14:creationId xmlns:p14="http://schemas.microsoft.com/office/powerpoint/2010/main" val="3113844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A57F24E0-930B-4A04-9F56-81E5D8061857}" type="datetimeFigureOut">
              <a:rPr lang="zh-CN" altLang="en-US" smtClean="0"/>
              <a:t>2020/10/4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9E38970-8790-42ED-BDAA-B4F075DE2BCF}" type="slidenum">
              <a:rPr lang="zh-CN" altLang="en-US" smtClean="0"/>
              <a:t>‹#›</a:t>
            </a:fld>
            <a:endParaRPr lang="zh-CN" altLang="en-US"/>
          </a:p>
        </p:txBody>
      </p:sp>
    </p:spTree>
    <p:extLst>
      <p:ext uri="{BB962C8B-B14F-4D97-AF65-F5344CB8AC3E}">
        <p14:creationId xmlns:p14="http://schemas.microsoft.com/office/powerpoint/2010/main" val="23727194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4.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theme" Target="../theme/theme2.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CECEC"/>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7F24E0-930B-4A04-9F56-81E5D8061857}" type="datetimeFigureOut">
              <a:rPr lang="zh-CN" altLang="en-US" smtClean="0"/>
              <a:t>2020/10/4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E38970-8790-42ED-BDAA-B4F075DE2BCF}" type="slidenum">
              <a:rPr lang="zh-CN" altLang="en-US" smtClean="0"/>
              <a:t>‹#›</a:t>
            </a:fld>
            <a:endParaRPr lang="zh-CN" altLang="en-US"/>
          </a:p>
        </p:txBody>
      </p:sp>
    </p:spTree>
    <p:extLst>
      <p:ext uri="{BB962C8B-B14F-4D97-AF65-F5344CB8AC3E}">
        <p14:creationId xmlns:p14="http://schemas.microsoft.com/office/powerpoint/2010/main" val="31805426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769" r:id="rId12"/>
    <p:sldLayoutId id="2147483661" r:id="rId13"/>
    <p:sldLayoutId id="2147483662" r:id="rId14"/>
    <p:sldLayoutId id="2147483663" r:id="rId15"/>
    <p:sldLayoutId id="2147483664" r:id="rId16"/>
    <p:sldLayoutId id="2147483669" r:id="rId17"/>
    <p:sldLayoutId id="2147483670" r:id="rId18"/>
    <p:sldLayoutId id="2147483683" r:id="rId19"/>
    <p:sldLayoutId id="2147483707" r:id="rId20"/>
    <p:sldLayoutId id="2147483722" r:id="rId21"/>
    <p:sldLayoutId id="2147483723" r:id="rId22"/>
    <p:sldLayoutId id="2147483724" r:id="rId23"/>
    <p:sldLayoutId id="2147483725" r:id="rId24"/>
    <p:sldLayoutId id="2147483739" r:id="rId25"/>
    <p:sldLayoutId id="2147483740" r:id="rId2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E5758D-A3C3-4E88-8AC0-22500507BD7E}" type="datetimeFigureOut">
              <a:rPr lang="zh-CN" altLang="en-US" smtClean="0">
                <a:solidFill>
                  <a:prstClr val="black">
                    <a:tint val="75000"/>
                  </a:prstClr>
                </a:solidFill>
              </a:rPr>
              <a:pPr/>
              <a:t>2020/10/4</a:t>
            </a:fld>
            <a:endParaRPr lang="zh-CN" alt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99938176"/>
      </p:ext>
    </p:extLst>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jpeg"/><Relationship Id="rId7" Type="http://schemas.openxmlformats.org/officeDocument/2006/relationships/image" Target="../media/image18.sv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svg"/><Relationship Id="rId4" Type="http://schemas.openxmlformats.org/officeDocument/2006/relationships/image" Target="../media/image15.png"/><Relationship Id="rId9" Type="http://schemas.openxmlformats.org/officeDocument/2006/relationships/image" Target="../media/image20.sv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8" Type="http://schemas.openxmlformats.org/officeDocument/2006/relationships/hyperlink" Target="http://www.ypppt.com/jiaocheng/" TargetMode="External"/><Relationship Id="rId3" Type="http://schemas.openxmlformats.org/officeDocument/2006/relationships/hyperlink" Target="http://www.ypppt.com/moban/" TargetMode="External"/><Relationship Id="rId7" Type="http://schemas.openxmlformats.org/officeDocument/2006/relationships/hyperlink" Target="http://www.ypppt.com/sucai/" TargetMode="External"/><Relationship Id="rId2" Type="http://schemas.openxmlformats.org/officeDocument/2006/relationships/notesSlide" Target="../notesSlides/notesSlide26.xml"/><Relationship Id="rId1" Type="http://schemas.openxmlformats.org/officeDocument/2006/relationships/slideLayout" Target="../slideLayouts/slideLayout33.xml"/><Relationship Id="rId6" Type="http://schemas.openxmlformats.org/officeDocument/2006/relationships/hyperlink" Target="http://www.ypppt.com/tubiao/" TargetMode="External"/><Relationship Id="rId5" Type="http://schemas.openxmlformats.org/officeDocument/2006/relationships/hyperlink" Target="http://www.ypppt.com/beijing/" TargetMode="External"/><Relationship Id="rId10" Type="http://schemas.openxmlformats.org/officeDocument/2006/relationships/hyperlink" Target="http://www.ypppt.com/gushi/" TargetMode="External"/><Relationship Id="rId4" Type="http://schemas.openxmlformats.org/officeDocument/2006/relationships/hyperlink" Target="http://www.ypppt.com/jieri/" TargetMode="External"/><Relationship Id="rId9" Type="http://schemas.openxmlformats.org/officeDocument/2006/relationships/hyperlink" Target="http://www.ypppt.com/ziti/"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9.jpg"/><Relationship Id="rId4" Type="http://schemas.openxmlformats.org/officeDocument/2006/relationships/image" Target="../media/image8.jpg"/></Relationships>
</file>

<file path=ppt/slides/_rels/slide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12.xml"/><Relationship Id="rId5" Type="http://schemas.openxmlformats.org/officeDocument/2006/relationships/image" Target="../media/image13.jpg"/><Relationship Id="rId4" Type="http://schemas.openxmlformats.org/officeDocument/2006/relationships/image" Target="../media/image12.jp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82023C5A-002A-4D55-B6D9-BA77213D77D2}"/>
              </a:ext>
            </a:extLst>
          </p:cNvPr>
          <p:cNvSpPr/>
          <p:nvPr/>
        </p:nvSpPr>
        <p:spPr>
          <a:xfrm>
            <a:off x="-134502" y="-320527"/>
            <a:ext cx="8365503" cy="7453192"/>
          </a:xfrm>
          <a:prstGeom prst="rect">
            <a:avLst/>
          </a:prstGeom>
          <a:blipFill dpi="0" rotWithShape="1">
            <a:blip r:embed="rId3">
              <a:alphaModFix amt="8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文本框 156"/>
          <p:cNvSpPr txBox="1"/>
          <p:nvPr/>
        </p:nvSpPr>
        <p:spPr>
          <a:xfrm>
            <a:off x="1374404" y="3164289"/>
            <a:ext cx="5149913" cy="584775"/>
          </a:xfrm>
          <a:prstGeom prst="rect">
            <a:avLst/>
          </a:prstGeom>
          <a:noFill/>
        </p:spPr>
        <p:txBody>
          <a:bodyPr wrap="square" rtlCol="0">
            <a:spAutoFit/>
          </a:bodyPr>
          <a:lstStyle/>
          <a:p>
            <a:pPr algn="dist"/>
            <a:r>
              <a:rPr lang="en-US" altLang="zh-CN" sz="3200" kern="900" spc="-100" dirty="0">
                <a:solidFill>
                  <a:schemeClr val="bg1">
                    <a:lumMod val="50000"/>
                  </a:schemeClr>
                </a:solidFill>
                <a:latin typeface="微软雅黑" panose="020B0503020204020204" pitchFamily="34" charset="-122"/>
                <a:ea typeface="微软雅黑" panose="020B0503020204020204" pitchFamily="34" charset="-122"/>
              </a:rPr>
              <a:t>Genetic </a:t>
            </a:r>
            <a:r>
              <a:rPr lang="en-US" altLang="zh-CN" sz="3200" kern="100" spc="-100" dirty="0">
                <a:solidFill>
                  <a:schemeClr val="bg1">
                    <a:lumMod val="50000"/>
                  </a:schemeClr>
                </a:solidFill>
                <a:latin typeface="微软雅黑" panose="020B0503020204020204" pitchFamily="34" charset="-122"/>
                <a:ea typeface="微软雅黑" panose="020B0503020204020204" pitchFamily="34" charset="-122"/>
              </a:rPr>
              <a:t>algorithms</a:t>
            </a:r>
            <a:endParaRPr lang="zh-CN" altLang="en-US" sz="3200" kern="100" spc="-100" dirty="0">
              <a:solidFill>
                <a:schemeClr val="bg1">
                  <a:lumMod val="50000"/>
                </a:schemeClr>
              </a:solidFill>
              <a:latin typeface="微软雅黑" panose="020B0503020204020204" pitchFamily="34" charset="-122"/>
              <a:ea typeface="微软雅黑" panose="020B0503020204020204" pitchFamily="34" charset="-122"/>
            </a:endParaRPr>
          </a:p>
        </p:txBody>
      </p:sp>
      <p:grpSp>
        <p:nvGrpSpPr>
          <p:cNvPr id="4" name="组合 3">
            <a:extLst>
              <a:ext uri="{FF2B5EF4-FFF2-40B4-BE49-F238E27FC236}">
                <a16:creationId xmlns:a16="http://schemas.microsoft.com/office/drawing/2014/main" id="{6492F762-B648-4C6A-BCCD-DE814C95A84A}"/>
              </a:ext>
            </a:extLst>
          </p:cNvPr>
          <p:cNvGrpSpPr/>
          <p:nvPr/>
        </p:nvGrpSpPr>
        <p:grpSpPr>
          <a:xfrm rot="14816016">
            <a:off x="3388101" y="2056639"/>
            <a:ext cx="694476" cy="565057"/>
            <a:chOff x="189132" y="3432549"/>
            <a:chExt cx="990433" cy="805861"/>
          </a:xfrm>
        </p:grpSpPr>
        <p:cxnSp>
          <p:nvCxnSpPr>
            <p:cNvPr id="158" name="直接连接符 157"/>
            <p:cNvCxnSpPr/>
            <p:nvPr/>
          </p:nvCxnSpPr>
          <p:spPr>
            <a:xfrm rot="11174285" flipH="1">
              <a:off x="311114" y="3515865"/>
              <a:ext cx="190563" cy="6380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9" name="直接连接符 158"/>
            <p:cNvCxnSpPr/>
            <p:nvPr/>
          </p:nvCxnSpPr>
          <p:spPr>
            <a:xfrm rot="11174285" flipH="1">
              <a:off x="262523" y="3881807"/>
              <a:ext cx="860986" cy="331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0" name="直接连接符 159"/>
            <p:cNvCxnSpPr/>
            <p:nvPr/>
          </p:nvCxnSpPr>
          <p:spPr>
            <a:xfrm rot="11174285">
              <a:off x="550844" y="3476915"/>
              <a:ext cx="587028" cy="45504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1" name="椭圆 160"/>
            <p:cNvSpPr/>
            <p:nvPr/>
          </p:nvSpPr>
          <p:spPr>
            <a:xfrm rot="11174285">
              <a:off x="1067390" y="3905787"/>
              <a:ext cx="112175" cy="112175"/>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椭圆 161"/>
            <p:cNvSpPr/>
            <p:nvPr/>
          </p:nvSpPr>
          <p:spPr>
            <a:xfrm rot="11174285">
              <a:off x="189132" y="4082061"/>
              <a:ext cx="156349" cy="15634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3" name="椭圆 162"/>
            <p:cNvSpPr/>
            <p:nvPr/>
          </p:nvSpPr>
          <p:spPr>
            <a:xfrm rot="11174285">
              <a:off x="520660" y="3432549"/>
              <a:ext cx="89295" cy="8929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a:extLst>
              <a:ext uri="{FF2B5EF4-FFF2-40B4-BE49-F238E27FC236}">
                <a16:creationId xmlns:a16="http://schemas.microsoft.com/office/drawing/2014/main" id="{B3B54D5C-DF23-4320-80C7-D5FDCC31C73E}"/>
              </a:ext>
            </a:extLst>
          </p:cNvPr>
          <p:cNvGrpSpPr/>
          <p:nvPr/>
        </p:nvGrpSpPr>
        <p:grpSpPr>
          <a:xfrm rot="5669900">
            <a:off x="540212" y="4862505"/>
            <a:ext cx="376265" cy="418620"/>
            <a:chOff x="957640" y="2513007"/>
            <a:chExt cx="376265" cy="418620"/>
          </a:xfrm>
        </p:grpSpPr>
        <p:cxnSp>
          <p:nvCxnSpPr>
            <p:cNvPr id="164" name="直接连接符 163"/>
            <p:cNvCxnSpPr/>
            <p:nvPr/>
          </p:nvCxnSpPr>
          <p:spPr>
            <a:xfrm rot="7715704" flipH="1">
              <a:off x="1054829" y="2632404"/>
              <a:ext cx="82782" cy="27716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5" name="直接连接符 164"/>
            <p:cNvCxnSpPr/>
            <p:nvPr/>
          </p:nvCxnSpPr>
          <p:spPr>
            <a:xfrm rot="7715704" flipH="1">
              <a:off x="1053920" y="2643236"/>
              <a:ext cx="374020" cy="1440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6" name="直接连接符 165"/>
            <p:cNvCxnSpPr>
              <a:stCxn id="167" idx="5"/>
            </p:cNvCxnSpPr>
            <p:nvPr/>
          </p:nvCxnSpPr>
          <p:spPr>
            <a:xfrm flipH="1">
              <a:off x="993390" y="2540090"/>
              <a:ext cx="291937" cy="7785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7" name="椭圆 166"/>
            <p:cNvSpPr/>
            <p:nvPr/>
          </p:nvSpPr>
          <p:spPr>
            <a:xfrm rot="7715704">
              <a:off x="1285175" y="2513007"/>
              <a:ext cx="48730" cy="4873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8" name="椭圆 167"/>
            <p:cNvSpPr/>
            <p:nvPr/>
          </p:nvSpPr>
          <p:spPr>
            <a:xfrm rot="7715704">
              <a:off x="1149317" y="2863708"/>
              <a:ext cx="67919" cy="6791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9" name="椭圆 168"/>
            <p:cNvSpPr/>
            <p:nvPr/>
          </p:nvSpPr>
          <p:spPr>
            <a:xfrm rot="7715704">
              <a:off x="982518" y="2610118"/>
              <a:ext cx="38791" cy="38791"/>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 name="图片 2" descr="图片包含 户外艺术系列&#10;&#10;已生成高可信度的说明">
            <a:extLst>
              <a:ext uri="{FF2B5EF4-FFF2-40B4-BE49-F238E27FC236}">
                <a16:creationId xmlns:a16="http://schemas.microsoft.com/office/drawing/2014/main" id="{ABA7B7BC-2EA9-4B48-9EC2-D10CCCF93649}"/>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37764" b="26801"/>
          <a:stretch/>
        </p:blipFill>
        <p:spPr>
          <a:xfrm rot="12564080">
            <a:off x="9028495" y="2041232"/>
            <a:ext cx="4319990" cy="5083530"/>
          </a:xfrm>
          <a:prstGeom prst="rect">
            <a:avLst/>
          </a:prstGeom>
        </p:spPr>
      </p:pic>
      <p:pic>
        <p:nvPicPr>
          <p:cNvPr id="122" name="图片 121" descr="图片包含 户外艺术系列&#10;&#10;已生成高可信度的说明">
            <a:extLst>
              <a:ext uri="{FF2B5EF4-FFF2-40B4-BE49-F238E27FC236}">
                <a16:creationId xmlns:a16="http://schemas.microsoft.com/office/drawing/2014/main" id="{3EA6A347-BDFB-419C-B6F7-63BF6CC4CAFC}"/>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r="35600" b="18677"/>
          <a:stretch/>
        </p:blipFill>
        <p:spPr>
          <a:xfrm rot="14326105">
            <a:off x="8653712" y="-1552683"/>
            <a:ext cx="3388883" cy="4281584"/>
          </a:xfrm>
          <a:prstGeom prst="rect">
            <a:avLst/>
          </a:prstGeom>
        </p:spPr>
      </p:pic>
      <p:cxnSp>
        <p:nvCxnSpPr>
          <p:cNvPr id="7" name="直接连接符 6">
            <a:extLst>
              <a:ext uri="{FF2B5EF4-FFF2-40B4-BE49-F238E27FC236}">
                <a16:creationId xmlns:a16="http://schemas.microsoft.com/office/drawing/2014/main" id="{6A700B99-6065-4865-8C68-803D5763C6AA}"/>
              </a:ext>
            </a:extLst>
          </p:cNvPr>
          <p:cNvCxnSpPr/>
          <p:nvPr/>
        </p:nvCxnSpPr>
        <p:spPr>
          <a:xfrm>
            <a:off x="1494922" y="3939564"/>
            <a:ext cx="797428"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ABA46D93-D6CE-4DB2-82E1-0C7504266082}"/>
              </a:ext>
            </a:extLst>
          </p:cNvPr>
          <p:cNvSpPr txBox="1"/>
          <p:nvPr/>
        </p:nvSpPr>
        <p:spPr>
          <a:xfrm>
            <a:off x="1383857" y="4091229"/>
            <a:ext cx="3495931" cy="1947008"/>
          </a:xfrm>
          <a:prstGeom prst="rect">
            <a:avLst/>
          </a:prstGeom>
          <a:noFill/>
        </p:spPr>
        <p:txBody>
          <a:bodyPr wrap="square" rtlCol="0">
            <a:spAutoFit/>
          </a:bodyPr>
          <a:lstStyle/>
          <a:p>
            <a:pPr>
              <a:lnSpc>
                <a:spcPct val="150000"/>
              </a:lnSpc>
            </a:pPr>
            <a:r>
              <a:rPr lang="en-US" altLang="zh-CN" sz="1600" dirty="0">
                <a:solidFill>
                  <a:schemeClr val="bg1">
                    <a:lumMod val="50000"/>
                  </a:schemeClr>
                </a:solidFill>
                <a:latin typeface="微软雅黑" panose="020B0503020204020204" pitchFamily="34" charset="-122"/>
                <a:ea typeface="微软雅黑" panose="020B0503020204020204" pitchFamily="34" charset="-122"/>
                <a:sym typeface="Arial"/>
              </a:rPr>
              <a:t>Team Member:</a:t>
            </a:r>
          </a:p>
          <a:p>
            <a:pPr>
              <a:lnSpc>
                <a:spcPct val="150000"/>
              </a:lnSpc>
            </a:pPr>
            <a:r>
              <a:rPr lang="en-US" altLang="zh-CN" sz="1600" dirty="0">
                <a:solidFill>
                  <a:schemeClr val="bg1">
                    <a:lumMod val="50000"/>
                  </a:schemeClr>
                </a:solidFill>
                <a:latin typeface="微软雅黑" panose="020B0503020204020204" pitchFamily="34" charset="-122"/>
                <a:ea typeface="微软雅黑" panose="020B0503020204020204" pitchFamily="34" charset="-122"/>
              </a:rPr>
              <a:t>Tommy Jiang  20004769</a:t>
            </a:r>
          </a:p>
          <a:p>
            <a:pPr>
              <a:lnSpc>
                <a:spcPct val="150000"/>
              </a:lnSpc>
            </a:pPr>
            <a:r>
              <a:rPr lang="en-US" altLang="zh-CN" sz="1600" dirty="0" err="1">
                <a:solidFill>
                  <a:schemeClr val="bg1">
                    <a:lumMod val="50000"/>
                  </a:schemeClr>
                </a:solidFill>
                <a:latin typeface="微软雅黑" panose="020B0503020204020204" pitchFamily="34" charset="-122"/>
                <a:ea typeface="微软雅黑" panose="020B0503020204020204" pitchFamily="34" charset="-122"/>
              </a:rPr>
              <a:t>Vencent</a:t>
            </a:r>
            <a:r>
              <a:rPr lang="en-US" altLang="zh-CN" sz="1600" dirty="0">
                <a:solidFill>
                  <a:schemeClr val="bg1">
                    <a:lumMod val="50000"/>
                  </a:schemeClr>
                </a:solidFill>
                <a:latin typeface="微软雅黑" panose="020B0503020204020204" pitchFamily="34" charset="-122"/>
                <a:ea typeface="微软雅黑" panose="020B0503020204020204" pitchFamily="34" charset="-122"/>
              </a:rPr>
              <a:t>         </a:t>
            </a:r>
            <a:r>
              <a:rPr lang="en-US" altLang="zh-CN" sz="1600" dirty="0" err="1">
                <a:solidFill>
                  <a:schemeClr val="bg1">
                    <a:lumMod val="50000"/>
                  </a:schemeClr>
                </a:solidFill>
                <a:latin typeface="微软雅黑" panose="020B0503020204020204" pitchFamily="34" charset="-122"/>
                <a:ea typeface="微软雅黑" panose="020B0503020204020204" pitchFamily="34" charset="-122"/>
              </a:rPr>
              <a:t>xxxxxxxxxxx</a:t>
            </a:r>
            <a:endParaRPr lang="en-US" altLang="zh-CN" sz="1600" dirty="0">
              <a:solidFill>
                <a:schemeClr val="bg1">
                  <a:lumMod val="50000"/>
                </a:schemeClr>
              </a:solidFill>
              <a:latin typeface="微软雅黑" panose="020B0503020204020204" pitchFamily="34" charset="-122"/>
              <a:ea typeface="微软雅黑" panose="020B0503020204020204" pitchFamily="34" charset="-122"/>
            </a:endParaRPr>
          </a:p>
          <a:p>
            <a:pPr>
              <a:lnSpc>
                <a:spcPct val="150000"/>
              </a:lnSpc>
            </a:pPr>
            <a:endParaRPr lang="en-US" altLang="zh-CN" sz="1600" dirty="0">
              <a:solidFill>
                <a:schemeClr val="bg1">
                  <a:lumMod val="65000"/>
                </a:schemeClr>
              </a:solidFill>
              <a:latin typeface="Calibri" panose="020F0502020204030204" pitchFamily="34" charset="0"/>
              <a:cs typeface="Calibri" panose="020F0502020204030204" pitchFamily="34" charset="0"/>
            </a:endParaRPr>
          </a:p>
          <a:p>
            <a:pPr>
              <a:lnSpc>
                <a:spcPct val="150000"/>
              </a:lnSpc>
            </a:pPr>
            <a:endParaRPr lang="zh-CN" altLang="en-US" sz="1600" dirty="0">
              <a:solidFill>
                <a:schemeClr val="bg1">
                  <a:lumMod val="65000"/>
                </a:schemeClr>
              </a:solidFill>
              <a:latin typeface="Calibri" panose="020F0502020204030204" pitchFamily="34" charset="0"/>
              <a:cs typeface="Calibri" panose="020F0502020204030204" pitchFamily="34" charset="0"/>
            </a:endParaRPr>
          </a:p>
        </p:txBody>
      </p:sp>
      <p:sp>
        <p:nvSpPr>
          <p:cNvPr id="156" name="文本框 155"/>
          <p:cNvSpPr txBox="1"/>
          <p:nvPr/>
        </p:nvSpPr>
        <p:spPr>
          <a:xfrm>
            <a:off x="1383857" y="2166257"/>
            <a:ext cx="3605893" cy="1015663"/>
          </a:xfrm>
          <a:prstGeom prst="rect">
            <a:avLst/>
          </a:prstGeom>
          <a:noFill/>
        </p:spPr>
        <p:txBody>
          <a:bodyPr wrap="square" rtlCol="0">
            <a:spAutoFit/>
          </a:bodyPr>
          <a:lstStyle/>
          <a:p>
            <a:r>
              <a:rPr lang="en-US" altLang="zh-CN" sz="6000" spc="300" dirty="0">
                <a:solidFill>
                  <a:schemeClr val="tx1">
                    <a:lumMod val="50000"/>
                    <a:lumOff val="50000"/>
                  </a:schemeClr>
                </a:solidFill>
              </a:rPr>
              <a:t>AI Snake</a:t>
            </a:r>
          </a:p>
        </p:txBody>
      </p:sp>
    </p:spTree>
    <p:extLst>
      <p:ext uri="{BB962C8B-B14F-4D97-AF65-F5344CB8AC3E}">
        <p14:creationId xmlns:p14="http://schemas.microsoft.com/office/powerpoint/2010/main" val="3020511879"/>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CECEC"/>
        </a:solidFill>
        <a:effectLst/>
      </p:bgPr>
    </p:bg>
    <p:spTree>
      <p:nvGrpSpPr>
        <p:cNvPr id="1" name=""/>
        <p:cNvGrpSpPr/>
        <p:nvPr/>
      </p:nvGrpSpPr>
      <p:grpSpPr>
        <a:xfrm>
          <a:off x="0" y="0"/>
          <a:ext cx="0" cy="0"/>
          <a:chOff x="0" y="0"/>
          <a:chExt cx="0" cy="0"/>
        </a:xfrm>
      </p:grpSpPr>
      <p:cxnSp>
        <p:nvCxnSpPr>
          <p:cNvPr id="2" name="直接连接符 1"/>
          <p:cNvCxnSpPr/>
          <p:nvPr/>
        </p:nvCxnSpPr>
        <p:spPr>
          <a:xfrm flipH="1">
            <a:off x="7376039" y="2695091"/>
            <a:ext cx="310223" cy="70285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H="1">
            <a:off x="7759497" y="2536164"/>
            <a:ext cx="625191" cy="3587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V="1">
            <a:off x="8338599" y="2036484"/>
            <a:ext cx="830007" cy="5318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6720116" y="3070553"/>
            <a:ext cx="595085" cy="3918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H="1">
            <a:off x="6096002" y="3126188"/>
            <a:ext cx="438017" cy="22013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a:cxnSpLocks/>
            <a:stCxn id="38" idx="6"/>
          </p:cNvCxnSpPr>
          <p:nvPr/>
        </p:nvCxnSpPr>
        <p:spPr>
          <a:xfrm flipV="1">
            <a:off x="3458899" y="3397943"/>
            <a:ext cx="1277462" cy="32019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a:cxnSpLocks/>
            <a:stCxn id="44" idx="6"/>
          </p:cNvCxnSpPr>
          <p:nvPr/>
        </p:nvCxnSpPr>
        <p:spPr>
          <a:xfrm>
            <a:off x="2647765" y="3423497"/>
            <a:ext cx="748340" cy="28231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H="1" flipV="1">
            <a:off x="4750593" y="3414667"/>
            <a:ext cx="767432" cy="66170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V="1">
            <a:off x="5619211" y="3346326"/>
            <a:ext cx="397187" cy="70232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6458858" y="2373867"/>
            <a:ext cx="188687" cy="7112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6720116" y="3070553"/>
            <a:ext cx="595085" cy="3918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a:cxnSpLocks/>
            <a:stCxn id="21" idx="2"/>
          </p:cNvCxnSpPr>
          <p:nvPr/>
        </p:nvCxnSpPr>
        <p:spPr>
          <a:xfrm>
            <a:off x="8796303" y="3718142"/>
            <a:ext cx="823949" cy="6633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a:cxnSpLocks/>
            <a:endCxn id="21" idx="6"/>
          </p:cNvCxnSpPr>
          <p:nvPr/>
        </p:nvCxnSpPr>
        <p:spPr>
          <a:xfrm flipV="1">
            <a:off x="8115302" y="3718142"/>
            <a:ext cx="538199" cy="69498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flipV="1">
            <a:off x="7353302" y="3445058"/>
            <a:ext cx="742950" cy="96806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5043941" y="1981982"/>
            <a:ext cx="714925" cy="4529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H="1">
            <a:off x="4426138" y="2040891"/>
            <a:ext cx="614743" cy="5273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5859842" y="2128256"/>
            <a:ext cx="510834" cy="21828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9" name="椭圆 18"/>
          <p:cNvSpPr/>
          <p:nvPr/>
        </p:nvSpPr>
        <p:spPr>
          <a:xfrm flipH="1">
            <a:off x="9168606" y="1946788"/>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flipH="1">
            <a:off x="8244832" y="2455480"/>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flipH="1">
            <a:off x="8653501" y="3646741"/>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flipH="1">
            <a:off x="8139151" y="1475041"/>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flipH="1">
            <a:off x="7844121" y="1907025"/>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flipH="1">
            <a:off x="10293810" y="2872020"/>
            <a:ext cx="174497" cy="17449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flipH="1">
            <a:off x="7659991" y="2541970"/>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flipH="1">
            <a:off x="9493061" y="3747251"/>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flipH="1">
            <a:off x="8695659" y="4601588"/>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flipH="1">
            <a:off x="6370676" y="2275141"/>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flipH="1">
            <a:off x="6939444" y="1908816"/>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flipH="1">
            <a:off x="7066444" y="4613916"/>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flipH="1">
            <a:off x="6472276" y="4027741"/>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flipH="1">
            <a:off x="7991605" y="4344763"/>
            <a:ext cx="174497" cy="17449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flipH="1">
            <a:off x="7177565" y="3334296"/>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flipH="1">
            <a:off x="7634479" y="4808572"/>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flipH="1">
            <a:off x="9273325" y="2936236"/>
            <a:ext cx="258343" cy="258343"/>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flipH="1">
            <a:off x="1948919" y="3122533"/>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3617532" y="2455480"/>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3316097" y="3646741"/>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2821120" y="2226316"/>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3830447" y="1475041"/>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4281681" y="1663512"/>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4816379" y="1330441"/>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a:off x="4273017" y="2541970"/>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a:off x="2468373" y="3333801"/>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5737953" y="200636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5018220" y="1908816"/>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4891220" y="4613916"/>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5497322" y="4027741"/>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3946298" y="4344763"/>
            <a:ext cx="174497" cy="17449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a:off x="5328345" y="3001170"/>
            <a:ext cx="189366" cy="18936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a:off x="4684799" y="3334296"/>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a:off x="2881794" y="4107238"/>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p:cNvSpPr/>
          <p:nvPr/>
        </p:nvSpPr>
        <p:spPr>
          <a:xfrm flipH="1">
            <a:off x="5953829" y="1074394"/>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a:off x="4058042" y="3837486"/>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flipH="1">
            <a:off x="5931590" y="3184050"/>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nvSpPr>
        <p:spPr>
          <a:xfrm flipH="1">
            <a:off x="6566517" y="3001281"/>
            <a:ext cx="214413" cy="214413"/>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p:cNvSpPr/>
          <p:nvPr/>
        </p:nvSpPr>
        <p:spPr>
          <a:xfrm flipH="1">
            <a:off x="6216884" y="4761535"/>
            <a:ext cx="218908" cy="21890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p:cNvSpPr/>
          <p:nvPr/>
        </p:nvSpPr>
        <p:spPr>
          <a:xfrm>
            <a:off x="7039536" y="1481082"/>
            <a:ext cx="208552" cy="208552"/>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9" name="直接连接符 58"/>
          <p:cNvCxnSpPr>
            <a:cxnSpLocks/>
            <a:endCxn id="40" idx="3"/>
          </p:cNvCxnSpPr>
          <p:nvPr/>
        </p:nvCxnSpPr>
        <p:spPr>
          <a:xfrm flipV="1">
            <a:off x="2953195" y="1596930"/>
            <a:ext cx="898165" cy="6520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a:cxnSpLocks/>
            <a:stCxn id="43" idx="0"/>
            <a:endCxn id="40" idx="5"/>
          </p:cNvCxnSpPr>
          <p:nvPr/>
        </p:nvCxnSpPr>
        <p:spPr>
          <a:xfrm flipH="1" flipV="1">
            <a:off x="3952336" y="1596930"/>
            <a:ext cx="410377" cy="94504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1" name="矩形 60"/>
          <p:cNvSpPr/>
          <p:nvPr/>
        </p:nvSpPr>
        <p:spPr>
          <a:xfrm>
            <a:off x="0" y="0"/>
            <a:ext cx="12192000" cy="6858000"/>
          </a:xfrm>
          <a:prstGeom prst="rect">
            <a:avLst/>
          </a:prstGeom>
          <a:solidFill>
            <a:srgbClr val="ECECEC">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圆角矩形 5">
            <a:extLst>
              <a:ext uri="{FF2B5EF4-FFF2-40B4-BE49-F238E27FC236}">
                <a16:creationId xmlns:a16="http://schemas.microsoft.com/office/drawing/2014/main" id="{6BB8E7F1-20BE-4F98-BF49-3449B480F1B4}"/>
              </a:ext>
            </a:extLst>
          </p:cNvPr>
          <p:cNvSpPr/>
          <p:nvPr/>
        </p:nvSpPr>
        <p:spPr>
          <a:xfrm>
            <a:off x="626206" y="1402736"/>
            <a:ext cx="10939591" cy="1350297"/>
          </a:xfrm>
          <a:prstGeom prst="roundRect">
            <a:avLst>
              <a:gd name="adj" fmla="val 50000"/>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zh-CN" altLang="en-US">
              <a:solidFill>
                <a:schemeClr val="bg1">
                  <a:lumMod val="50000"/>
                </a:schemeClr>
              </a:solidFill>
              <a:latin typeface="Calibri Light"/>
              <a:ea typeface="微软雅黑"/>
            </a:endParaRPr>
          </a:p>
        </p:txBody>
      </p:sp>
      <p:sp>
        <p:nvSpPr>
          <p:cNvPr id="91" name="圆角矩形 31">
            <a:extLst>
              <a:ext uri="{FF2B5EF4-FFF2-40B4-BE49-F238E27FC236}">
                <a16:creationId xmlns:a16="http://schemas.microsoft.com/office/drawing/2014/main" id="{7CDB6A5F-502A-4364-8330-06DB30DFD289}"/>
              </a:ext>
            </a:extLst>
          </p:cNvPr>
          <p:cNvSpPr/>
          <p:nvPr/>
        </p:nvSpPr>
        <p:spPr>
          <a:xfrm>
            <a:off x="626206" y="3162345"/>
            <a:ext cx="10939591" cy="1350297"/>
          </a:xfrm>
          <a:prstGeom prst="roundRect">
            <a:avLst>
              <a:gd name="adj" fmla="val 50000"/>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zh-CN" altLang="en-US">
              <a:solidFill>
                <a:schemeClr val="bg1">
                  <a:lumMod val="50000"/>
                </a:schemeClr>
              </a:solidFill>
              <a:latin typeface="Calibri Light"/>
              <a:ea typeface="微软雅黑"/>
            </a:endParaRPr>
          </a:p>
        </p:txBody>
      </p:sp>
      <p:sp>
        <p:nvSpPr>
          <p:cNvPr id="92" name="圆角矩形 32">
            <a:extLst>
              <a:ext uri="{FF2B5EF4-FFF2-40B4-BE49-F238E27FC236}">
                <a16:creationId xmlns:a16="http://schemas.microsoft.com/office/drawing/2014/main" id="{086F12A7-E3D8-4CB7-A1A1-D25C6A3D448A}"/>
              </a:ext>
            </a:extLst>
          </p:cNvPr>
          <p:cNvSpPr/>
          <p:nvPr/>
        </p:nvSpPr>
        <p:spPr>
          <a:xfrm>
            <a:off x="626206" y="4921954"/>
            <a:ext cx="10939591" cy="1350297"/>
          </a:xfrm>
          <a:prstGeom prst="roundRect">
            <a:avLst>
              <a:gd name="adj" fmla="val 50000"/>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zh-CN" altLang="en-US">
              <a:solidFill>
                <a:schemeClr val="bg1">
                  <a:lumMod val="50000"/>
                </a:schemeClr>
              </a:solidFill>
              <a:latin typeface="Calibri Light"/>
              <a:ea typeface="微软雅黑"/>
            </a:endParaRPr>
          </a:p>
        </p:txBody>
      </p:sp>
      <p:sp>
        <p:nvSpPr>
          <p:cNvPr id="93" name="椭圆 92">
            <a:extLst>
              <a:ext uri="{FF2B5EF4-FFF2-40B4-BE49-F238E27FC236}">
                <a16:creationId xmlns:a16="http://schemas.microsoft.com/office/drawing/2014/main" id="{52C6CDEA-4B98-4D91-ABEE-04FFDC75A12D}"/>
              </a:ext>
            </a:extLst>
          </p:cNvPr>
          <p:cNvSpPr/>
          <p:nvPr/>
        </p:nvSpPr>
        <p:spPr>
          <a:xfrm>
            <a:off x="825911" y="1563079"/>
            <a:ext cx="1022555" cy="1022555"/>
          </a:xfrm>
          <a:prstGeom prst="ellipse">
            <a:avLst/>
          </a:prstGeom>
          <a:solidFill>
            <a:schemeClr val="tx1">
              <a:lumMod val="50000"/>
              <a:lumOff val="5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zh-CN" altLang="en-US">
              <a:solidFill>
                <a:schemeClr val="bg1">
                  <a:lumMod val="50000"/>
                </a:schemeClr>
              </a:solidFill>
              <a:latin typeface="Calibri Light"/>
              <a:ea typeface="微软雅黑"/>
            </a:endParaRPr>
          </a:p>
        </p:txBody>
      </p:sp>
      <p:sp>
        <p:nvSpPr>
          <p:cNvPr id="94" name="椭圆 93">
            <a:extLst>
              <a:ext uri="{FF2B5EF4-FFF2-40B4-BE49-F238E27FC236}">
                <a16:creationId xmlns:a16="http://schemas.microsoft.com/office/drawing/2014/main" id="{8D7056CA-3760-4ABF-BB55-277468B29D62}"/>
              </a:ext>
            </a:extLst>
          </p:cNvPr>
          <p:cNvSpPr/>
          <p:nvPr/>
        </p:nvSpPr>
        <p:spPr>
          <a:xfrm>
            <a:off x="825911" y="3326215"/>
            <a:ext cx="1022555" cy="1022555"/>
          </a:xfrm>
          <a:prstGeom prst="ellipse">
            <a:avLst/>
          </a:prstGeom>
          <a:solidFill>
            <a:schemeClr val="tx1">
              <a:lumMod val="50000"/>
              <a:lumOff val="5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zh-CN" altLang="en-US">
              <a:solidFill>
                <a:schemeClr val="bg1">
                  <a:lumMod val="50000"/>
                </a:schemeClr>
              </a:solidFill>
              <a:latin typeface="Calibri Light"/>
              <a:ea typeface="微软雅黑"/>
            </a:endParaRPr>
          </a:p>
        </p:txBody>
      </p:sp>
      <p:sp>
        <p:nvSpPr>
          <p:cNvPr id="95" name="椭圆 94">
            <a:extLst>
              <a:ext uri="{FF2B5EF4-FFF2-40B4-BE49-F238E27FC236}">
                <a16:creationId xmlns:a16="http://schemas.microsoft.com/office/drawing/2014/main" id="{5DAA57BF-76DE-4A51-B8F5-52BC0DB6C26F}"/>
              </a:ext>
            </a:extLst>
          </p:cNvPr>
          <p:cNvSpPr/>
          <p:nvPr/>
        </p:nvSpPr>
        <p:spPr>
          <a:xfrm>
            <a:off x="825911" y="5085824"/>
            <a:ext cx="1022555" cy="1022555"/>
          </a:xfrm>
          <a:prstGeom prst="ellipse">
            <a:avLst/>
          </a:prstGeom>
          <a:solidFill>
            <a:schemeClr val="tx1">
              <a:lumMod val="50000"/>
              <a:lumOff val="5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zh-CN" altLang="en-US">
              <a:solidFill>
                <a:schemeClr val="bg1">
                  <a:lumMod val="50000"/>
                </a:schemeClr>
              </a:solidFill>
              <a:latin typeface="Calibri Light"/>
              <a:ea typeface="微软雅黑"/>
            </a:endParaRPr>
          </a:p>
        </p:txBody>
      </p:sp>
      <p:sp>
        <p:nvSpPr>
          <p:cNvPr id="96" name="矩形 95">
            <a:extLst>
              <a:ext uri="{FF2B5EF4-FFF2-40B4-BE49-F238E27FC236}">
                <a16:creationId xmlns:a16="http://schemas.microsoft.com/office/drawing/2014/main" id="{9E2B7845-DF03-47FE-B985-FC54D5D359F8}"/>
              </a:ext>
            </a:extLst>
          </p:cNvPr>
          <p:cNvSpPr/>
          <p:nvPr/>
        </p:nvSpPr>
        <p:spPr>
          <a:xfrm>
            <a:off x="2048171" y="1937164"/>
            <a:ext cx="8845971" cy="617733"/>
          </a:xfrm>
          <a:prstGeom prst="rect">
            <a:avLst/>
          </a:prstGeom>
        </p:spPr>
        <p:txBody>
          <a:bodyPr wrap="square">
            <a:spAutoFit/>
          </a:bodyPr>
          <a:lstStyle/>
          <a:p>
            <a:pPr defTabSz="914377">
              <a:lnSpc>
                <a:spcPct val="150000"/>
              </a:lnSpc>
              <a:buClr>
                <a:srgbClr val="E7E6E6">
                  <a:lumMod val="10000"/>
                </a:srgbClr>
              </a:buClr>
            </a:pPr>
            <a:r>
              <a:rPr lang="en-US" altLang="zh-CN" sz="1200" err="1">
                <a:solidFill>
                  <a:schemeClr val="bg1">
                    <a:lumMod val="50000"/>
                  </a:schemeClr>
                </a:solidFill>
                <a:latin typeface="Calibri Light"/>
                <a:ea typeface="微软雅黑"/>
                <a:cs typeface="+mn-ea"/>
                <a:sym typeface="+mn-lt"/>
              </a:rPr>
              <a:t>Lorem</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ipsum</a:t>
            </a:r>
            <a:r>
              <a:rPr lang="en-US" altLang="zh-CN" sz="1200">
                <a:solidFill>
                  <a:schemeClr val="bg1">
                    <a:lumMod val="50000"/>
                  </a:schemeClr>
                </a:solidFill>
                <a:latin typeface="Calibri Light"/>
                <a:ea typeface="微软雅黑"/>
                <a:cs typeface="+mn-ea"/>
                <a:sym typeface="+mn-lt"/>
              </a:rPr>
              <a:t> dolor sit </a:t>
            </a:r>
            <a:r>
              <a:rPr lang="en-US" altLang="zh-CN" sz="1200" err="1">
                <a:solidFill>
                  <a:schemeClr val="bg1">
                    <a:lumMod val="50000"/>
                  </a:schemeClr>
                </a:solidFill>
                <a:latin typeface="Calibri Light"/>
                <a:ea typeface="微软雅黑"/>
                <a:cs typeface="+mn-ea"/>
                <a:sym typeface="+mn-lt"/>
              </a:rPr>
              <a:t>amet</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consectetuer</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adipiscing</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elit</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Aenean</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commodo</a:t>
            </a:r>
            <a:r>
              <a:rPr lang="en-US" altLang="zh-CN" sz="1200">
                <a:solidFill>
                  <a:schemeClr val="bg1">
                    <a:lumMod val="50000"/>
                  </a:schemeClr>
                </a:solidFill>
                <a:latin typeface="Calibri Light"/>
                <a:ea typeface="微软雅黑"/>
                <a:cs typeface="+mn-ea"/>
                <a:sym typeface="+mn-lt"/>
              </a:rPr>
              <a:t> ligula </a:t>
            </a:r>
            <a:r>
              <a:rPr lang="en-US" altLang="zh-CN" sz="1200" err="1">
                <a:solidFill>
                  <a:schemeClr val="bg1">
                    <a:lumMod val="50000"/>
                  </a:schemeClr>
                </a:solidFill>
                <a:latin typeface="Calibri Light"/>
                <a:ea typeface="微软雅黑"/>
                <a:cs typeface="+mn-ea"/>
                <a:sym typeface="+mn-lt"/>
              </a:rPr>
              <a:t>eget</a:t>
            </a:r>
            <a:r>
              <a:rPr lang="en-US" altLang="zh-CN" sz="1200">
                <a:solidFill>
                  <a:schemeClr val="bg1">
                    <a:lumMod val="50000"/>
                  </a:schemeClr>
                </a:solidFill>
                <a:latin typeface="Calibri Light"/>
                <a:ea typeface="微软雅黑"/>
                <a:cs typeface="+mn-ea"/>
                <a:sym typeface="+mn-lt"/>
              </a:rPr>
              <a:t> dolor. </a:t>
            </a:r>
            <a:r>
              <a:rPr lang="en-US" altLang="zh-CN" sz="1200" err="1">
                <a:solidFill>
                  <a:schemeClr val="bg1">
                    <a:lumMod val="50000"/>
                  </a:schemeClr>
                </a:solidFill>
                <a:latin typeface="Calibri Light"/>
                <a:ea typeface="微软雅黑"/>
                <a:cs typeface="+mn-ea"/>
                <a:sym typeface="+mn-lt"/>
              </a:rPr>
              <a:t>Aenean</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massa</a:t>
            </a:r>
            <a:r>
              <a:rPr lang="en-US" altLang="zh-CN" sz="1200">
                <a:solidFill>
                  <a:schemeClr val="bg1">
                    <a:lumMod val="50000"/>
                  </a:schemeClr>
                </a:solidFill>
                <a:latin typeface="Calibri Light"/>
                <a:ea typeface="微软雅黑"/>
                <a:cs typeface="+mn-ea"/>
                <a:sym typeface="+mn-lt"/>
              </a:rPr>
              <a:t>. Lorem ipsum dolor sit amet, consectetuer adipiscing elit. Aenean commodo ligula eget dolor. Aenean massa.  </a:t>
            </a:r>
          </a:p>
        </p:txBody>
      </p:sp>
      <p:sp>
        <p:nvSpPr>
          <p:cNvPr id="98" name="矩形 97">
            <a:extLst>
              <a:ext uri="{FF2B5EF4-FFF2-40B4-BE49-F238E27FC236}">
                <a16:creationId xmlns:a16="http://schemas.microsoft.com/office/drawing/2014/main" id="{2F9D1850-1812-4983-8A37-A12BFA8234E8}"/>
              </a:ext>
            </a:extLst>
          </p:cNvPr>
          <p:cNvSpPr/>
          <p:nvPr/>
        </p:nvSpPr>
        <p:spPr>
          <a:xfrm>
            <a:off x="2048171" y="3659197"/>
            <a:ext cx="8845971" cy="617733"/>
          </a:xfrm>
          <a:prstGeom prst="rect">
            <a:avLst/>
          </a:prstGeom>
        </p:spPr>
        <p:txBody>
          <a:bodyPr wrap="square">
            <a:spAutoFit/>
          </a:bodyPr>
          <a:lstStyle/>
          <a:p>
            <a:pPr defTabSz="914377">
              <a:lnSpc>
                <a:spcPct val="150000"/>
              </a:lnSpc>
              <a:buClr>
                <a:srgbClr val="E7E6E6">
                  <a:lumMod val="10000"/>
                </a:srgbClr>
              </a:buClr>
            </a:pPr>
            <a:r>
              <a:rPr lang="en-US" altLang="zh-CN" sz="1200" err="1">
                <a:solidFill>
                  <a:schemeClr val="bg1">
                    <a:lumMod val="50000"/>
                  </a:schemeClr>
                </a:solidFill>
                <a:latin typeface="Calibri Light"/>
                <a:ea typeface="微软雅黑"/>
                <a:cs typeface="+mn-ea"/>
                <a:sym typeface="+mn-lt"/>
              </a:rPr>
              <a:t>Lorem</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ipsum</a:t>
            </a:r>
            <a:r>
              <a:rPr lang="en-US" altLang="zh-CN" sz="1200">
                <a:solidFill>
                  <a:schemeClr val="bg1">
                    <a:lumMod val="50000"/>
                  </a:schemeClr>
                </a:solidFill>
                <a:latin typeface="Calibri Light"/>
                <a:ea typeface="微软雅黑"/>
                <a:cs typeface="+mn-ea"/>
                <a:sym typeface="+mn-lt"/>
              </a:rPr>
              <a:t> dolor sit </a:t>
            </a:r>
            <a:r>
              <a:rPr lang="en-US" altLang="zh-CN" sz="1200" err="1">
                <a:solidFill>
                  <a:schemeClr val="bg1">
                    <a:lumMod val="50000"/>
                  </a:schemeClr>
                </a:solidFill>
                <a:latin typeface="Calibri Light"/>
                <a:ea typeface="微软雅黑"/>
                <a:cs typeface="+mn-ea"/>
                <a:sym typeface="+mn-lt"/>
              </a:rPr>
              <a:t>amet</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consectetuer</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adipiscing</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elit</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Aenean</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commodo</a:t>
            </a:r>
            <a:r>
              <a:rPr lang="en-US" altLang="zh-CN" sz="1200">
                <a:solidFill>
                  <a:schemeClr val="bg1">
                    <a:lumMod val="50000"/>
                  </a:schemeClr>
                </a:solidFill>
                <a:latin typeface="Calibri Light"/>
                <a:ea typeface="微软雅黑"/>
                <a:cs typeface="+mn-ea"/>
                <a:sym typeface="+mn-lt"/>
              </a:rPr>
              <a:t> ligula </a:t>
            </a:r>
            <a:r>
              <a:rPr lang="en-US" altLang="zh-CN" sz="1200" err="1">
                <a:solidFill>
                  <a:schemeClr val="bg1">
                    <a:lumMod val="50000"/>
                  </a:schemeClr>
                </a:solidFill>
                <a:latin typeface="Calibri Light"/>
                <a:ea typeface="微软雅黑"/>
                <a:cs typeface="+mn-ea"/>
                <a:sym typeface="+mn-lt"/>
              </a:rPr>
              <a:t>eget</a:t>
            </a:r>
            <a:r>
              <a:rPr lang="en-US" altLang="zh-CN" sz="1200">
                <a:solidFill>
                  <a:schemeClr val="bg1">
                    <a:lumMod val="50000"/>
                  </a:schemeClr>
                </a:solidFill>
                <a:latin typeface="Calibri Light"/>
                <a:ea typeface="微软雅黑"/>
                <a:cs typeface="+mn-ea"/>
                <a:sym typeface="+mn-lt"/>
              </a:rPr>
              <a:t> dolor. </a:t>
            </a:r>
            <a:r>
              <a:rPr lang="en-US" altLang="zh-CN" sz="1200" err="1">
                <a:solidFill>
                  <a:schemeClr val="bg1">
                    <a:lumMod val="50000"/>
                  </a:schemeClr>
                </a:solidFill>
                <a:latin typeface="Calibri Light"/>
                <a:ea typeface="微软雅黑"/>
                <a:cs typeface="+mn-ea"/>
                <a:sym typeface="+mn-lt"/>
              </a:rPr>
              <a:t>Aenean</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massa</a:t>
            </a:r>
            <a:r>
              <a:rPr lang="en-US" altLang="zh-CN" sz="1200">
                <a:solidFill>
                  <a:schemeClr val="bg1">
                    <a:lumMod val="50000"/>
                  </a:schemeClr>
                </a:solidFill>
                <a:latin typeface="Calibri Light"/>
                <a:ea typeface="微软雅黑"/>
                <a:cs typeface="+mn-ea"/>
                <a:sym typeface="+mn-lt"/>
              </a:rPr>
              <a:t>. Lorem ipsum dolor sit amet, consectetuer adipiscing elit. Aenean commodo ligula eget dolor. Aenean massa.  </a:t>
            </a:r>
          </a:p>
        </p:txBody>
      </p:sp>
      <p:sp>
        <p:nvSpPr>
          <p:cNvPr id="100" name="矩形 99">
            <a:extLst>
              <a:ext uri="{FF2B5EF4-FFF2-40B4-BE49-F238E27FC236}">
                <a16:creationId xmlns:a16="http://schemas.microsoft.com/office/drawing/2014/main" id="{E35145C8-3DC8-47CA-99CF-125C76951635}"/>
              </a:ext>
            </a:extLst>
          </p:cNvPr>
          <p:cNvSpPr/>
          <p:nvPr/>
        </p:nvSpPr>
        <p:spPr>
          <a:xfrm>
            <a:off x="2105563" y="5454533"/>
            <a:ext cx="8845971" cy="617733"/>
          </a:xfrm>
          <a:prstGeom prst="rect">
            <a:avLst/>
          </a:prstGeom>
        </p:spPr>
        <p:txBody>
          <a:bodyPr wrap="square">
            <a:spAutoFit/>
          </a:bodyPr>
          <a:lstStyle/>
          <a:p>
            <a:pPr defTabSz="914377">
              <a:lnSpc>
                <a:spcPct val="150000"/>
              </a:lnSpc>
              <a:buClr>
                <a:srgbClr val="E7E6E6">
                  <a:lumMod val="10000"/>
                </a:srgbClr>
              </a:buClr>
            </a:pPr>
            <a:r>
              <a:rPr lang="en-US" altLang="zh-CN" sz="1200" err="1">
                <a:solidFill>
                  <a:schemeClr val="bg1">
                    <a:lumMod val="50000"/>
                  </a:schemeClr>
                </a:solidFill>
                <a:latin typeface="Calibri Light"/>
                <a:ea typeface="微软雅黑"/>
                <a:cs typeface="+mn-ea"/>
                <a:sym typeface="+mn-lt"/>
              </a:rPr>
              <a:t>Lorem</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ipsum</a:t>
            </a:r>
            <a:r>
              <a:rPr lang="en-US" altLang="zh-CN" sz="1200">
                <a:solidFill>
                  <a:schemeClr val="bg1">
                    <a:lumMod val="50000"/>
                  </a:schemeClr>
                </a:solidFill>
                <a:latin typeface="Calibri Light"/>
                <a:ea typeface="微软雅黑"/>
                <a:cs typeface="+mn-ea"/>
                <a:sym typeface="+mn-lt"/>
              </a:rPr>
              <a:t> dolor sit </a:t>
            </a:r>
            <a:r>
              <a:rPr lang="en-US" altLang="zh-CN" sz="1200" err="1">
                <a:solidFill>
                  <a:schemeClr val="bg1">
                    <a:lumMod val="50000"/>
                  </a:schemeClr>
                </a:solidFill>
                <a:latin typeface="Calibri Light"/>
                <a:ea typeface="微软雅黑"/>
                <a:cs typeface="+mn-ea"/>
                <a:sym typeface="+mn-lt"/>
              </a:rPr>
              <a:t>amet</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consectetuer</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adipiscing</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elit</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Aenean</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commodo</a:t>
            </a:r>
            <a:r>
              <a:rPr lang="en-US" altLang="zh-CN" sz="1200">
                <a:solidFill>
                  <a:schemeClr val="bg1">
                    <a:lumMod val="50000"/>
                  </a:schemeClr>
                </a:solidFill>
                <a:latin typeface="Calibri Light"/>
                <a:ea typeface="微软雅黑"/>
                <a:cs typeface="+mn-ea"/>
                <a:sym typeface="+mn-lt"/>
              </a:rPr>
              <a:t> ligula </a:t>
            </a:r>
            <a:r>
              <a:rPr lang="en-US" altLang="zh-CN" sz="1200" err="1">
                <a:solidFill>
                  <a:schemeClr val="bg1">
                    <a:lumMod val="50000"/>
                  </a:schemeClr>
                </a:solidFill>
                <a:latin typeface="Calibri Light"/>
                <a:ea typeface="微软雅黑"/>
                <a:cs typeface="+mn-ea"/>
                <a:sym typeface="+mn-lt"/>
              </a:rPr>
              <a:t>eget</a:t>
            </a:r>
            <a:r>
              <a:rPr lang="en-US" altLang="zh-CN" sz="1200">
                <a:solidFill>
                  <a:schemeClr val="bg1">
                    <a:lumMod val="50000"/>
                  </a:schemeClr>
                </a:solidFill>
                <a:latin typeface="Calibri Light"/>
                <a:ea typeface="微软雅黑"/>
                <a:cs typeface="+mn-ea"/>
                <a:sym typeface="+mn-lt"/>
              </a:rPr>
              <a:t> dolor. </a:t>
            </a:r>
            <a:r>
              <a:rPr lang="en-US" altLang="zh-CN" sz="1200" err="1">
                <a:solidFill>
                  <a:schemeClr val="bg1">
                    <a:lumMod val="50000"/>
                  </a:schemeClr>
                </a:solidFill>
                <a:latin typeface="Calibri Light"/>
                <a:ea typeface="微软雅黑"/>
                <a:cs typeface="+mn-ea"/>
                <a:sym typeface="+mn-lt"/>
              </a:rPr>
              <a:t>Aenean</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massa</a:t>
            </a:r>
            <a:r>
              <a:rPr lang="en-US" altLang="zh-CN" sz="1200">
                <a:solidFill>
                  <a:schemeClr val="bg1">
                    <a:lumMod val="50000"/>
                  </a:schemeClr>
                </a:solidFill>
                <a:latin typeface="Calibri Light"/>
                <a:ea typeface="微软雅黑"/>
                <a:cs typeface="+mn-ea"/>
                <a:sym typeface="+mn-lt"/>
              </a:rPr>
              <a:t>. Lorem ipsum dolor sit amet, consectetuer adipiscing elit. Aenean commodo ligula eget dolor. Aenean massa.  </a:t>
            </a:r>
          </a:p>
        </p:txBody>
      </p:sp>
      <p:sp>
        <p:nvSpPr>
          <p:cNvPr id="102" name="AutoShape 112">
            <a:extLst>
              <a:ext uri="{FF2B5EF4-FFF2-40B4-BE49-F238E27FC236}">
                <a16:creationId xmlns:a16="http://schemas.microsoft.com/office/drawing/2014/main" id="{F480E459-0D4D-47C9-9641-C5629EB1567D}"/>
              </a:ext>
            </a:extLst>
          </p:cNvPr>
          <p:cNvSpPr>
            <a:spLocks/>
          </p:cNvSpPr>
          <p:nvPr/>
        </p:nvSpPr>
        <p:spPr bwMode="auto">
          <a:xfrm>
            <a:off x="1054613" y="5315771"/>
            <a:ext cx="565153" cy="562663"/>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bg1"/>
          </a:solidFill>
          <a:ln>
            <a:noFill/>
          </a:ln>
          <a:effectLst/>
          <a:extLst>
            <a:ext uri="{91240B29-F687-4f45-9708-019B960494DF}"/>
            <a:ext uri="{AF507438-7753-43e0-B8FC-AC1667EBCBE1}"/>
          </a:extLst>
        </p:spPr>
        <p:txBody>
          <a:bodyPr lIns="25400" tIns="25400" rIns="25400" bIns="25400" anchor="ctr"/>
          <a:lstStyle/>
          <a:p>
            <a:pPr algn="ctr" defTabSz="304792" fontAlgn="base" hangingPunct="0">
              <a:spcBef>
                <a:spcPct val="0"/>
              </a:spcBef>
              <a:spcAft>
                <a:spcPct val="0"/>
              </a:spcAft>
              <a:defRPr/>
            </a:pPr>
            <a:endParaRPr lang="en-US" sz="2000" kern="0">
              <a:solidFill>
                <a:schemeClr val="bg1">
                  <a:lumMod val="50000"/>
                </a:schemeClr>
              </a:solidFill>
              <a:effectLst>
                <a:outerShdw blurRad="38100" dist="38100" dir="2700000" algn="tl">
                  <a:srgbClr val="000000"/>
                </a:outerShdw>
              </a:effectLst>
              <a:latin typeface="Gill Sans" charset="0"/>
              <a:ea typeface="微软雅黑"/>
              <a:sym typeface="Gill Sans" charset="0"/>
            </a:endParaRPr>
          </a:p>
        </p:txBody>
      </p:sp>
      <p:grpSp>
        <p:nvGrpSpPr>
          <p:cNvPr id="103" name="组合 102">
            <a:extLst>
              <a:ext uri="{FF2B5EF4-FFF2-40B4-BE49-F238E27FC236}">
                <a16:creationId xmlns:a16="http://schemas.microsoft.com/office/drawing/2014/main" id="{6ADCEF74-B9DF-44A9-BED5-0C1D24CA7ED1}"/>
              </a:ext>
            </a:extLst>
          </p:cNvPr>
          <p:cNvGrpSpPr/>
          <p:nvPr/>
        </p:nvGrpSpPr>
        <p:grpSpPr>
          <a:xfrm>
            <a:off x="1143653" y="3555374"/>
            <a:ext cx="387071" cy="564237"/>
            <a:chOff x="2528974" y="2863357"/>
            <a:chExt cx="246811" cy="359779"/>
          </a:xfrm>
          <a:solidFill>
            <a:schemeClr val="bg1"/>
          </a:solidFill>
        </p:grpSpPr>
        <p:sp>
          <p:nvSpPr>
            <p:cNvPr id="104" name="AutoShape 113">
              <a:extLst>
                <a:ext uri="{FF2B5EF4-FFF2-40B4-BE49-F238E27FC236}">
                  <a16:creationId xmlns:a16="http://schemas.microsoft.com/office/drawing/2014/main" id="{AC4FAB83-FD12-48FD-9C46-DBB6312C0D51}"/>
                </a:ext>
              </a:extLst>
            </p:cNvPr>
            <p:cNvSpPr>
              <a:spLocks/>
            </p:cNvSpPr>
            <p:nvPr/>
          </p:nvSpPr>
          <p:spPr bwMode="auto">
            <a:xfrm>
              <a:off x="2528974" y="2863357"/>
              <a:ext cx="246811" cy="3597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ext uri="{AF507438-7753-43e0-B8FC-AC1667EBCBE1}"/>
            </a:extLst>
          </p:spPr>
          <p:txBody>
            <a:bodyPr lIns="25400" tIns="25400" rIns="25400" bIns="25400" anchor="ctr"/>
            <a:lstStyle/>
            <a:p>
              <a:pPr algn="ctr" defTabSz="304792" fontAlgn="base" hangingPunct="0">
                <a:spcBef>
                  <a:spcPct val="0"/>
                </a:spcBef>
                <a:spcAft>
                  <a:spcPct val="0"/>
                </a:spcAft>
                <a:defRPr/>
              </a:pPr>
              <a:endParaRPr lang="en-US" sz="2000" kern="0">
                <a:solidFill>
                  <a:schemeClr val="bg1">
                    <a:lumMod val="50000"/>
                  </a:schemeClr>
                </a:solidFill>
                <a:effectLst>
                  <a:outerShdw blurRad="38100" dist="38100" dir="2700000" algn="tl">
                    <a:srgbClr val="000000"/>
                  </a:outerShdw>
                </a:effectLst>
                <a:latin typeface="Gill Sans" charset="0"/>
                <a:ea typeface="微软雅黑"/>
                <a:sym typeface="Gill Sans" charset="0"/>
              </a:endParaRPr>
            </a:p>
          </p:txBody>
        </p:sp>
        <p:sp>
          <p:nvSpPr>
            <p:cNvPr id="105" name="AutoShape 114">
              <a:extLst>
                <a:ext uri="{FF2B5EF4-FFF2-40B4-BE49-F238E27FC236}">
                  <a16:creationId xmlns:a16="http://schemas.microsoft.com/office/drawing/2014/main" id="{BCC1856D-86F2-4FFA-BBED-CB2E0C858443}"/>
                </a:ext>
              </a:extLst>
            </p:cNvPr>
            <p:cNvSpPr>
              <a:spLocks/>
            </p:cNvSpPr>
            <p:nvPr/>
          </p:nvSpPr>
          <p:spPr bwMode="auto">
            <a:xfrm>
              <a:off x="2584843" y="2919841"/>
              <a:ext cx="73061" cy="7306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ext uri="{AF507438-7753-43e0-B8FC-AC1667EBCBE1}"/>
            </a:extLst>
          </p:spPr>
          <p:txBody>
            <a:bodyPr lIns="25400" tIns="25400" rIns="25400" bIns="25400" anchor="ctr"/>
            <a:lstStyle/>
            <a:p>
              <a:pPr algn="ctr" defTabSz="304792" fontAlgn="base" hangingPunct="0">
                <a:spcBef>
                  <a:spcPct val="0"/>
                </a:spcBef>
                <a:spcAft>
                  <a:spcPct val="0"/>
                </a:spcAft>
                <a:defRPr/>
              </a:pPr>
              <a:endParaRPr lang="en-US" sz="2000" kern="0">
                <a:solidFill>
                  <a:schemeClr val="bg1">
                    <a:lumMod val="50000"/>
                  </a:schemeClr>
                </a:solidFill>
                <a:effectLst>
                  <a:outerShdw blurRad="38100" dist="38100" dir="2700000" algn="tl">
                    <a:srgbClr val="000000"/>
                  </a:outerShdw>
                </a:effectLst>
                <a:latin typeface="Gill Sans" charset="0"/>
                <a:ea typeface="微软雅黑"/>
                <a:sym typeface="Gill Sans" charset="0"/>
              </a:endParaRPr>
            </a:p>
          </p:txBody>
        </p:sp>
      </p:grpSp>
      <p:sp>
        <p:nvSpPr>
          <p:cNvPr id="107" name="AutoShape 126">
            <a:extLst>
              <a:ext uri="{FF2B5EF4-FFF2-40B4-BE49-F238E27FC236}">
                <a16:creationId xmlns:a16="http://schemas.microsoft.com/office/drawing/2014/main" id="{5EEBF154-5D78-44F9-8267-C13F482A42B2}"/>
              </a:ext>
            </a:extLst>
          </p:cNvPr>
          <p:cNvSpPr>
            <a:spLocks/>
          </p:cNvSpPr>
          <p:nvPr/>
        </p:nvSpPr>
        <p:spPr bwMode="auto">
          <a:xfrm flipH="1">
            <a:off x="1055551" y="1792719"/>
            <a:ext cx="563275" cy="5632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solidFill>
            <a:schemeClr val="bg1"/>
          </a:solidFill>
          <a:ln>
            <a:noFill/>
          </a:ln>
          <a:effectLst/>
          <a:extLst>
            <a:ext uri="{91240B29-F687-4f45-9708-019B960494DF}"/>
            <a:ext uri="{AF507438-7753-43e0-B8FC-AC1667EBCBE1}"/>
          </a:extLst>
        </p:spPr>
        <p:txBody>
          <a:bodyPr lIns="25400" tIns="25400" rIns="25400" bIns="25400" anchor="ctr"/>
          <a:lstStyle/>
          <a:p>
            <a:pPr algn="ctr" defTabSz="304792" fontAlgn="base" hangingPunct="0">
              <a:spcBef>
                <a:spcPct val="0"/>
              </a:spcBef>
              <a:spcAft>
                <a:spcPct val="0"/>
              </a:spcAft>
              <a:defRPr/>
            </a:pPr>
            <a:endParaRPr lang="en-US" sz="2000" kern="0">
              <a:solidFill>
                <a:schemeClr val="bg1">
                  <a:lumMod val="50000"/>
                </a:schemeClr>
              </a:solidFill>
              <a:effectLst>
                <a:outerShdw blurRad="38100" dist="38100" dir="2700000" algn="tl">
                  <a:srgbClr val="000000"/>
                </a:outerShdw>
              </a:effectLst>
              <a:latin typeface="Gill Sans" charset="0"/>
              <a:ea typeface="微软雅黑"/>
              <a:sym typeface="Gill Sans" charset="0"/>
            </a:endParaRPr>
          </a:p>
        </p:txBody>
      </p:sp>
      <p:sp>
        <p:nvSpPr>
          <p:cNvPr id="108" name="AutoShape 127">
            <a:extLst>
              <a:ext uri="{FF2B5EF4-FFF2-40B4-BE49-F238E27FC236}">
                <a16:creationId xmlns:a16="http://schemas.microsoft.com/office/drawing/2014/main" id="{4137C51D-D5B3-4174-B2F0-1DC33E3EB360}"/>
              </a:ext>
            </a:extLst>
          </p:cNvPr>
          <p:cNvSpPr>
            <a:spLocks/>
          </p:cNvSpPr>
          <p:nvPr/>
        </p:nvSpPr>
        <p:spPr bwMode="auto">
          <a:xfrm flipH="1">
            <a:off x="1257752" y="1880338"/>
            <a:ext cx="132877" cy="1319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solidFill>
            <a:schemeClr val="bg1"/>
          </a:solidFill>
          <a:ln>
            <a:noFill/>
          </a:ln>
          <a:effectLst/>
          <a:extLst>
            <a:ext uri="{91240B29-F687-4f45-9708-019B960494DF}"/>
            <a:ext uri="{AF507438-7753-43e0-B8FC-AC1667EBCBE1}"/>
          </a:extLst>
        </p:spPr>
        <p:txBody>
          <a:bodyPr lIns="25400" tIns="25400" rIns="25400" bIns="25400" anchor="ctr"/>
          <a:lstStyle/>
          <a:p>
            <a:pPr algn="ctr" defTabSz="304792" fontAlgn="base" hangingPunct="0">
              <a:spcBef>
                <a:spcPct val="0"/>
              </a:spcBef>
              <a:spcAft>
                <a:spcPct val="0"/>
              </a:spcAft>
              <a:defRPr/>
            </a:pPr>
            <a:endParaRPr lang="en-US" sz="2000" kern="0">
              <a:solidFill>
                <a:schemeClr val="bg1">
                  <a:lumMod val="50000"/>
                </a:schemeClr>
              </a:solidFill>
              <a:effectLst>
                <a:outerShdw blurRad="38100" dist="38100" dir="2700000" algn="tl">
                  <a:srgbClr val="000000"/>
                </a:outerShdw>
              </a:effectLst>
              <a:latin typeface="Gill Sans" charset="0"/>
              <a:ea typeface="微软雅黑"/>
              <a:sym typeface="Gill Sans" charset="0"/>
            </a:endParaRPr>
          </a:p>
        </p:txBody>
      </p:sp>
      <p:grpSp>
        <p:nvGrpSpPr>
          <p:cNvPr id="109" name="组合 108">
            <a:extLst>
              <a:ext uri="{FF2B5EF4-FFF2-40B4-BE49-F238E27FC236}">
                <a16:creationId xmlns:a16="http://schemas.microsoft.com/office/drawing/2014/main" id="{5AA35DF8-26E2-4E00-88FB-EE34DA713DF8}"/>
              </a:ext>
            </a:extLst>
          </p:cNvPr>
          <p:cNvGrpSpPr/>
          <p:nvPr/>
        </p:nvGrpSpPr>
        <p:grpSpPr>
          <a:xfrm>
            <a:off x="767557" y="217775"/>
            <a:ext cx="4995076" cy="716067"/>
            <a:chOff x="767557" y="217775"/>
            <a:chExt cx="4995076" cy="716067"/>
          </a:xfrm>
        </p:grpSpPr>
        <p:sp>
          <p:nvSpPr>
            <p:cNvPr id="110" name="文本框 109">
              <a:extLst>
                <a:ext uri="{FF2B5EF4-FFF2-40B4-BE49-F238E27FC236}">
                  <a16:creationId xmlns:a16="http://schemas.microsoft.com/office/drawing/2014/main" id="{C02F031C-3E22-4AD4-A477-B76FAC4A595F}"/>
                </a:ext>
              </a:extLst>
            </p:cNvPr>
            <p:cNvSpPr txBox="1"/>
            <p:nvPr/>
          </p:nvSpPr>
          <p:spPr>
            <a:xfrm>
              <a:off x="876640" y="217775"/>
              <a:ext cx="3295317" cy="400110"/>
            </a:xfrm>
            <a:prstGeom prst="rect">
              <a:avLst/>
            </a:prstGeom>
            <a:noFill/>
          </p:spPr>
          <p:txBody>
            <a:bodyPr wrap="square" rtlCol="0">
              <a:spAutoFit/>
              <a:scene3d>
                <a:camera prst="orthographicFront"/>
                <a:lightRig rig="threePt" dir="t"/>
              </a:scene3d>
              <a:sp3d contourW="12700"/>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a:ln>
                    <a:noFill/>
                  </a:ln>
                  <a:effectLst/>
                  <a:uLnTx/>
                  <a:uFillTx/>
                  <a:latin typeface="微软雅黑"/>
                </a:rPr>
                <a:t>B</a:t>
              </a:r>
              <a:r>
                <a:rPr kumimoji="0" lang="en-US" altLang="zh-CN" sz="2000" b="1" i="0" u="none" strike="noStrike" kern="0" cap="none" spc="0" normalizeH="0" baseline="0" noProof="0">
                  <a:ln>
                    <a:noFill/>
                  </a:ln>
                  <a:solidFill>
                    <a:schemeClr val="bg1">
                      <a:lumMod val="75000"/>
                    </a:schemeClr>
                  </a:solidFill>
                  <a:effectLst/>
                  <a:uLnTx/>
                  <a:uFillTx/>
                  <a:latin typeface="微软雅黑"/>
                </a:rPr>
                <a:t>usiness</a:t>
              </a:r>
              <a:r>
                <a:rPr kumimoji="0" lang="en-US" altLang="zh-CN" sz="2000" b="1" i="0" u="none" strike="noStrike" kern="0" cap="none" spc="0" normalizeH="0" baseline="0" noProof="0">
                  <a:ln>
                    <a:noFill/>
                  </a:ln>
                  <a:solidFill>
                    <a:prstClr val="black">
                      <a:lumMod val="75000"/>
                      <a:lumOff val="25000"/>
                    </a:prstClr>
                  </a:solidFill>
                  <a:effectLst/>
                  <a:uLnTx/>
                  <a:uFillTx/>
                  <a:latin typeface="微软雅黑"/>
                </a:rPr>
                <a:t> </a:t>
              </a:r>
              <a:r>
                <a:rPr lang="en-US" altLang="zh-CN" sz="2000" b="1" kern="0">
                  <a:solidFill>
                    <a:schemeClr val="bg1">
                      <a:lumMod val="75000"/>
                    </a:schemeClr>
                  </a:solidFill>
                  <a:latin typeface="微软雅黑"/>
                </a:rPr>
                <a:t>template</a:t>
              </a:r>
              <a:endParaRPr lang="zh-CN" altLang="en-US" sz="2000" b="1" kern="0" dirty="0">
                <a:solidFill>
                  <a:schemeClr val="bg1">
                    <a:lumMod val="75000"/>
                  </a:schemeClr>
                </a:solidFill>
                <a:latin typeface="微软雅黑"/>
              </a:endParaRPr>
            </a:p>
          </p:txBody>
        </p:sp>
        <p:sp>
          <p:nvSpPr>
            <p:cNvPr id="111" name="文本框 110">
              <a:extLst>
                <a:ext uri="{FF2B5EF4-FFF2-40B4-BE49-F238E27FC236}">
                  <a16:creationId xmlns:a16="http://schemas.microsoft.com/office/drawing/2014/main" id="{03EC8A80-1005-4F78-AF18-60A730BEF898}"/>
                </a:ext>
              </a:extLst>
            </p:cNvPr>
            <p:cNvSpPr txBox="1"/>
            <p:nvPr/>
          </p:nvSpPr>
          <p:spPr>
            <a:xfrm>
              <a:off x="876641" y="664025"/>
              <a:ext cx="4885992" cy="269817"/>
            </a:xfrm>
            <a:prstGeom prst="rect">
              <a:avLst/>
            </a:prstGeom>
            <a:noFill/>
          </p:spPr>
          <p:txBody>
            <a:bodyPr wrap="square" rtlCol="0">
              <a:spAutoFit/>
              <a:scene3d>
                <a:camera prst="orthographicFront"/>
                <a:lightRig rig="threePt" dir="t"/>
              </a:scene3d>
              <a:sp3d contourW="12700"/>
            </a:bodyPr>
            <a:lstStyle/>
            <a:p>
              <a:pPr marL="0" marR="0" lvl="0" indent="0" defTabSz="914400" eaLnBrk="1" fontAlgn="auto" latinLnBrk="0" hangingPunct="1">
                <a:lnSpc>
                  <a:spcPct val="120000"/>
                </a:lnSpc>
                <a:spcBef>
                  <a:spcPts val="0"/>
                </a:spcBef>
                <a:spcAft>
                  <a:spcPts val="0"/>
                </a:spcAft>
                <a:buClrTx/>
                <a:buSzTx/>
                <a:buFontTx/>
                <a:buNone/>
                <a:tabLst/>
                <a:defRPr/>
              </a:pPr>
              <a:r>
                <a:rPr kumimoji="0" lang="en-US" altLang="zh-CN" sz="1050" b="0" i="0" u="none" strike="noStrike" kern="0" cap="none" spc="0" normalizeH="0" baseline="0" noProof="0" dirty="0">
                  <a:ln>
                    <a:noFill/>
                  </a:ln>
                  <a:solidFill>
                    <a:prstClr val="white">
                      <a:lumMod val="50000"/>
                    </a:prstClr>
                  </a:solidFill>
                  <a:effectLst/>
                  <a:uLnTx/>
                  <a:uFillTx/>
                  <a:latin typeface="微软雅黑"/>
                </a:rPr>
                <a:t>print the presentation and make it into a film to be used in a wider field</a:t>
              </a:r>
            </a:p>
          </p:txBody>
        </p:sp>
        <p:sp>
          <p:nvSpPr>
            <p:cNvPr id="112" name="矩形: 圆角 111">
              <a:extLst>
                <a:ext uri="{FF2B5EF4-FFF2-40B4-BE49-F238E27FC236}">
                  <a16:creationId xmlns:a16="http://schemas.microsoft.com/office/drawing/2014/main" id="{30312A49-6E84-4D8D-BFA1-52A19CCB5C0D}"/>
                </a:ext>
              </a:extLst>
            </p:cNvPr>
            <p:cNvSpPr/>
            <p:nvPr/>
          </p:nvSpPr>
          <p:spPr>
            <a:xfrm>
              <a:off x="767557" y="271524"/>
              <a:ext cx="90035" cy="612864"/>
            </a:xfrm>
            <a:prstGeom prst="roundRect">
              <a:avLst>
                <a:gd name="adj" fmla="val 50000"/>
              </a:avLst>
            </a:prstGeom>
            <a:solidFill>
              <a:schemeClr val="tx1">
                <a:lumMod val="50000"/>
                <a:lumOff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grpSp>
      <p:sp>
        <p:nvSpPr>
          <p:cNvPr id="113" name="文本框 112">
            <a:extLst>
              <a:ext uri="{FF2B5EF4-FFF2-40B4-BE49-F238E27FC236}">
                <a16:creationId xmlns:a16="http://schemas.microsoft.com/office/drawing/2014/main" id="{B1D4FC06-7A8D-4B35-9D61-43A4C86F4C0F}"/>
              </a:ext>
            </a:extLst>
          </p:cNvPr>
          <p:cNvSpPr txBox="1"/>
          <p:nvPr/>
        </p:nvSpPr>
        <p:spPr>
          <a:xfrm>
            <a:off x="2112636" y="1591255"/>
            <a:ext cx="1533710" cy="369332"/>
          </a:xfrm>
          <a:prstGeom prst="rect">
            <a:avLst/>
          </a:prstGeom>
          <a:solidFill>
            <a:srgbClr val="595959"/>
          </a:solidFill>
        </p:spPr>
        <p:txBody>
          <a:bodyPr wrap="square" rtlCol="0">
            <a:spAutoFit/>
          </a:bodyPr>
          <a:lstStyle/>
          <a:p>
            <a:pPr algn="r"/>
            <a:r>
              <a:rPr lang="zh-CN" altLang="en-US" b="1" spc="300">
                <a:solidFill>
                  <a:schemeClr val="bg1"/>
                </a:solidFill>
              </a:rPr>
              <a:t>请输入标题</a:t>
            </a:r>
          </a:p>
        </p:txBody>
      </p:sp>
      <p:sp>
        <p:nvSpPr>
          <p:cNvPr id="114" name="文本框 113">
            <a:extLst>
              <a:ext uri="{FF2B5EF4-FFF2-40B4-BE49-F238E27FC236}">
                <a16:creationId xmlns:a16="http://schemas.microsoft.com/office/drawing/2014/main" id="{AC3102CE-A469-470F-8ECF-90738CA97A6F}"/>
              </a:ext>
            </a:extLst>
          </p:cNvPr>
          <p:cNvSpPr txBox="1"/>
          <p:nvPr/>
        </p:nvSpPr>
        <p:spPr>
          <a:xfrm>
            <a:off x="2112636" y="3341972"/>
            <a:ext cx="1533710" cy="369332"/>
          </a:xfrm>
          <a:prstGeom prst="rect">
            <a:avLst/>
          </a:prstGeom>
          <a:solidFill>
            <a:srgbClr val="595959"/>
          </a:solidFill>
        </p:spPr>
        <p:txBody>
          <a:bodyPr wrap="square" rtlCol="0">
            <a:spAutoFit/>
          </a:bodyPr>
          <a:lstStyle/>
          <a:p>
            <a:pPr algn="r"/>
            <a:r>
              <a:rPr lang="zh-CN" altLang="en-US" b="1" spc="300">
                <a:solidFill>
                  <a:schemeClr val="bg1"/>
                </a:solidFill>
              </a:rPr>
              <a:t>请输入标题</a:t>
            </a:r>
          </a:p>
        </p:txBody>
      </p:sp>
      <p:sp>
        <p:nvSpPr>
          <p:cNvPr id="115" name="文本框 114">
            <a:extLst>
              <a:ext uri="{FF2B5EF4-FFF2-40B4-BE49-F238E27FC236}">
                <a16:creationId xmlns:a16="http://schemas.microsoft.com/office/drawing/2014/main" id="{E19F7600-5C4D-4FBB-8BBA-DCCCDDA454DC}"/>
              </a:ext>
            </a:extLst>
          </p:cNvPr>
          <p:cNvSpPr txBox="1"/>
          <p:nvPr/>
        </p:nvSpPr>
        <p:spPr>
          <a:xfrm>
            <a:off x="2112636" y="5131105"/>
            <a:ext cx="1533710" cy="369332"/>
          </a:xfrm>
          <a:prstGeom prst="rect">
            <a:avLst/>
          </a:prstGeom>
          <a:solidFill>
            <a:srgbClr val="595959"/>
          </a:solidFill>
        </p:spPr>
        <p:txBody>
          <a:bodyPr wrap="square" rtlCol="0">
            <a:spAutoFit/>
          </a:bodyPr>
          <a:lstStyle/>
          <a:p>
            <a:pPr algn="r"/>
            <a:r>
              <a:rPr lang="zh-CN" altLang="en-US" b="1" spc="300">
                <a:solidFill>
                  <a:schemeClr val="bg1"/>
                </a:solidFill>
              </a:rPr>
              <a:t>请输入标题</a:t>
            </a:r>
          </a:p>
        </p:txBody>
      </p:sp>
    </p:spTree>
    <p:extLst>
      <p:ext uri="{BB962C8B-B14F-4D97-AF65-F5344CB8AC3E}">
        <p14:creationId xmlns:p14="http://schemas.microsoft.com/office/powerpoint/2010/main" val="4292197451"/>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CECEC"/>
        </a:solidFill>
        <a:effectLst/>
      </p:bgPr>
    </p:bg>
    <p:spTree>
      <p:nvGrpSpPr>
        <p:cNvPr id="1" name=""/>
        <p:cNvGrpSpPr/>
        <p:nvPr/>
      </p:nvGrpSpPr>
      <p:grpSpPr>
        <a:xfrm>
          <a:off x="0" y="0"/>
          <a:ext cx="0" cy="0"/>
          <a:chOff x="0" y="0"/>
          <a:chExt cx="0" cy="0"/>
        </a:xfrm>
      </p:grpSpPr>
      <p:pic>
        <p:nvPicPr>
          <p:cNvPr id="117" name="图片 116"/>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651269" y="1322919"/>
            <a:ext cx="3829960" cy="4696527"/>
          </a:xfrm>
          <a:prstGeom prst="roundRect">
            <a:avLst>
              <a:gd name="adj" fmla="val 3776"/>
            </a:avLst>
          </a:prstGeom>
        </p:spPr>
      </p:pic>
      <p:sp>
        <p:nvSpPr>
          <p:cNvPr id="119" name="椭圆 118"/>
          <p:cNvSpPr/>
          <p:nvPr/>
        </p:nvSpPr>
        <p:spPr>
          <a:xfrm>
            <a:off x="4136164" y="1603967"/>
            <a:ext cx="862376" cy="862376"/>
          </a:xfrm>
          <a:prstGeom prst="ellipse">
            <a:avLst/>
          </a:prstGeom>
          <a:solidFill>
            <a:schemeClr val="bg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5" name="椭圆 124"/>
          <p:cNvSpPr/>
          <p:nvPr/>
        </p:nvSpPr>
        <p:spPr>
          <a:xfrm>
            <a:off x="4136164" y="3242281"/>
            <a:ext cx="862376" cy="862376"/>
          </a:xfrm>
          <a:prstGeom prst="ellipse">
            <a:avLst/>
          </a:prstGeom>
          <a:solidFill>
            <a:schemeClr val="bg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椭圆 128"/>
          <p:cNvSpPr/>
          <p:nvPr/>
        </p:nvSpPr>
        <p:spPr>
          <a:xfrm>
            <a:off x="4132002" y="4876021"/>
            <a:ext cx="862376" cy="862376"/>
          </a:xfrm>
          <a:prstGeom prst="ellipse">
            <a:avLst/>
          </a:prstGeom>
          <a:solidFill>
            <a:schemeClr val="bg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5" name="矩形 134"/>
          <p:cNvSpPr/>
          <p:nvPr/>
        </p:nvSpPr>
        <p:spPr>
          <a:xfrm>
            <a:off x="5500085" y="1957024"/>
            <a:ext cx="5338672" cy="705258"/>
          </a:xfrm>
          <a:prstGeom prst="rect">
            <a:avLst/>
          </a:prstGeom>
        </p:spPr>
        <p:txBody>
          <a:bodyPr wrap="square">
            <a:spAutoFit/>
          </a:bodyPr>
          <a:lstStyle/>
          <a:p>
            <a:pPr>
              <a:lnSpc>
                <a:spcPct val="150000"/>
              </a:lnSpc>
            </a:pPr>
            <a:r>
              <a:rPr lang="en-US" sz="1400" dirty="0">
                <a:solidFill>
                  <a:schemeClr val="bg1">
                    <a:lumMod val="65000"/>
                  </a:schemeClr>
                </a:solidFill>
                <a:latin typeface="Calibri" panose="020F0502020204030204" pitchFamily="34" charset="0"/>
                <a:cs typeface="Calibri" panose="020F0502020204030204" pitchFamily="34" charset="0"/>
              </a:rPr>
              <a:t>The intention to sell was set out last year in the government's Autumn Statement and National Infrastructure Plan; </a:t>
            </a:r>
            <a:endParaRPr lang="zh-CN" altLang="en-US" sz="1400" dirty="0">
              <a:solidFill>
                <a:schemeClr val="bg1">
                  <a:lumMod val="65000"/>
                </a:schemeClr>
              </a:solidFill>
              <a:latin typeface="Calibri" panose="020F0502020204030204" pitchFamily="34" charset="0"/>
              <a:cs typeface="Calibri" panose="020F0502020204030204" pitchFamily="34" charset="0"/>
            </a:endParaRPr>
          </a:p>
        </p:txBody>
      </p:sp>
      <p:sp>
        <p:nvSpPr>
          <p:cNvPr id="137" name="矩形 136"/>
          <p:cNvSpPr/>
          <p:nvPr/>
        </p:nvSpPr>
        <p:spPr>
          <a:xfrm>
            <a:off x="5500085" y="3587836"/>
            <a:ext cx="5338672" cy="698717"/>
          </a:xfrm>
          <a:prstGeom prst="rect">
            <a:avLst/>
          </a:prstGeom>
        </p:spPr>
        <p:txBody>
          <a:bodyPr wrap="square">
            <a:spAutoFit/>
          </a:bodyPr>
          <a:lstStyle/>
          <a:p>
            <a:pPr>
              <a:lnSpc>
                <a:spcPct val="150000"/>
              </a:lnSpc>
            </a:pPr>
            <a:r>
              <a:rPr lang="en-US" sz="1400" dirty="0">
                <a:solidFill>
                  <a:schemeClr val="bg1">
                    <a:lumMod val="65000"/>
                  </a:schemeClr>
                </a:solidFill>
                <a:latin typeface="Calibri" panose="020F0502020204030204" pitchFamily="34" charset="0"/>
                <a:cs typeface="Calibri" panose="020F0502020204030204" pitchFamily="34" charset="0"/>
              </a:rPr>
              <a:t>The intention to sell was set out last year in the government's Autumn Statement and National Infrastructure Plan; </a:t>
            </a:r>
            <a:endParaRPr lang="zh-CN" altLang="en-US" sz="1400" dirty="0">
              <a:solidFill>
                <a:schemeClr val="bg1">
                  <a:lumMod val="65000"/>
                </a:schemeClr>
              </a:solidFill>
              <a:latin typeface="Calibri" panose="020F0502020204030204" pitchFamily="34" charset="0"/>
              <a:cs typeface="Calibri" panose="020F0502020204030204" pitchFamily="34" charset="0"/>
            </a:endParaRPr>
          </a:p>
        </p:txBody>
      </p:sp>
      <p:sp>
        <p:nvSpPr>
          <p:cNvPr id="139" name="矩形 138"/>
          <p:cNvSpPr/>
          <p:nvPr/>
        </p:nvSpPr>
        <p:spPr>
          <a:xfrm>
            <a:off x="5500085" y="5231416"/>
            <a:ext cx="5338672" cy="698717"/>
          </a:xfrm>
          <a:prstGeom prst="rect">
            <a:avLst/>
          </a:prstGeom>
        </p:spPr>
        <p:txBody>
          <a:bodyPr wrap="square">
            <a:spAutoFit/>
          </a:bodyPr>
          <a:lstStyle/>
          <a:p>
            <a:pPr>
              <a:lnSpc>
                <a:spcPct val="150000"/>
              </a:lnSpc>
            </a:pPr>
            <a:r>
              <a:rPr lang="en-US" sz="1400" dirty="0">
                <a:solidFill>
                  <a:schemeClr val="bg1">
                    <a:lumMod val="65000"/>
                  </a:schemeClr>
                </a:solidFill>
                <a:latin typeface="Calibri" panose="020F0502020204030204" pitchFamily="34" charset="0"/>
                <a:cs typeface="Calibri" panose="020F0502020204030204" pitchFamily="34" charset="0"/>
              </a:rPr>
              <a:t>The intention to sell was set out last year in the government's Autumn Statement and National Infrastructure Plan; </a:t>
            </a:r>
            <a:endParaRPr lang="zh-CN" altLang="en-US" sz="1400" dirty="0">
              <a:solidFill>
                <a:schemeClr val="bg1">
                  <a:lumMod val="65000"/>
                </a:schemeClr>
              </a:solidFill>
              <a:latin typeface="Calibri" panose="020F0502020204030204" pitchFamily="34" charset="0"/>
              <a:cs typeface="Calibri" panose="020F0502020204030204" pitchFamily="34" charset="0"/>
            </a:endParaRPr>
          </a:p>
        </p:txBody>
      </p:sp>
      <p:sp>
        <p:nvSpPr>
          <p:cNvPr id="140" name="椭圆 139"/>
          <p:cNvSpPr/>
          <p:nvPr/>
        </p:nvSpPr>
        <p:spPr>
          <a:xfrm rot="11174285">
            <a:off x="483618" y="7006061"/>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1" name="椭圆 140"/>
          <p:cNvSpPr/>
          <p:nvPr/>
        </p:nvSpPr>
        <p:spPr>
          <a:xfrm rot="11174285">
            <a:off x="1419105" y="6758756"/>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2" name="椭圆 141"/>
          <p:cNvSpPr/>
          <p:nvPr/>
        </p:nvSpPr>
        <p:spPr>
          <a:xfrm rot="11174285">
            <a:off x="7207200" y="6909882"/>
            <a:ext cx="242320" cy="242320"/>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3" name="椭圆 142"/>
          <p:cNvSpPr/>
          <p:nvPr/>
        </p:nvSpPr>
        <p:spPr>
          <a:xfrm rot="11174285">
            <a:off x="8313800" y="6627444"/>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4" name="椭圆 143"/>
          <p:cNvSpPr/>
          <p:nvPr/>
        </p:nvSpPr>
        <p:spPr>
          <a:xfrm rot="13455921">
            <a:off x="6077474" y="6649130"/>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5" name="直接连接符 144"/>
          <p:cNvCxnSpPr>
            <a:stCxn id="141" idx="3"/>
            <a:endCxn id="146" idx="1"/>
          </p:cNvCxnSpPr>
          <p:nvPr/>
        </p:nvCxnSpPr>
        <p:spPr>
          <a:xfrm>
            <a:off x="1620385" y="6801043"/>
            <a:ext cx="1193526" cy="28204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6" name="椭圆 145"/>
          <p:cNvSpPr/>
          <p:nvPr/>
        </p:nvSpPr>
        <p:spPr>
          <a:xfrm rot="11174285">
            <a:off x="2730685" y="6991999"/>
            <a:ext cx="102364" cy="102364"/>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7" name="直接连接符 146"/>
          <p:cNvCxnSpPr>
            <a:stCxn id="149" idx="2"/>
            <a:endCxn id="144" idx="6"/>
          </p:cNvCxnSpPr>
          <p:nvPr/>
        </p:nvCxnSpPr>
        <p:spPr>
          <a:xfrm>
            <a:off x="4559013" y="6657261"/>
            <a:ext cx="1541294" cy="1616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8" name="直接连接符 147"/>
          <p:cNvCxnSpPr>
            <a:stCxn id="142" idx="5"/>
            <a:endCxn id="144" idx="3"/>
          </p:cNvCxnSpPr>
          <p:nvPr/>
        </p:nvCxnSpPr>
        <p:spPr>
          <a:xfrm flipH="1" flipV="1">
            <a:off x="6238329" y="6728530"/>
            <a:ext cx="1014175" cy="2080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9" name="椭圆 148"/>
          <p:cNvSpPr/>
          <p:nvPr/>
        </p:nvSpPr>
        <p:spPr>
          <a:xfrm rot="11174285">
            <a:off x="4405973" y="6572175"/>
            <a:ext cx="153494" cy="15349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0" name="直接连接符 149"/>
          <p:cNvCxnSpPr>
            <a:stCxn id="142" idx="2"/>
            <a:endCxn id="143" idx="7"/>
          </p:cNvCxnSpPr>
          <p:nvPr/>
        </p:nvCxnSpPr>
        <p:spPr>
          <a:xfrm flipV="1">
            <a:off x="7448803" y="6811345"/>
            <a:ext cx="889905" cy="23286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1" name="椭圆 150"/>
          <p:cNvSpPr/>
          <p:nvPr/>
        </p:nvSpPr>
        <p:spPr>
          <a:xfrm rot="11174285">
            <a:off x="11401201" y="6822562"/>
            <a:ext cx="191954" cy="19195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2" name="直接连接符 151"/>
          <p:cNvCxnSpPr>
            <a:stCxn id="146" idx="1"/>
            <a:endCxn id="149" idx="6"/>
          </p:cNvCxnSpPr>
          <p:nvPr/>
        </p:nvCxnSpPr>
        <p:spPr>
          <a:xfrm flipV="1">
            <a:off x="2813911" y="6640583"/>
            <a:ext cx="1592516" cy="44250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3" name="椭圆 152"/>
          <p:cNvSpPr/>
          <p:nvPr/>
        </p:nvSpPr>
        <p:spPr>
          <a:xfrm rot="11174285">
            <a:off x="10164453" y="7082575"/>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4" name="直接连接符 153"/>
          <p:cNvCxnSpPr>
            <a:stCxn id="151" idx="7"/>
            <a:endCxn id="153" idx="2"/>
          </p:cNvCxnSpPr>
          <p:nvPr/>
        </p:nvCxnSpPr>
        <p:spPr>
          <a:xfrm flipH="1">
            <a:off x="10324839" y="6978629"/>
            <a:ext cx="1097501" cy="1931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5" name="直接连接符 154"/>
          <p:cNvCxnSpPr>
            <a:stCxn id="143" idx="1"/>
            <a:endCxn id="153" idx="6"/>
          </p:cNvCxnSpPr>
          <p:nvPr/>
        </p:nvCxnSpPr>
        <p:spPr>
          <a:xfrm>
            <a:off x="8497701" y="6828724"/>
            <a:ext cx="1667228" cy="32554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 name="直接连接符 155"/>
          <p:cNvCxnSpPr>
            <a:stCxn id="140" idx="3"/>
            <a:endCxn id="141" idx="6"/>
          </p:cNvCxnSpPr>
          <p:nvPr/>
        </p:nvCxnSpPr>
        <p:spPr>
          <a:xfrm flipV="1">
            <a:off x="626765" y="6859561"/>
            <a:ext cx="793010" cy="17657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7" name="椭圆 156"/>
          <p:cNvSpPr/>
          <p:nvPr/>
        </p:nvSpPr>
        <p:spPr>
          <a:xfrm rot="8221468">
            <a:off x="8835931" y="7169929"/>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8" name="直接连接符 157"/>
          <p:cNvCxnSpPr>
            <a:endCxn id="165" idx="1"/>
          </p:cNvCxnSpPr>
          <p:nvPr/>
        </p:nvCxnSpPr>
        <p:spPr>
          <a:xfrm flipH="1" flipV="1">
            <a:off x="10676647" y="6707240"/>
            <a:ext cx="926369" cy="4545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9" name="椭圆 158"/>
          <p:cNvSpPr/>
          <p:nvPr/>
        </p:nvSpPr>
        <p:spPr>
          <a:xfrm rot="10302814">
            <a:off x="4725822" y="6158448"/>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0" name="椭圆 159"/>
          <p:cNvSpPr/>
          <p:nvPr/>
        </p:nvSpPr>
        <p:spPr>
          <a:xfrm rot="11174285">
            <a:off x="5745347" y="7017223"/>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1" name="直接连接符 160"/>
          <p:cNvCxnSpPr>
            <a:stCxn id="166" idx="5"/>
            <a:endCxn id="164" idx="2"/>
          </p:cNvCxnSpPr>
          <p:nvPr/>
        </p:nvCxnSpPr>
        <p:spPr>
          <a:xfrm flipH="1" flipV="1">
            <a:off x="7111811" y="6372811"/>
            <a:ext cx="977452" cy="19563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2" name="椭圆 161"/>
          <p:cNvSpPr/>
          <p:nvPr/>
        </p:nvSpPr>
        <p:spPr>
          <a:xfrm rot="9752182">
            <a:off x="125704" y="6302842"/>
            <a:ext cx="242906" cy="242906"/>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3" name="椭圆 162"/>
          <p:cNvSpPr/>
          <p:nvPr/>
        </p:nvSpPr>
        <p:spPr>
          <a:xfrm rot="17894363">
            <a:off x="2344275" y="6147982"/>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4" name="椭圆 163"/>
          <p:cNvSpPr/>
          <p:nvPr/>
        </p:nvSpPr>
        <p:spPr>
          <a:xfrm rot="11174285">
            <a:off x="6855777" y="6230462"/>
            <a:ext cx="256794" cy="256794"/>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5" name="椭圆 164"/>
          <p:cNvSpPr/>
          <p:nvPr/>
        </p:nvSpPr>
        <p:spPr>
          <a:xfrm rot="11174285">
            <a:off x="10494356" y="6507722"/>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6" name="椭圆 165"/>
          <p:cNvSpPr/>
          <p:nvPr/>
        </p:nvSpPr>
        <p:spPr>
          <a:xfrm rot="11174285">
            <a:off x="8071926" y="6558229"/>
            <a:ext cx="92731" cy="92731"/>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7" name="椭圆 166"/>
          <p:cNvSpPr/>
          <p:nvPr/>
        </p:nvSpPr>
        <p:spPr>
          <a:xfrm rot="11174285">
            <a:off x="9456888" y="6623299"/>
            <a:ext cx="145541" cy="145541"/>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8" name="直接连接符 167"/>
          <p:cNvCxnSpPr>
            <a:stCxn id="162" idx="1"/>
            <a:endCxn id="171" idx="6"/>
          </p:cNvCxnSpPr>
          <p:nvPr/>
        </p:nvCxnSpPr>
        <p:spPr>
          <a:xfrm>
            <a:off x="354851" y="6480444"/>
            <a:ext cx="729132" cy="13754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9" name="直接连接符 168"/>
          <p:cNvCxnSpPr>
            <a:stCxn id="163" idx="3"/>
            <a:endCxn id="170" idx="6"/>
          </p:cNvCxnSpPr>
          <p:nvPr/>
        </p:nvCxnSpPr>
        <p:spPr>
          <a:xfrm>
            <a:off x="2489983" y="6369366"/>
            <a:ext cx="1042026" cy="63077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0" name="椭圆 169"/>
          <p:cNvSpPr/>
          <p:nvPr/>
        </p:nvSpPr>
        <p:spPr>
          <a:xfrm rot="11174285">
            <a:off x="3531706" y="6954522"/>
            <a:ext cx="102364" cy="102364"/>
          </a:xfrm>
          <a:prstGeom prst="ellipse">
            <a:avLst/>
          </a:prstGeom>
          <a:solidFill>
            <a:srgbClr val="595959"/>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1" name="椭圆 170"/>
          <p:cNvSpPr/>
          <p:nvPr/>
        </p:nvSpPr>
        <p:spPr>
          <a:xfrm rot="13607479">
            <a:off x="1048631" y="6587593"/>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72" name="直接连接符 171"/>
          <p:cNvCxnSpPr>
            <a:stCxn id="159" idx="6"/>
            <a:endCxn id="170" idx="3"/>
          </p:cNvCxnSpPr>
          <p:nvPr/>
        </p:nvCxnSpPr>
        <p:spPr>
          <a:xfrm flipH="1">
            <a:off x="3622797" y="6287841"/>
            <a:ext cx="1104206" cy="68581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3" name="直接连接符 172"/>
          <p:cNvCxnSpPr>
            <a:stCxn id="163" idx="1"/>
            <a:endCxn id="171" idx="4"/>
          </p:cNvCxnSpPr>
          <p:nvPr/>
        </p:nvCxnSpPr>
        <p:spPr>
          <a:xfrm flipH="1">
            <a:off x="1242444" y="6293690"/>
            <a:ext cx="1106635" cy="3292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4" name="直接连接符 173"/>
          <p:cNvCxnSpPr>
            <a:stCxn id="164" idx="7"/>
            <a:endCxn id="160" idx="3"/>
          </p:cNvCxnSpPr>
          <p:nvPr/>
        </p:nvCxnSpPr>
        <p:spPr>
          <a:xfrm flipH="1">
            <a:off x="5944865" y="6439246"/>
            <a:ext cx="939191" cy="6198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7" name="直接连接符 176"/>
          <p:cNvCxnSpPr>
            <a:stCxn id="159" idx="1"/>
            <a:endCxn id="160" idx="5"/>
          </p:cNvCxnSpPr>
          <p:nvPr/>
        </p:nvCxnSpPr>
        <p:spPr>
          <a:xfrm>
            <a:off x="4929577" y="6339152"/>
            <a:ext cx="857688" cy="70276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8" name="直接连接符 177"/>
          <p:cNvCxnSpPr>
            <a:stCxn id="167" idx="7"/>
            <a:endCxn id="166" idx="3"/>
          </p:cNvCxnSpPr>
          <p:nvPr/>
        </p:nvCxnSpPr>
        <p:spPr>
          <a:xfrm flipH="1" flipV="1">
            <a:off x="8154445" y="6575566"/>
            <a:ext cx="1318470" cy="16606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9" name="直接连接符 178"/>
          <p:cNvCxnSpPr>
            <a:stCxn id="157" idx="2"/>
            <a:endCxn id="165" idx="6"/>
          </p:cNvCxnSpPr>
          <p:nvPr/>
        </p:nvCxnSpPr>
        <p:spPr>
          <a:xfrm flipV="1">
            <a:off x="9030056" y="6607645"/>
            <a:ext cx="1464964" cy="59796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53" name="组合 52">
            <a:extLst>
              <a:ext uri="{FF2B5EF4-FFF2-40B4-BE49-F238E27FC236}">
                <a16:creationId xmlns:a16="http://schemas.microsoft.com/office/drawing/2014/main" id="{6C7FA5F0-E626-420A-B4B2-E81244407EB6}"/>
              </a:ext>
            </a:extLst>
          </p:cNvPr>
          <p:cNvGrpSpPr/>
          <p:nvPr/>
        </p:nvGrpSpPr>
        <p:grpSpPr>
          <a:xfrm>
            <a:off x="767557" y="217775"/>
            <a:ext cx="4995076" cy="716067"/>
            <a:chOff x="767557" y="217775"/>
            <a:chExt cx="4995076" cy="716067"/>
          </a:xfrm>
        </p:grpSpPr>
        <p:sp>
          <p:nvSpPr>
            <p:cNvPr id="54" name="文本框 53">
              <a:extLst>
                <a:ext uri="{FF2B5EF4-FFF2-40B4-BE49-F238E27FC236}">
                  <a16:creationId xmlns:a16="http://schemas.microsoft.com/office/drawing/2014/main" id="{1336633F-4C9A-4C38-A017-7FC36144EDD8}"/>
                </a:ext>
              </a:extLst>
            </p:cNvPr>
            <p:cNvSpPr txBox="1"/>
            <p:nvPr/>
          </p:nvSpPr>
          <p:spPr>
            <a:xfrm>
              <a:off x="876640" y="217775"/>
              <a:ext cx="3295317" cy="400110"/>
            </a:xfrm>
            <a:prstGeom prst="rect">
              <a:avLst/>
            </a:prstGeom>
            <a:noFill/>
          </p:spPr>
          <p:txBody>
            <a:bodyPr wrap="square" rtlCol="0">
              <a:spAutoFit/>
              <a:scene3d>
                <a:camera prst="orthographicFront"/>
                <a:lightRig rig="threePt" dir="t"/>
              </a:scene3d>
              <a:sp3d contourW="12700"/>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a:ln>
                    <a:noFill/>
                  </a:ln>
                  <a:effectLst/>
                  <a:uLnTx/>
                  <a:uFillTx/>
                  <a:latin typeface="微软雅黑"/>
                </a:rPr>
                <a:t>B</a:t>
              </a:r>
              <a:r>
                <a:rPr kumimoji="0" lang="en-US" altLang="zh-CN" sz="2000" b="1" i="0" u="none" strike="noStrike" kern="0" cap="none" spc="0" normalizeH="0" baseline="0" noProof="0">
                  <a:ln>
                    <a:noFill/>
                  </a:ln>
                  <a:solidFill>
                    <a:schemeClr val="bg1">
                      <a:lumMod val="75000"/>
                    </a:schemeClr>
                  </a:solidFill>
                  <a:effectLst/>
                  <a:uLnTx/>
                  <a:uFillTx/>
                  <a:latin typeface="微软雅黑"/>
                </a:rPr>
                <a:t>usiness</a:t>
              </a:r>
              <a:r>
                <a:rPr kumimoji="0" lang="en-US" altLang="zh-CN" sz="2000" b="1" i="0" u="none" strike="noStrike" kern="0" cap="none" spc="0" normalizeH="0" baseline="0" noProof="0">
                  <a:ln>
                    <a:noFill/>
                  </a:ln>
                  <a:solidFill>
                    <a:prstClr val="black">
                      <a:lumMod val="75000"/>
                      <a:lumOff val="25000"/>
                    </a:prstClr>
                  </a:solidFill>
                  <a:effectLst/>
                  <a:uLnTx/>
                  <a:uFillTx/>
                  <a:latin typeface="微软雅黑"/>
                </a:rPr>
                <a:t> </a:t>
              </a:r>
              <a:r>
                <a:rPr lang="en-US" altLang="zh-CN" sz="2000" b="1" kern="0">
                  <a:solidFill>
                    <a:schemeClr val="bg1">
                      <a:lumMod val="75000"/>
                    </a:schemeClr>
                  </a:solidFill>
                  <a:latin typeface="微软雅黑"/>
                </a:rPr>
                <a:t>template</a:t>
              </a:r>
              <a:endParaRPr lang="zh-CN" altLang="en-US" sz="2000" b="1" kern="0" dirty="0">
                <a:solidFill>
                  <a:schemeClr val="bg1">
                    <a:lumMod val="75000"/>
                  </a:schemeClr>
                </a:solidFill>
                <a:latin typeface="微软雅黑"/>
              </a:endParaRPr>
            </a:p>
          </p:txBody>
        </p:sp>
        <p:sp>
          <p:nvSpPr>
            <p:cNvPr id="55" name="文本框 54">
              <a:extLst>
                <a:ext uri="{FF2B5EF4-FFF2-40B4-BE49-F238E27FC236}">
                  <a16:creationId xmlns:a16="http://schemas.microsoft.com/office/drawing/2014/main" id="{EF7ADFFA-B73A-4CE6-BD45-8D2A4A5E84A8}"/>
                </a:ext>
              </a:extLst>
            </p:cNvPr>
            <p:cNvSpPr txBox="1"/>
            <p:nvPr/>
          </p:nvSpPr>
          <p:spPr>
            <a:xfrm>
              <a:off x="876641" y="664025"/>
              <a:ext cx="4885992" cy="269817"/>
            </a:xfrm>
            <a:prstGeom prst="rect">
              <a:avLst/>
            </a:prstGeom>
            <a:noFill/>
          </p:spPr>
          <p:txBody>
            <a:bodyPr wrap="square" rtlCol="0">
              <a:spAutoFit/>
              <a:scene3d>
                <a:camera prst="orthographicFront"/>
                <a:lightRig rig="threePt" dir="t"/>
              </a:scene3d>
              <a:sp3d contourW="12700"/>
            </a:bodyPr>
            <a:lstStyle/>
            <a:p>
              <a:pPr marL="0" marR="0" lvl="0" indent="0" defTabSz="914400" eaLnBrk="1" fontAlgn="auto" latinLnBrk="0" hangingPunct="1">
                <a:lnSpc>
                  <a:spcPct val="120000"/>
                </a:lnSpc>
                <a:spcBef>
                  <a:spcPts val="0"/>
                </a:spcBef>
                <a:spcAft>
                  <a:spcPts val="0"/>
                </a:spcAft>
                <a:buClrTx/>
                <a:buSzTx/>
                <a:buFontTx/>
                <a:buNone/>
                <a:tabLst/>
                <a:defRPr/>
              </a:pPr>
              <a:r>
                <a:rPr kumimoji="0" lang="en-US" altLang="zh-CN" sz="1050" b="0" i="0" u="none" strike="noStrike" kern="0" cap="none" spc="0" normalizeH="0" baseline="0" noProof="0" dirty="0">
                  <a:ln>
                    <a:noFill/>
                  </a:ln>
                  <a:solidFill>
                    <a:prstClr val="white">
                      <a:lumMod val="50000"/>
                    </a:prstClr>
                  </a:solidFill>
                  <a:effectLst/>
                  <a:uLnTx/>
                  <a:uFillTx/>
                  <a:latin typeface="微软雅黑"/>
                </a:rPr>
                <a:t>print the presentation and make it into a film to be used in a wider field</a:t>
              </a:r>
            </a:p>
          </p:txBody>
        </p:sp>
        <p:sp>
          <p:nvSpPr>
            <p:cNvPr id="56" name="矩形: 圆角 55">
              <a:extLst>
                <a:ext uri="{FF2B5EF4-FFF2-40B4-BE49-F238E27FC236}">
                  <a16:creationId xmlns:a16="http://schemas.microsoft.com/office/drawing/2014/main" id="{8A00641A-3201-49D3-B49D-5048FB4611B1}"/>
                </a:ext>
              </a:extLst>
            </p:cNvPr>
            <p:cNvSpPr/>
            <p:nvPr/>
          </p:nvSpPr>
          <p:spPr>
            <a:xfrm>
              <a:off x="767557" y="271524"/>
              <a:ext cx="90035" cy="612864"/>
            </a:xfrm>
            <a:prstGeom prst="roundRect">
              <a:avLst>
                <a:gd name="adj" fmla="val 50000"/>
              </a:avLst>
            </a:prstGeom>
            <a:solidFill>
              <a:schemeClr val="tx1">
                <a:lumMod val="50000"/>
                <a:lumOff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grpSp>
      <p:pic>
        <p:nvPicPr>
          <p:cNvPr id="4" name="图形 3" descr="月亮">
            <a:extLst>
              <a:ext uri="{FF2B5EF4-FFF2-40B4-BE49-F238E27FC236}">
                <a16:creationId xmlns:a16="http://schemas.microsoft.com/office/drawing/2014/main" id="{E7E42F27-7A37-4F37-A66F-C4E9A867FD48}"/>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321302" y="5069508"/>
            <a:ext cx="475421" cy="475421"/>
          </a:xfrm>
          <a:prstGeom prst="rect">
            <a:avLst/>
          </a:prstGeom>
        </p:spPr>
      </p:pic>
      <p:pic>
        <p:nvPicPr>
          <p:cNvPr id="6" name="图形 5" descr="星星">
            <a:extLst>
              <a:ext uri="{FF2B5EF4-FFF2-40B4-BE49-F238E27FC236}">
                <a16:creationId xmlns:a16="http://schemas.microsoft.com/office/drawing/2014/main" id="{496F726E-E19D-40C0-B09F-F2C9F1CAC98F}"/>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356322" y="3460152"/>
            <a:ext cx="422059" cy="422059"/>
          </a:xfrm>
          <a:prstGeom prst="rect">
            <a:avLst/>
          </a:prstGeom>
        </p:spPr>
      </p:pic>
      <p:pic>
        <p:nvPicPr>
          <p:cNvPr id="8" name="图形 7" descr="棕榈树">
            <a:extLst>
              <a:ext uri="{FF2B5EF4-FFF2-40B4-BE49-F238E27FC236}">
                <a16:creationId xmlns:a16="http://schemas.microsoft.com/office/drawing/2014/main" id="{D56537B7-467C-48FD-BA0C-18E033EA524D}"/>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327657" y="1801973"/>
            <a:ext cx="479390" cy="479390"/>
          </a:xfrm>
          <a:prstGeom prst="rect">
            <a:avLst/>
          </a:prstGeom>
        </p:spPr>
      </p:pic>
      <p:sp>
        <p:nvSpPr>
          <p:cNvPr id="64" name="文本框 63">
            <a:extLst>
              <a:ext uri="{FF2B5EF4-FFF2-40B4-BE49-F238E27FC236}">
                <a16:creationId xmlns:a16="http://schemas.microsoft.com/office/drawing/2014/main" id="{F66F3069-9661-43BF-A851-3362A29F9C03}"/>
              </a:ext>
            </a:extLst>
          </p:cNvPr>
          <p:cNvSpPr txBox="1"/>
          <p:nvPr/>
        </p:nvSpPr>
        <p:spPr>
          <a:xfrm>
            <a:off x="5529296" y="1650399"/>
            <a:ext cx="1569891" cy="369332"/>
          </a:xfrm>
          <a:prstGeom prst="rect">
            <a:avLst/>
          </a:prstGeom>
          <a:solidFill>
            <a:srgbClr val="595959"/>
          </a:solidFill>
        </p:spPr>
        <p:txBody>
          <a:bodyPr wrap="square" rtlCol="0">
            <a:spAutoFit/>
          </a:bodyPr>
          <a:lstStyle/>
          <a:p>
            <a:r>
              <a:rPr lang="zh-CN" altLang="en-US" b="1" spc="300">
                <a:solidFill>
                  <a:schemeClr val="bg1"/>
                </a:solidFill>
              </a:rPr>
              <a:t>请输入标题</a:t>
            </a:r>
          </a:p>
        </p:txBody>
      </p:sp>
      <p:sp>
        <p:nvSpPr>
          <p:cNvPr id="65" name="文本框 64">
            <a:extLst>
              <a:ext uri="{FF2B5EF4-FFF2-40B4-BE49-F238E27FC236}">
                <a16:creationId xmlns:a16="http://schemas.microsoft.com/office/drawing/2014/main" id="{182D0B1A-4BE4-43B1-B009-8DEFCC0D34F0}"/>
              </a:ext>
            </a:extLst>
          </p:cNvPr>
          <p:cNvSpPr txBox="1"/>
          <p:nvPr/>
        </p:nvSpPr>
        <p:spPr>
          <a:xfrm>
            <a:off x="5529296" y="3289159"/>
            <a:ext cx="1569891" cy="369332"/>
          </a:xfrm>
          <a:prstGeom prst="rect">
            <a:avLst/>
          </a:prstGeom>
          <a:solidFill>
            <a:srgbClr val="595959"/>
          </a:solidFill>
        </p:spPr>
        <p:txBody>
          <a:bodyPr wrap="square" rtlCol="0">
            <a:spAutoFit/>
          </a:bodyPr>
          <a:lstStyle/>
          <a:p>
            <a:r>
              <a:rPr lang="zh-CN" altLang="en-US" b="1" spc="300">
                <a:solidFill>
                  <a:schemeClr val="bg1"/>
                </a:solidFill>
              </a:rPr>
              <a:t>请输入标题</a:t>
            </a:r>
          </a:p>
        </p:txBody>
      </p:sp>
      <p:sp>
        <p:nvSpPr>
          <p:cNvPr id="66" name="文本框 65">
            <a:extLst>
              <a:ext uri="{FF2B5EF4-FFF2-40B4-BE49-F238E27FC236}">
                <a16:creationId xmlns:a16="http://schemas.microsoft.com/office/drawing/2014/main" id="{597A2C92-6DCD-456F-9A10-13A368D1806B}"/>
              </a:ext>
            </a:extLst>
          </p:cNvPr>
          <p:cNvSpPr txBox="1"/>
          <p:nvPr/>
        </p:nvSpPr>
        <p:spPr>
          <a:xfrm>
            <a:off x="5529296" y="4927919"/>
            <a:ext cx="1569891" cy="369332"/>
          </a:xfrm>
          <a:prstGeom prst="rect">
            <a:avLst/>
          </a:prstGeom>
          <a:solidFill>
            <a:srgbClr val="595959"/>
          </a:solidFill>
        </p:spPr>
        <p:txBody>
          <a:bodyPr wrap="square" rtlCol="0">
            <a:spAutoFit/>
          </a:bodyPr>
          <a:lstStyle/>
          <a:p>
            <a:r>
              <a:rPr lang="zh-CN" altLang="en-US" b="1" spc="300">
                <a:solidFill>
                  <a:schemeClr val="bg1"/>
                </a:solidFill>
              </a:rPr>
              <a:t>请输入标题</a:t>
            </a:r>
          </a:p>
        </p:txBody>
      </p:sp>
    </p:spTree>
    <p:extLst>
      <p:ext uri="{BB962C8B-B14F-4D97-AF65-F5344CB8AC3E}">
        <p14:creationId xmlns:p14="http://schemas.microsoft.com/office/powerpoint/2010/main" val="1317107877"/>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CECEC"/>
        </a:solidFill>
        <a:effectLst/>
      </p:bgPr>
    </p:bg>
    <p:spTree>
      <p:nvGrpSpPr>
        <p:cNvPr id="1" name=""/>
        <p:cNvGrpSpPr/>
        <p:nvPr/>
      </p:nvGrpSpPr>
      <p:grpSpPr>
        <a:xfrm>
          <a:off x="0" y="0"/>
          <a:ext cx="0" cy="0"/>
          <a:chOff x="0" y="0"/>
          <a:chExt cx="0" cy="0"/>
        </a:xfrm>
      </p:grpSpPr>
      <p:cxnSp>
        <p:nvCxnSpPr>
          <p:cNvPr id="137" name="直接连接符 136"/>
          <p:cNvCxnSpPr>
            <a:cxnSpLocks/>
          </p:cNvCxnSpPr>
          <p:nvPr/>
        </p:nvCxnSpPr>
        <p:spPr>
          <a:xfrm>
            <a:off x="6367857" y="2039444"/>
            <a:ext cx="0" cy="3700956"/>
          </a:xfrm>
          <a:prstGeom prst="line">
            <a:avLst/>
          </a:prstGeom>
          <a:ln w="158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166" name="椭圆 165"/>
          <p:cNvSpPr/>
          <p:nvPr/>
        </p:nvSpPr>
        <p:spPr>
          <a:xfrm rot="11174285">
            <a:off x="1924415" y="6552243"/>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7" name="椭圆 166"/>
          <p:cNvSpPr/>
          <p:nvPr/>
        </p:nvSpPr>
        <p:spPr>
          <a:xfrm rot="11174285">
            <a:off x="2964376" y="6198715"/>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8" name="椭圆 167"/>
          <p:cNvSpPr/>
          <p:nvPr/>
        </p:nvSpPr>
        <p:spPr>
          <a:xfrm rot="11174285">
            <a:off x="6165869" y="6395732"/>
            <a:ext cx="195946" cy="19594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9" name="椭圆 168"/>
          <p:cNvSpPr/>
          <p:nvPr/>
        </p:nvSpPr>
        <p:spPr>
          <a:xfrm rot="11174285">
            <a:off x="7410781" y="6085536"/>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0" name="椭圆 169"/>
          <p:cNvSpPr/>
          <p:nvPr/>
        </p:nvSpPr>
        <p:spPr>
          <a:xfrm rot="11174285">
            <a:off x="6970561" y="6941991"/>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1" name="椭圆 170"/>
          <p:cNvSpPr/>
          <p:nvPr/>
        </p:nvSpPr>
        <p:spPr>
          <a:xfrm rot="11174285">
            <a:off x="8261329" y="6517841"/>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2" name="椭圆 171"/>
          <p:cNvSpPr/>
          <p:nvPr/>
        </p:nvSpPr>
        <p:spPr>
          <a:xfrm rot="11174285">
            <a:off x="10228034" y="6060632"/>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3" name="椭圆 172"/>
          <p:cNvSpPr/>
          <p:nvPr/>
        </p:nvSpPr>
        <p:spPr>
          <a:xfrm rot="11174285">
            <a:off x="11859278" y="6253466"/>
            <a:ext cx="156389" cy="156389"/>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4" name="椭圆 173"/>
          <p:cNvSpPr/>
          <p:nvPr/>
        </p:nvSpPr>
        <p:spPr>
          <a:xfrm rot="11174285">
            <a:off x="11403167" y="6644471"/>
            <a:ext cx="224209" cy="224209"/>
          </a:xfrm>
          <a:prstGeom prst="ellipse">
            <a:avLst/>
          </a:prstGeom>
          <a:solidFill>
            <a:schemeClr val="bg1">
              <a:lumMod val="65000"/>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 name="椭圆 176"/>
          <p:cNvSpPr/>
          <p:nvPr/>
        </p:nvSpPr>
        <p:spPr>
          <a:xfrm rot="11174285">
            <a:off x="9845605" y="6747702"/>
            <a:ext cx="224209" cy="224209"/>
          </a:xfrm>
          <a:prstGeom prst="ellipse">
            <a:avLst/>
          </a:prstGeom>
          <a:solidFill>
            <a:schemeClr val="bg1">
              <a:lumMod val="6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8" name="椭圆 177"/>
          <p:cNvSpPr/>
          <p:nvPr/>
        </p:nvSpPr>
        <p:spPr>
          <a:xfrm rot="11174285">
            <a:off x="3727170" y="6145089"/>
            <a:ext cx="223693" cy="223693"/>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9" name="椭圆 178"/>
          <p:cNvSpPr/>
          <p:nvPr/>
        </p:nvSpPr>
        <p:spPr>
          <a:xfrm rot="11174285">
            <a:off x="826579" y="7302828"/>
            <a:ext cx="153494" cy="15349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0" name="椭圆 179"/>
          <p:cNvSpPr/>
          <p:nvPr/>
        </p:nvSpPr>
        <p:spPr>
          <a:xfrm rot="11174285">
            <a:off x="3315532" y="7099963"/>
            <a:ext cx="153494" cy="15349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1" name="椭圆 180"/>
          <p:cNvSpPr/>
          <p:nvPr/>
        </p:nvSpPr>
        <p:spPr>
          <a:xfrm rot="11174285">
            <a:off x="8607532" y="7145127"/>
            <a:ext cx="153494" cy="15349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2" name="椭圆 181"/>
          <p:cNvSpPr/>
          <p:nvPr/>
        </p:nvSpPr>
        <p:spPr>
          <a:xfrm rot="11174285">
            <a:off x="10710575" y="7296596"/>
            <a:ext cx="153494" cy="15349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3" name="椭圆 182"/>
          <p:cNvSpPr/>
          <p:nvPr/>
        </p:nvSpPr>
        <p:spPr>
          <a:xfrm rot="11174285">
            <a:off x="5767069" y="6975488"/>
            <a:ext cx="182283" cy="182283"/>
          </a:xfrm>
          <a:prstGeom prst="ellipse">
            <a:avLst/>
          </a:prstGeom>
          <a:solidFill>
            <a:schemeClr val="bg1">
              <a:lumMod val="6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4" name="椭圆 183"/>
          <p:cNvSpPr/>
          <p:nvPr/>
        </p:nvSpPr>
        <p:spPr>
          <a:xfrm rot="11174285">
            <a:off x="4761815" y="6610688"/>
            <a:ext cx="174108" cy="174108"/>
          </a:xfrm>
          <a:prstGeom prst="ellipse">
            <a:avLst/>
          </a:prstGeom>
          <a:solidFill>
            <a:schemeClr val="bg1">
              <a:lumMod val="6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5" name="椭圆 184"/>
          <p:cNvSpPr/>
          <p:nvPr/>
        </p:nvSpPr>
        <p:spPr>
          <a:xfrm rot="11174285">
            <a:off x="-122116" y="7068723"/>
            <a:ext cx="224209" cy="224209"/>
          </a:xfrm>
          <a:prstGeom prst="ellipse">
            <a:avLst/>
          </a:prstGeom>
          <a:solidFill>
            <a:schemeClr val="bg1">
              <a:lumMod val="6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86" name="直接连接符 185"/>
          <p:cNvCxnSpPr>
            <a:stCxn id="166" idx="6"/>
            <a:endCxn id="185" idx="2"/>
          </p:cNvCxnSpPr>
          <p:nvPr/>
        </p:nvCxnSpPr>
        <p:spPr>
          <a:xfrm flipH="1">
            <a:off x="101429" y="6623934"/>
            <a:ext cx="1823462" cy="56907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7" name="直接连接符 186"/>
          <p:cNvCxnSpPr>
            <a:stCxn id="166" idx="2"/>
            <a:endCxn id="167" idx="6"/>
          </p:cNvCxnSpPr>
          <p:nvPr/>
        </p:nvCxnSpPr>
        <p:spPr>
          <a:xfrm flipV="1">
            <a:off x="2084801" y="6298638"/>
            <a:ext cx="880239" cy="34277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8" name="直接连接符 187"/>
          <p:cNvCxnSpPr>
            <a:stCxn id="179" idx="2"/>
            <a:endCxn id="166" idx="0"/>
          </p:cNvCxnSpPr>
          <p:nvPr/>
        </p:nvCxnSpPr>
        <p:spPr>
          <a:xfrm flipV="1">
            <a:off x="979619" y="6712629"/>
            <a:ext cx="1016487" cy="6752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9" name="直接连接符 188"/>
          <p:cNvCxnSpPr>
            <a:stCxn id="174" idx="5"/>
            <a:endCxn id="172" idx="1"/>
          </p:cNvCxnSpPr>
          <p:nvPr/>
        </p:nvCxnSpPr>
        <p:spPr>
          <a:xfrm flipH="1" flipV="1">
            <a:off x="10410325" y="6260150"/>
            <a:ext cx="1034760" cy="40901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0" name="直接连接符 189"/>
          <p:cNvCxnSpPr>
            <a:stCxn id="172" idx="3"/>
            <a:endCxn id="173" idx="4"/>
          </p:cNvCxnSpPr>
          <p:nvPr/>
        </p:nvCxnSpPr>
        <p:spPr>
          <a:xfrm>
            <a:off x="10427552" y="6102550"/>
            <a:ext cx="1518417" cy="15137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1" name="直接连接符 190"/>
          <p:cNvCxnSpPr>
            <a:stCxn id="177" idx="4"/>
            <a:endCxn id="172" idx="7"/>
          </p:cNvCxnSpPr>
          <p:nvPr/>
        </p:nvCxnSpPr>
        <p:spPr>
          <a:xfrm flipV="1">
            <a:off x="9969890" y="6242923"/>
            <a:ext cx="282835" cy="50544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2" name="直接连接符 191"/>
          <p:cNvCxnSpPr>
            <a:stCxn id="180" idx="4"/>
            <a:endCxn id="167" idx="0"/>
          </p:cNvCxnSpPr>
          <p:nvPr/>
        </p:nvCxnSpPr>
        <p:spPr>
          <a:xfrm flipH="1" flipV="1">
            <a:off x="3064299" y="6422260"/>
            <a:ext cx="336319" cy="67815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3" name="直接连接符 192"/>
          <p:cNvCxnSpPr>
            <a:stCxn id="183" idx="6"/>
            <a:endCxn id="184" idx="1"/>
          </p:cNvCxnSpPr>
          <p:nvPr/>
        </p:nvCxnSpPr>
        <p:spPr>
          <a:xfrm flipH="1" flipV="1">
            <a:off x="4903372" y="6765622"/>
            <a:ext cx="864237" cy="29110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4" name="直接连接符 193"/>
          <p:cNvCxnSpPr>
            <a:stCxn id="171" idx="7"/>
            <a:endCxn id="170" idx="2"/>
          </p:cNvCxnSpPr>
          <p:nvPr/>
        </p:nvCxnSpPr>
        <p:spPr>
          <a:xfrm flipH="1">
            <a:off x="7130947" y="6648628"/>
            <a:ext cx="1148097" cy="38253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5" name="直接连接符 194"/>
          <p:cNvCxnSpPr>
            <a:stCxn id="172" idx="6"/>
            <a:endCxn id="171" idx="3"/>
          </p:cNvCxnSpPr>
          <p:nvPr/>
        </p:nvCxnSpPr>
        <p:spPr>
          <a:xfrm flipH="1">
            <a:off x="8404476" y="6160555"/>
            <a:ext cx="1824222" cy="38736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6" name="直接连接符 195"/>
          <p:cNvCxnSpPr>
            <a:stCxn id="180" idx="6"/>
            <a:endCxn id="166" idx="1"/>
          </p:cNvCxnSpPr>
          <p:nvPr/>
        </p:nvCxnSpPr>
        <p:spPr>
          <a:xfrm flipH="1" flipV="1">
            <a:off x="2055202" y="6695390"/>
            <a:ext cx="1260784" cy="4729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7" name="直接连接符 196"/>
          <p:cNvCxnSpPr>
            <a:stCxn id="180" idx="3"/>
            <a:endCxn id="178" idx="0"/>
          </p:cNvCxnSpPr>
          <p:nvPr/>
        </p:nvCxnSpPr>
        <p:spPr>
          <a:xfrm flipV="1">
            <a:off x="3452122" y="6368120"/>
            <a:ext cx="374741" cy="76054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8" name="直接连接符 197"/>
          <p:cNvCxnSpPr>
            <a:stCxn id="168" idx="3"/>
            <a:endCxn id="169" idx="6"/>
          </p:cNvCxnSpPr>
          <p:nvPr/>
        </p:nvCxnSpPr>
        <p:spPr>
          <a:xfrm flipV="1">
            <a:off x="6340236" y="6185459"/>
            <a:ext cx="1071209" cy="24690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9" name="直接连接符 198"/>
          <p:cNvCxnSpPr>
            <a:stCxn id="170" idx="4"/>
            <a:endCxn id="169" idx="7"/>
          </p:cNvCxnSpPr>
          <p:nvPr/>
        </p:nvCxnSpPr>
        <p:spPr>
          <a:xfrm flipV="1">
            <a:off x="7059732" y="6267827"/>
            <a:ext cx="375740" cy="67464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0" name="直接连接符 199"/>
          <p:cNvCxnSpPr>
            <a:stCxn id="171" idx="5"/>
            <a:endCxn id="169" idx="2"/>
          </p:cNvCxnSpPr>
          <p:nvPr/>
        </p:nvCxnSpPr>
        <p:spPr>
          <a:xfrm flipH="1" flipV="1">
            <a:off x="7634326" y="6209821"/>
            <a:ext cx="657078" cy="32573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1" name="直接连接符 200"/>
          <p:cNvCxnSpPr>
            <a:stCxn id="177" idx="6"/>
            <a:endCxn id="171" idx="1"/>
          </p:cNvCxnSpPr>
          <p:nvPr/>
        </p:nvCxnSpPr>
        <p:spPr>
          <a:xfrm flipH="1" flipV="1">
            <a:off x="8392116" y="6660988"/>
            <a:ext cx="1454153" cy="1866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2" name="直接连接符 201"/>
          <p:cNvCxnSpPr>
            <a:stCxn id="181" idx="2"/>
            <a:endCxn id="177" idx="7"/>
          </p:cNvCxnSpPr>
          <p:nvPr/>
        </p:nvCxnSpPr>
        <p:spPr>
          <a:xfrm flipV="1">
            <a:off x="8760572" y="6929993"/>
            <a:ext cx="1109724" cy="30022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3" name="直接连接符 202"/>
          <p:cNvCxnSpPr>
            <a:stCxn id="180" idx="2"/>
            <a:endCxn id="184" idx="7"/>
          </p:cNvCxnSpPr>
          <p:nvPr/>
        </p:nvCxnSpPr>
        <p:spPr>
          <a:xfrm flipV="1">
            <a:off x="3468572" y="6752245"/>
            <a:ext cx="1312417" cy="43280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4" name="直接连接符 203"/>
          <p:cNvCxnSpPr>
            <a:stCxn id="179" idx="2"/>
            <a:endCxn id="180" idx="7"/>
          </p:cNvCxnSpPr>
          <p:nvPr/>
        </p:nvCxnSpPr>
        <p:spPr>
          <a:xfrm flipV="1">
            <a:off x="979619" y="7224760"/>
            <a:ext cx="2352817" cy="1631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5" name="直接连接符 204"/>
          <p:cNvCxnSpPr>
            <a:stCxn id="184" idx="5"/>
            <a:endCxn id="178" idx="2"/>
          </p:cNvCxnSpPr>
          <p:nvPr/>
        </p:nvCxnSpPr>
        <p:spPr>
          <a:xfrm flipH="1" flipV="1">
            <a:off x="3950201" y="6269088"/>
            <a:ext cx="844165" cy="36077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6" name="直接连接符 205"/>
          <p:cNvCxnSpPr>
            <a:stCxn id="181" idx="5"/>
            <a:endCxn id="171" idx="0"/>
          </p:cNvCxnSpPr>
          <p:nvPr/>
        </p:nvCxnSpPr>
        <p:spPr>
          <a:xfrm flipH="1" flipV="1">
            <a:off x="8333020" y="6678227"/>
            <a:ext cx="303209" cy="48380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7" name="直接连接符 206"/>
          <p:cNvCxnSpPr/>
          <p:nvPr/>
        </p:nvCxnSpPr>
        <p:spPr>
          <a:xfrm flipH="1" flipV="1">
            <a:off x="7087150" y="7089707"/>
            <a:ext cx="303209" cy="48380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8" name="直接连接符 207"/>
          <p:cNvCxnSpPr/>
          <p:nvPr/>
        </p:nvCxnSpPr>
        <p:spPr>
          <a:xfrm flipH="1" flipV="1">
            <a:off x="11544851" y="6849677"/>
            <a:ext cx="401118" cy="6167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9" name="直接连接符 208"/>
          <p:cNvCxnSpPr>
            <a:stCxn id="168" idx="6"/>
            <a:endCxn id="184" idx="3"/>
          </p:cNvCxnSpPr>
          <p:nvPr/>
        </p:nvCxnSpPr>
        <p:spPr>
          <a:xfrm flipH="1">
            <a:off x="4916749" y="6483059"/>
            <a:ext cx="1249700" cy="16018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0" name="直接连接符 209"/>
          <p:cNvCxnSpPr>
            <a:stCxn id="168" idx="0"/>
            <a:endCxn id="183" idx="3"/>
          </p:cNvCxnSpPr>
          <p:nvPr/>
        </p:nvCxnSpPr>
        <p:spPr>
          <a:xfrm flipH="1">
            <a:off x="5929278" y="6591098"/>
            <a:ext cx="323918" cy="41846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1" name="直接连接符 210"/>
          <p:cNvCxnSpPr>
            <a:stCxn id="168" idx="1"/>
            <a:endCxn id="170" idx="5"/>
          </p:cNvCxnSpPr>
          <p:nvPr/>
        </p:nvCxnSpPr>
        <p:spPr>
          <a:xfrm>
            <a:off x="6325181" y="6570099"/>
            <a:ext cx="675455" cy="38960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3" name="直接连接符 212"/>
          <p:cNvCxnSpPr>
            <a:endCxn id="170" idx="7"/>
          </p:cNvCxnSpPr>
          <p:nvPr/>
        </p:nvCxnSpPr>
        <p:spPr>
          <a:xfrm flipV="1">
            <a:off x="5913701" y="7072778"/>
            <a:ext cx="1074575" cy="3453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4" name="直接连接符 213"/>
          <p:cNvCxnSpPr>
            <a:stCxn id="183" idx="7"/>
          </p:cNvCxnSpPr>
          <p:nvPr/>
        </p:nvCxnSpPr>
        <p:spPr>
          <a:xfrm flipH="1">
            <a:off x="5015339" y="7123692"/>
            <a:ext cx="771804" cy="54900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6" name="直接连接符 215"/>
          <p:cNvCxnSpPr>
            <a:endCxn id="183" idx="0"/>
          </p:cNvCxnSpPr>
          <p:nvPr/>
        </p:nvCxnSpPr>
        <p:spPr>
          <a:xfrm flipH="1" flipV="1">
            <a:off x="5848307" y="7157231"/>
            <a:ext cx="293809" cy="4777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7" name="直接连接符 216"/>
          <p:cNvCxnSpPr>
            <a:stCxn id="174" idx="7"/>
            <a:endCxn id="177" idx="2"/>
          </p:cNvCxnSpPr>
          <p:nvPr/>
        </p:nvCxnSpPr>
        <p:spPr>
          <a:xfrm flipH="1">
            <a:off x="10069150" y="6826762"/>
            <a:ext cx="1358708" cy="4522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9" name="直接连接符 218"/>
          <p:cNvCxnSpPr>
            <a:stCxn id="174" idx="0"/>
            <a:endCxn id="182" idx="2"/>
          </p:cNvCxnSpPr>
          <p:nvPr/>
        </p:nvCxnSpPr>
        <p:spPr>
          <a:xfrm flipH="1">
            <a:off x="10863615" y="6868016"/>
            <a:ext cx="639475" cy="51366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0" name="直接连接符 219"/>
          <p:cNvCxnSpPr>
            <a:stCxn id="177" idx="1"/>
            <a:endCxn id="182" idx="6"/>
          </p:cNvCxnSpPr>
          <p:nvPr/>
        </p:nvCxnSpPr>
        <p:spPr>
          <a:xfrm>
            <a:off x="10027896" y="6947220"/>
            <a:ext cx="683133" cy="41778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2" name="直接连接符 221"/>
          <p:cNvCxnSpPr>
            <a:stCxn id="171" idx="0"/>
          </p:cNvCxnSpPr>
          <p:nvPr/>
        </p:nvCxnSpPr>
        <p:spPr>
          <a:xfrm flipH="1">
            <a:off x="7835583" y="6678227"/>
            <a:ext cx="497437" cy="89528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3" name="直接连接符 222"/>
          <p:cNvCxnSpPr>
            <a:stCxn id="181" idx="0"/>
          </p:cNvCxnSpPr>
          <p:nvPr/>
        </p:nvCxnSpPr>
        <p:spPr>
          <a:xfrm>
            <a:off x="8675940" y="7298167"/>
            <a:ext cx="141924" cy="3368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4" name="直接连接符 223"/>
          <p:cNvCxnSpPr>
            <a:stCxn id="173" idx="0"/>
            <a:endCxn id="174" idx="3"/>
          </p:cNvCxnSpPr>
          <p:nvPr/>
        </p:nvCxnSpPr>
        <p:spPr>
          <a:xfrm flipH="1">
            <a:off x="11602685" y="6409392"/>
            <a:ext cx="326290" cy="27699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5" name="直接连接符 224"/>
          <p:cNvCxnSpPr>
            <a:stCxn id="173" idx="1"/>
          </p:cNvCxnSpPr>
          <p:nvPr/>
        </p:nvCxnSpPr>
        <p:spPr>
          <a:xfrm>
            <a:off x="11986429" y="6392633"/>
            <a:ext cx="419791" cy="3289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7" name="直接连接符 226"/>
          <p:cNvCxnSpPr>
            <a:endCxn id="184" idx="0"/>
          </p:cNvCxnSpPr>
          <p:nvPr/>
        </p:nvCxnSpPr>
        <p:spPr>
          <a:xfrm flipV="1">
            <a:off x="4574971" y="6784281"/>
            <a:ext cx="264439" cy="88841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8" name="直接连接符 227"/>
          <p:cNvCxnSpPr>
            <a:stCxn id="167" idx="3"/>
            <a:endCxn id="178" idx="6"/>
          </p:cNvCxnSpPr>
          <p:nvPr/>
        </p:nvCxnSpPr>
        <p:spPr>
          <a:xfrm>
            <a:off x="3163894" y="6240633"/>
            <a:ext cx="563938" cy="414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0" name="直接连接符 229"/>
          <p:cNvCxnSpPr>
            <a:endCxn id="185" idx="1"/>
          </p:cNvCxnSpPr>
          <p:nvPr/>
        </p:nvCxnSpPr>
        <p:spPr>
          <a:xfrm flipH="1" flipV="1">
            <a:off x="60175" y="7268241"/>
            <a:ext cx="168425" cy="36674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04" name="组合 103">
            <a:extLst>
              <a:ext uri="{FF2B5EF4-FFF2-40B4-BE49-F238E27FC236}">
                <a16:creationId xmlns:a16="http://schemas.microsoft.com/office/drawing/2014/main" id="{9EBB72E1-8343-4FF8-8C70-AE89D15250B5}"/>
              </a:ext>
            </a:extLst>
          </p:cNvPr>
          <p:cNvGrpSpPr/>
          <p:nvPr/>
        </p:nvGrpSpPr>
        <p:grpSpPr>
          <a:xfrm>
            <a:off x="767557" y="217775"/>
            <a:ext cx="4995076" cy="716067"/>
            <a:chOff x="767557" y="217775"/>
            <a:chExt cx="4995076" cy="716067"/>
          </a:xfrm>
        </p:grpSpPr>
        <p:sp>
          <p:nvSpPr>
            <p:cNvPr id="105" name="文本框 104">
              <a:extLst>
                <a:ext uri="{FF2B5EF4-FFF2-40B4-BE49-F238E27FC236}">
                  <a16:creationId xmlns:a16="http://schemas.microsoft.com/office/drawing/2014/main" id="{2CFD00FB-9C35-4599-806A-6A06C86A6DDA}"/>
                </a:ext>
              </a:extLst>
            </p:cNvPr>
            <p:cNvSpPr txBox="1"/>
            <p:nvPr/>
          </p:nvSpPr>
          <p:spPr>
            <a:xfrm>
              <a:off x="876640" y="217775"/>
              <a:ext cx="3295317" cy="400110"/>
            </a:xfrm>
            <a:prstGeom prst="rect">
              <a:avLst/>
            </a:prstGeom>
            <a:noFill/>
          </p:spPr>
          <p:txBody>
            <a:bodyPr wrap="square" rtlCol="0">
              <a:spAutoFit/>
              <a:scene3d>
                <a:camera prst="orthographicFront"/>
                <a:lightRig rig="threePt" dir="t"/>
              </a:scene3d>
              <a:sp3d contourW="12700"/>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a:ln>
                    <a:noFill/>
                  </a:ln>
                  <a:effectLst/>
                  <a:uLnTx/>
                  <a:uFillTx/>
                  <a:latin typeface="微软雅黑"/>
                </a:rPr>
                <a:t>B</a:t>
              </a:r>
              <a:r>
                <a:rPr kumimoji="0" lang="en-US" altLang="zh-CN" sz="2000" b="1" i="0" u="none" strike="noStrike" kern="0" cap="none" spc="0" normalizeH="0" baseline="0" noProof="0">
                  <a:ln>
                    <a:noFill/>
                  </a:ln>
                  <a:solidFill>
                    <a:schemeClr val="bg1">
                      <a:lumMod val="75000"/>
                    </a:schemeClr>
                  </a:solidFill>
                  <a:effectLst/>
                  <a:uLnTx/>
                  <a:uFillTx/>
                  <a:latin typeface="微软雅黑"/>
                </a:rPr>
                <a:t>usiness</a:t>
              </a:r>
              <a:r>
                <a:rPr kumimoji="0" lang="en-US" altLang="zh-CN" sz="2000" b="1" i="0" u="none" strike="noStrike" kern="0" cap="none" spc="0" normalizeH="0" baseline="0" noProof="0">
                  <a:ln>
                    <a:noFill/>
                  </a:ln>
                  <a:solidFill>
                    <a:prstClr val="black">
                      <a:lumMod val="75000"/>
                      <a:lumOff val="25000"/>
                    </a:prstClr>
                  </a:solidFill>
                  <a:effectLst/>
                  <a:uLnTx/>
                  <a:uFillTx/>
                  <a:latin typeface="微软雅黑"/>
                </a:rPr>
                <a:t> </a:t>
              </a:r>
              <a:r>
                <a:rPr lang="en-US" altLang="zh-CN" sz="2000" b="1" kern="0">
                  <a:solidFill>
                    <a:schemeClr val="bg1">
                      <a:lumMod val="75000"/>
                    </a:schemeClr>
                  </a:solidFill>
                  <a:latin typeface="微软雅黑"/>
                </a:rPr>
                <a:t>template</a:t>
              </a:r>
              <a:endParaRPr lang="zh-CN" altLang="en-US" sz="2000" b="1" kern="0" dirty="0">
                <a:solidFill>
                  <a:schemeClr val="bg1">
                    <a:lumMod val="75000"/>
                  </a:schemeClr>
                </a:solidFill>
                <a:latin typeface="微软雅黑"/>
              </a:endParaRPr>
            </a:p>
          </p:txBody>
        </p:sp>
        <p:sp>
          <p:nvSpPr>
            <p:cNvPr id="106" name="文本框 105">
              <a:extLst>
                <a:ext uri="{FF2B5EF4-FFF2-40B4-BE49-F238E27FC236}">
                  <a16:creationId xmlns:a16="http://schemas.microsoft.com/office/drawing/2014/main" id="{9B013713-3B49-46AC-A942-D4B6032EB1FF}"/>
                </a:ext>
              </a:extLst>
            </p:cNvPr>
            <p:cNvSpPr txBox="1"/>
            <p:nvPr/>
          </p:nvSpPr>
          <p:spPr>
            <a:xfrm>
              <a:off x="876641" y="664025"/>
              <a:ext cx="4885992" cy="269817"/>
            </a:xfrm>
            <a:prstGeom prst="rect">
              <a:avLst/>
            </a:prstGeom>
            <a:noFill/>
          </p:spPr>
          <p:txBody>
            <a:bodyPr wrap="square" rtlCol="0">
              <a:spAutoFit/>
              <a:scene3d>
                <a:camera prst="orthographicFront"/>
                <a:lightRig rig="threePt" dir="t"/>
              </a:scene3d>
              <a:sp3d contourW="12700"/>
            </a:bodyPr>
            <a:lstStyle/>
            <a:p>
              <a:pPr marL="0" marR="0" lvl="0" indent="0" defTabSz="914400" eaLnBrk="1" fontAlgn="auto" latinLnBrk="0" hangingPunct="1">
                <a:lnSpc>
                  <a:spcPct val="120000"/>
                </a:lnSpc>
                <a:spcBef>
                  <a:spcPts val="0"/>
                </a:spcBef>
                <a:spcAft>
                  <a:spcPts val="0"/>
                </a:spcAft>
                <a:buClrTx/>
                <a:buSzTx/>
                <a:buFontTx/>
                <a:buNone/>
                <a:tabLst/>
                <a:defRPr/>
              </a:pPr>
              <a:r>
                <a:rPr kumimoji="0" lang="en-US" altLang="zh-CN" sz="1050" b="0" i="0" u="none" strike="noStrike" kern="0" cap="none" spc="0" normalizeH="0" baseline="0" noProof="0" dirty="0">
                  <a:ln>
                    <a:noFill/>
                  </a:ln>
                  <a:solidFill>
                    <a:prstClr val="white">
                      <a:lumMod val="50000"/>
                    </a:prstClr>
                  </a:solidFill>
                  <a:effectLst/>
                  <a:uLnTx/>
                  <a:uFillTx/>
                  <a:latin typeface="微软雅黑"/>
                </a:rPr>
                <a:t>print the presentation and make it into a film to be used in a wider field</a:t>
              </a:r>
            </a:p>
          </p:txBody>
        </p:sp>
        <p:sp>
          <p:nvSpPr>
            <p:cNvPr id="107" name="矩形: 圆角 106">
              <a:extLst>
                <a:ext uri="{FF2B5EF4-FFF2-40B4-BE49-F238E27FC236}">
                  <a16:creationId xmlns:a16="http://schemas.microsoft.com/office/drawing/2014/main" id="{8077D562-7FC9-4C8E-BFEC-9A6F8DD9239E}"/>
                </a:ext>
              </a:extLst>
            </p:cNvPr>
            <p:cNvSpPr/>
            <p:nvPr/>
          </p:nvSpPr>
          <p:spPr>
            <a:xfrm>
              <a:off x="767557" y="271524"/>
              <a:ext cx="90035" cy="612864"/>
            </a:xfrm>
            <a:prstGeom prst="roundRect">
              <a:avLst>
                <a:gd name="adj" fmla="val 50000"/>
              </a:avLst>
            </a:prstGeom>
            <a:solidFill>
              <a:schemeClr val="tx1">
                <a:lumMod val="50000"/>
                <a:lumOff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grpSp>
      <p:sp>
        <p:nvSpPr>
          <p:cNvPr id="109" name="TextBox 94">
            <a:extLst>
              <a:ext uri="{FF2B5EF4-FFF2-40B4-BE49-F238E27FC236}">
                <a16:creationId xmlns:a16="http://schemas.microsoft.com/office/drawing/2014/main" id="{E25920CD-59C7-491F-9BFD-69BD4B1EAD16}"/>
              </a:ext>
            </a:extLst>
          </p:cNvPr>
          <p:cNvSpPr txBox="1"/>
          <p:nvPr/>
        </p:nvSpPr>
        <p:spPr>
          <a:xfrm>
            <a:off x="7095864" y="2438919"/>
            <a:ext cx="3156859" cy="253916"/>
          </a:xfrm>
          <a:prstGeom prst="rect">
            <a:avLst/>
          </a:prstGeom>
          <a:noFill/>
        </p:spPr>
        <p:txBody>
          <a:bodyPr wrap="square" rtlCol="0">
            <a:spAutoFit/>
          </a:bodyPr>
          <a:lstStyle/>
          <a:p>
            <a:pPr algn="dist">
              <a:defRPr/>
            </a:pPr>
            <a:r>
              <a:rPr lang="id-ID" sz="1050" dirty="0">
                <a:solidFill>
                  <a:srgbClr val="7F7F7F"/>
                </a:solidFill>
                <a:latin typeface="微软雅黑"/>
                <a:ea typeface="微软雅黑"/>
              </a:rPr>
              <a:t>Something about me that you should know</a:t>
            </a:r>
            <a:endParaRPr lang="en-US" sz="1050" dirty="0">
              <a:solidFill>
                <a:srgbClr val="7F7F7F"/>
              </a:solidFill>
              <a:latin typeface="微软雅黑"/>
              <a:ea typeface="微软雅黑"/>
            </a:endParaRPr>
          </a:p>
        </p:txBody>
      </p:sp>
      <p:sp>
        <p:nvSpPr>
          <p:cNvPr id="110" name="TextBox 34">
            <a:extLst>
              <a:ext uri="{FF2B5EF4-FFF2-40B4-BE49-F238E27FC236}">
                <a16:creationId xmlns:a16="http://schemas.microsoft.com/office/drawing/2014/main" id="{7D677170-AFC9-4855-AEDD-4D411B21B192}"/>
              </a:ext>
            </a:extLst>
          </p:cNvPr>
          <p:cNvSpPr txBox="1"/>
          <p:nvPr/>
        </p:nvSpPr>
        <p:spPr>
          <a:xfrm>
            <a:off x="7103006" y="2749865"/>
            <a:ext cx="4060293" cy="2601610"/>
          </a:xfrm>
          <a:prstGeom prst="rect">
            <a:avLst/>
          </a:prstGeom>
          <a:noFill/>
        </p:spPr>
        <p:txBody>
          <a:bodyPr wrap="square" rtlCol="0">
            <a:spAutoFit/>
          </a:bodyPr>
          <a:lstStyle>
            <a:defPPr>
              <a:defRPr lang="id-ID"/>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a:lstStyle>
          <a:p>
            <a:pPr algn="just" defTabSz="685749">
              <a:lnSpc>
                <a:spcPct val="150000"/>
              </a:lnSpc>
              <a:defRPr/>
            </a:pPr>
            <a:r>
              <a:rPr lang="id-ID" sz="1100" dirty="0">
                <a:solidFill>
                  <a:srgbClr val="7F7F7F"/>
                </a:solidFill>
                <a:latin typeface="微软雅黑"/>
                <a:ea typeface="微软雅黑"/>
              </a:rPr>
              <a:t>Suitable for all categories business and personal presentation, eaque ipsa quae ab illo inventore veritatis et quasi architecto beatae vitae dicta sunt explicabo. Suitable for all categories business and personal presentation, </a:t>
            </a:r>
          </a:p>
          <a:p>
            <a:pPr algn="just" defTabSz="685749">
              <a:lnSpc>
                <a:spcPct val="150000"/>
              </a:lnSpc>
              <a:defRPr/>
            </a:pPr>
            <a:endParaRPr lang="id-ID" sz="1100" dirty="0">
              <a:solidFill>
                <a:srgbClr val="7F7F7F"/>
              </a:solidFill>
              <a:latin typeface="微软雅黑"/>
              <a:ea typeface="微软雅黑"/>
            </a:endParaRPr>
          </a:p>
          <a:p>
            <a:pPr algn="just" defTabSz="685749">
              <a:lnSpc>
                <a:spcPct val="150000"/>
              </a:lnSpc>
              <a:defRPr/>
            </a:pPr>
            <a:r>
              <a:rPr lang="id-ID" sz="1100" dirty="0">
                <a:solidFill>
                  <a:srgbClr val="7F7F7F"/>
                </a:solidFill>
                <a:latin typeface="微软雅黑"/>
                <a:ea typeface="微软雅黑"/>
              </a:rPr>
              <a:t>eaque ipsa quae ab illo eaque ipsa quae ab illo inventore veritatis et quasi architecto beatae vitae dicta sunt explicabo. Suitable for all categories business and personal presentation</a:t>
            </a:r>
            <a:endParaRPr lang="en-US" sz="1100" dirty="0">
              <a:solidFill>
                <a:srgbClr val="7F7F7F"/>
              </a:solidFill>
              <a:latin typeface="微软雅黑"/>
              <a:ea typeface="微软雅黑"/>
            </a:endParaRPr>
          </a:p>
        </p:txBody>
      </p:sp>
      <p:sp>
        <p:nvSpPr>
          <p:cNvPr id="115" name="文本框 114">
            <a:extLst>
              <a:ext uri="{FF2B5EF4-FFF2-40B4-BE49-F238E27FC236}">
                <a16:creationId xmlns:a16="http://schemas.microsoft.com/office/drawing/2014/main" id="{65D77FD9-AE2E-43A3-B057-DF3A14456B15}"/>
              </a:ext>
            </a:extLst>
          </p:cNvPr>
          <p:cNvSpPr txBox="1"/>
          <p:nvPr/>
        </p:nvSpPr>
        <p:spPr>
          <a:xfrm>
            <a:off x="7130947" y="1915186"/>
            <a:ext cx="1686910" cy="400110"/>
          </a:xfrm>
          <a:prstGeom prst="rect">
            <a:avLst/>
          </a:prstGeom>
          <a:solidFill>
            <a:srgbClr val="595959"/>
          </a:solidFill>
        </p:spPr>
        <p:txBody>
          <a:bodyPr wrap="square" rtlCol="0">
            <a:spAutoFit/>
          </a:bodyPr>
          <a:lstStyle/>
          <a:p>
            <a:r>
              <a:rPr lang="zh-CN" altLang="en-US" sz="2000" b="1" spc="300">
                <a:solidFill>
                  <a:schemeClr val="bg1"/>
                </a:solidFill>
              </a:rPr>
              <a:t>请输入标题</a:t>
            </a:r>
          </a:p>
        </p:txBody>
      </p:sp>
      <p:grpSp>
        <p:nvGrpSpPr>
          <p:cNvPr id="6" name="组合 5">
            <a:extLst>
              <a:ext uri="{FF2B5EF4-FFF2-40B4-BE49-F238E27FC236}">
                <a16:creationId xmlns:a16="http://schemas.microsoft.com/office/drawing/2014/main" id="{8C0473A8-145F-4153-A303-2F0D3086AD6F}"/>
              </a:ext>
            </a:extLst>
          </p:cNvPr>
          <p:cNvGrpSpPr/>
          <p:nvPr/>
        </p:nvGrpSpPr>
        <p:grpSpPr>
          <a:xfrm>
            <a:off x="1258886" y="1369681"/>
            <a:ext cx="4436050" cy="4496791"/>
            <a:chOff x="702186" y="660553"/>
            <a:chExt cx="5462103" cy="5536893"/>
          </a:xfrm>
        </p:grpSpPr>
        <p:sp>
          <p:nvSpPr>
            <p:cNvPr id="108" name="Freeform 12">
              <a:extLst>
                <a:ext uri="{FF2B5EF4-FFF2-40B4-BE49-F238E27FC236}">
                  <a16:creationId xmlns:a16="http://schemas.microsoft.com/office/drawing/2014/main" id="{40DAA2AA-24F7-4A20-B967-B6C99BAE5043}"/>
                </a:ext>
              </a:extLst>
            </p:cNvPr>
            <p:cNvSpPr>
              <a:spLocks/>
            </p:cNvSpPr>
            <p:nvPr/>
          </p:nvSpPr>
          <p:spPr bwMode="auto">
            <a:xfrm>
              <a:off x="3446723" y="1388670"/>
              <a:ext cx="2028771" cy="2028770"/>
            </a:xfrm>
            <a:custGeom>
              <a:avLst/>
              <a:gdLst>
                <a:gd name="T0" fmla="*/ 0 w 900"/>
                <a:gd name="T1" fmla="*/ 900 h 900"/>
                <a:gd name="T2" fmla="*/ 900 w 900"/>
                <a:gd name="T3" fmla="*/ 900 h 900"/>
                <a:gd name="T4" fmla="*/ 0 w 900"/>
                <a:gd name="T5" fmla="*/ 0 h 900"/>
                <a:gd name="T6" fmla="*/ 0 w 900"/>
                <a:gd name="T7" fmla="*/ 900 h 900"/>
              </a:gdLst>
              <a:ahLst/>
              <a:cxnLst>
                <a:cxn ang="0">
                  <a:pos x="T0" y="T1"/>
                </a:cxn>
                <a:cxn ang="0">
                  <a:pos x="T2" y="T3"/>
                </a:cxn>
                <a:cxn ang="0">
                  <a:pos x="T4" y="T5"/>
                </a:cxn>
                <a:cxn ang="0">
                  <a:pos x="T6" y="T7"/>
                </a:cxn>
              </a:cxnLst>
              <a:rect l="0" t="0" r="r" b="b"/>
              <a:pathLst>
                <a:path w="900" h="900">
                  <a:moveTo>
                    <a:pt x="0" y="900"/>
                  </a:moveTo>
                  <a:cubicBezTo>
                    <a:pt x="900" y="900"/>
                    <a:pt x="900" y="900"/>
                    <a:pt x="900" y="900"/>
                  </a:cubicBezTo>
                  <a:cubicBezTo>
                    <a:pt x="896" y="404"/>
                    <a:pt x="495" y="3"/>
                    <a:pt x="0" y="0"/>
                  </a:cubicBezTo>
                  <a:lnTo>
                    <a:pt x="0" y="900"/>
                  </a:lnTo>
                  <a:close/>
                </a:path>
              </a:pathLst>
            </a:custGeom>
            <a:solidFill>
              <a:schemeClr val="bg2">
                <a:alpha val="60000"/>
              </a:schemeClr>
            </a:solidFill>
            <a:ln>
              <a:noFill/>
            </a:ln>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rgbClr val="1A242E"/>
                </a:solidFill>
                <a:effectLst/>
                <a:uLnTx/>
                <a:uFillTx/>
                <a:latin typeface="Open Sans"/>
                <a:ea typeface="+mn-ea"/>
                <a:cs typeface="+mn-cs"/>
              </a:endParaRPr>
            </a:p>
          </p:txBody>
        </p:sp>
        <p:sp>
          <p:nvSpPr>
            <p:cNvPr id="111" name="Freeform 13">
              <a:extLst>
                <a:ext uri="{FF2B5EF4-FFF2-40B4-BE49-F238E27FC236}">
                  <a16:creationId xmlns:a16="http://schemas.microsoft.com/office/drawing/2014/main" id="{C6753652-6952-41CE-A2D3-7B38CB03EE72}"/>
                </a:ext>
              </a:extLst>
            </p:cNvPr>
            <p:cNvSpPr>
              <a:spLocks/>
            </p:cNvSpPr>
            <p:nvPr/>
          </p:nvSpPr>
          <p:spPr bwMode="auto">
            <a:xfrm>
              <a:off x="1390982" y="1388670"/>
              <a:ext cx="2028771" cy="2028770"/>
            </a:xfrm>
            <a:custGeom>
              <a:avLst/>
              <a:gdLst>
                <a:gd name="T0" fmla="*/ 900 w 900"/>
                <a:gd name="T1" fmla="*/ 900 h 900"/>
                <a:gd name="T2" fmla="*/ 900 w 900"/>
                <a:gd name="T3" fmla="*/ 0 h 900"/>
                <a:gd name="T4" fmla="*/ 0 w 900"/>
                <a:gd name="T5" fmla="*/ 900 h 900"/>
                <a:gd name="T6" fmla="*/ 900 w 900"/>
                <a:gd name="T7" fmla="*/ 900 h 900"/>
              </a:gdLst>
              <a:ahLst/>
              <a:cxnLst>
                <a:cxn ang="0">
                  <a:pos x="T0" y="T1"/>
                </a:cxn>
                <a:cxn ang="0">
                  <a:pos x="T2" y="T3"/>
                </a:cxn>
                <a:cxn ang="0">
                  <a:pos x="T4" y="T5"/>
                </a:cxn>
                <a:cxn ang="0">
                  <a:pos x="T6" y="T7"/>
                </a:cxn>
              </a:cxnLst>
              <a:rect l="0" t="0" r="r" b="b"/>
              <a:pathLst>
                <a:path w="900" h="900">
                  <a:moveTo>
                    <a:pt x="900" y="900"/>
                  </a:moveTo>
                  <a:cubicBezTo>
                    <a:pt x="900" y="0"/>
                    <a:pt x="900" y="0"/>
                    <a:pt x="900" y="0"/>
                  </a:cubicBezTo>
                  <a:cubicBezTo>
                    <a:pt x="404" y="3"/>
                    <a:pt x="3" y="404"/>
                    <a:pt x="0" y="900"/>
                  </a:cubicBezTo>
                  <a:lnTo>
                    <a:pt x="900" y="900"/>
                  </a:lnTo>
                  <a:close/>
                </a:path>
              </a:pathLst>
            </a:cu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rgbClr val="1A242E"/>
                </a:solidFill>
                <a:effectLst/>
                <a:uLnTx/>
                <a:uFillTx/>
                <a:latin typeface="Open Sans"/>
                <a:ea typeface="+mn-ea"/>
                <a:cs typeface="+mn-cs"/>
              </a:endParaRPr>
            </a:p>
          </p:txBody>
        </p:sp>
        <p:sp>
          <p:nvSpPr>
            <p:cNvPr id="112" name="Freeform 14">
              <a:extLst>
                <a:ext uri="{FF2B5EF4-FFF2-40B4-BE49-F238E27FC236}">
                  <a16:creationId xmlns:a16="http://schemas.microsoft.com/office/drawing/2014/main" id="{C51D63D3-6326-4C07-9B52-1E54540F6F2B}"/>
                </a:ext>
              </a:extLst>
            </p:cNvPr>
            <p:cNvSpPr>
              <a:spLocks/>
            </p:cNvSpPr>
            <p:nvPr/>
          </p:nvSpPr>
          <p:spPr bwMode="auto">
            <a:xfrm>
              <a:off x="1390982" y="3444414"/>
              <a:ext cx="2028771" cy="2024915"/>
            </a:xfrm>
            <a:custGeom>
              <a:avLst/>
              <a:gdLst>
                <a:gd name="T0" fmla="*/ 900 w 900"/>
                <a:gd name="T1" fmla="*/ 0 h 899"/>
                <a:gd name="T2" fmla="*/ 0 w 900"/>
                <a:gd name="T3" fmla="*/ 0 h 899"/>
                <a:gd name="T4" fmla="*/ 900 w 900"/>
                <a:gd name="T5" fmla="*/ 899 h 899"/>
                <a:gd name="T6" fmla="*/ 900 w 900"/>
                <a:gd name="T7" fmla="*/ 0 h 899"/>
              </a:gdLst>
              <a:ahLst/>
              <a:cxnLst>
                <a:cxn ang="0">
                  <a:pos x="T0" y="T1"/>
                </a:cxn>
                <a:cxn ang="0">
                  <a:pos x="T2" y="T3"/>
                </a:cxn>
                <a:cxn ang="0">
                  <a:pos x="T4" y="T5"/>
                </a:cxn>
                <a:cxn ang="0">
                  <a:pos x="T6" y="T7"/>
                </a:cxn>
              </a:cxnLst>
              <a:rect l="0" t="0" r="r" b="b"/>
              <a:pathLst>
                <a:path w="900" h="899">
                  <a:moveTo>
                    <a:pt x="900" y="0"/>
                  </a:moveTo>
                  <a:cubicBezTo>
                    <a:pt x="0" y="0"/>
                    <a:pt x="0" y="0"/>
                    <a:pt x="0" y="0"/>
                  </a:cubicBezTo>
                  <a:cubicBezTo>
                    <a:pt x="3" y="495"/>
                    <a:pt x="404" y="896"/>
                    <a:pt x="900" y="899"/>
                  </a:cubicBezTo>
                  <a:lnTo>
                    <a:pt x="900" y="0"/>
                  </a:lnTo>
                  <a:close/>
                </a:path>
              </a:pathLst>
            </a:custGeom>
            <a:solidFill>
              <a:schemeClr val="bg2">
                <a:alpha val="60000"/>
              </a:schemeClr>
            </a:solidFill>
            <a:ln>
              <a:noFill/>
            </a:ln>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rgbClr val="1A242E"/>
                </a:solidFill>
                <a:effectLst/>
                <a:uLnTx/>
                <a:uFillTx/>
                <a:latin typeface="Open Sans"/>
                <a:ea typeface="+mn-ea"/>
                <a:cs typeface="+mn-cs"/>
              </a:endParaRPr>
            </a:p>
          </p:txBody>
        </p:sp>
        <p:sp>
          <p:nvSpPr>
            <p:cNvPr id="113" name="Freeform 15">
              <a:extLst>
                <a:ext uri="{FF2B5EF4-FFF2-40B4-BE49-F238E27FC236}">
                  <a16:creationId xmlns:a16="http://schemas.microsoft.com/office/drawing/2014/main" id="{CFCF8539-3B36-490A-BE37-431AA5F2C4B3}"/>
                </a:ext>
              </a:extLst>
            </p:cNvPr>
            <p:cNvSpPr>
              <a:spLocks/>
            </p:cNvSpPr>
            <p:nvPr/>
          </p:nvSpPr>
          <p:spPr bwMode="auto">
            <a:xfrm>
              <a:off x="3446723" y="3444414"/>
              <a:ext cx="2028771" cy="2024915"/>
            </a:xfrm>
            <a:custGeom>
              <a:avLst/>
              <a:gdLst>
                <a:gd name="T0" fmla="*/ 0 w 900"/>
                <a:gd name="T1" fmla="*/ 0 h 899"/>
                <a:gd name="T2" fmla="*/ 0 w 900"/>
                <a:gd name="T3" fmla="*/ 899 h 899"/>
                <a:gd name="T4" fmla="*/ 900 w 900"/>
                <a:gd name="T5" fmla="*/ 0 h 899"/>
                <a:gd name="T6" fmla="*/ 0 w 900"/>
                <a:gd name="T7" fmla="*/ 0 h 899"/>
              </a:gdLst>
              <a:ahLst/>
              <a:cxnLst>
                <a:cxn ang="0">
                  <a:pos x="T0" y="T1"/>
                </a:cxn>
                <a:cxn ang="0">
                  <a:pos x="T2" y="T3"/>
                </a:cxn>
                <a:cxn ang="0">
                  <a:pos x="T4" y="T5"/>
                </a:cxn>
                <a:cxn ang="0">
                  <a:pos x="T6" y="T7"/>
                </a:cxn>
              </a:cxnLst>
              <a:rect l="0" t="0" r="r" b="b"/>
              <a:pathLst>
                <a:path w="900" h="899">
                  <a:moveTo>
                    <a:pt x="0" y="0"/>
                  </a:moveTo>
                  <a:cubicBezTo>
                    <a:pt x="0" y="899"/>
                    <a:pt x="0" y="899"/>
                    <a:pt x="0" y="899"/>
                  </a:cubicBezTo>
                  <a:cubicBezTo>
                    <a:pt x="495" y="896"/>
                    <a:pt x="896" y="495"/>
                    <a:pt x="900" y="0"/>
                  </a:cubicBezTo>
                  <a:lnTo>
                    <a:pt x="0" y="0"/>
                  </a:lnTo>
                  <a:close/>
                </a:path>
              </a:pathLst>
            </a:cu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rgbClr val="1A242E"/>
                </a:solidFill>
                <a:effectLst/>
                <a:uLnTx/>
                <a:uFillTx/>
                <a:latin typeface="Open Sans"/>
                <a:ea typeface="+mn-ea"/>
                <a:cs typeface="+mn-cs"/>
              </a:endParaRPr>
            </a:p>
          </p:txBody>
        </p:sp>
        <p:sp>
          <p:nvSpPr>
            <p:cNvPr id="114" name="Freeform 5">
              <a:extLst>
                <a:ext uri="{FF2B5EF4-FFF2-40B4-BE49-F238E27FC236}">
                  <a16:creationId xmlns:a16="http://schemas.microsoft.com/office/drawing/2014/main" id="{C10A8DB0-D964-482D-80BD-AF9138401812}"/>
                </a:ext>
              </a:extLst>
            </p:cNvPr>
            <p:cNvSpPr>
              <a:spLocks/>
            </p:cNvSpPr>
            <p:nvPr/>
          </p:nvSpPr>
          <p:spPr bwMode="auto">
            <a:xfrm>
              <a:off x="2419950" y="3876534"/>
              <a:ext cx="3305249" cy="2320912"/>
            </a:xfrm>
            <a:custGeom>
              <a:avLst/>
              <a:gdLst>
                <a:gd name="T0" fmla="*/ 1605 w 1605"/>
                <a:gd name="T1" fmla="*/ 80 h 1128"/>
                <a:gd name="T2" fmla="*/ 1603 w 1605"/>
                <a:gd name="T3" fmla="*/ 85 h 1128"/>
                <a:gd name="T4" fmla="*/ 1603 w 1605"/>
                <a:gd name="T5" fmla="*/ 85 h 1128"/>
                <a:gd name="T6" fmla="*/ 498 w 1605"/>
                <a:gd name="T7" fmla="*/ 939 h 1128"/>
                <a:gd name="T8" fmla="*/ 498 w 1605"/>
                <a:gd name="T9" fmla="*/ 1128 h 1128"/>
                <a:gd name="T10" fmla="*/ 160 w 1605"/>
                <a:gd name="T11" fmla="*/ 893 h 1128"/>
                <a:gd name="T12" fmla="*/ 159 w 1605"/>
                <a:gd name="T13" fmla="*/ 891 h 1128"/>
                <a:gd name="T14" fmla="*/ 0 w 1605"/>
                <a:gd name="T15" fmla="*/ 780 h 1128"/>
                <a:gd name="T16" fmla="*/ 287 w 1605"/>
                <a:gd name="T17" fmla="*/ 580 h 1128"/>
                <a:gd name="T18" fmla="*/ 288 w 1605"/>
                <a:gd name="T19" fmla="*/ 579 h 1128"/>
                <a:gd name="T20" fmla="*/ 498 w 1605"/>
                <a:gd name="T21" fmla="*/ 433 h 1128"/>
                <a:gd name="T22" fmla="*/ 498 w 1605"/>
                <a:gd name="T23" fmla="*/ 604 h 1128"/>
                <a:gd name="T24" fmla="*/ 1279 w 1605"/>
                <a:gd name="T25" fmla="*/ 0 h 1128"/>
                <a:gd name="T26" fmla="*/ 1470 w 1605"/>
                <a:gd name="T27" fmla="*/ 273 h 1128"/>
                <a:gd name="T28" fmla="*/ 1601 w 1605"/>
                <a:gd name="T29" fmla="*/ 85 h 1128"/>
                <a:gd name="T30" fmla="*/ 1605 w 1605"/>
                <a:gd name="T31" fmla="*/ 80 h 1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05" h="1128">
                  <a:moveTo>
                    <a:pt x="1605" y="80"/>
                  </a:moveTo>
                  <a:cubicBezTo>
                    <a:pt x="1604" y="82"/>
                    <a:pt x="1604" y="83"/>
                    <a:pt x="1603" y="85"/>
                  </a:cubicBezTo>
                  <a:cubicBezTo>
                    <a:pt x="1603" y="85"/>
                    <a:pt x="1603" y="85"/>
                    <a:pt x="1603" y="85"/>
                  </a:cubicBezTo>
                  <a:cubicBezTo>
                    <a:pt x="1472" y="574"/>
                    <a:pt x="1027" y="935"/>
                    <a:pt x="498" y="939"/>
                  </a:cubicBezTo>
                  <a:cubicBezTo>
                    <a:pt x="498" y="1128"/>
                    <a:pt x="498" y="1128"/>
                    <a:pt x="498" y="1128"/>
                  </a:cubicBezTo>
                  <a:cubicBezTo>
                    <a:pt x="160" y="893"/>
                    <a:pt x="160" y="893"/>
                    <a:pt x="160" y="893"/>
                  </a:cubicBezTo>
                  <a:cubicBezTo>
                    <a:pt x="159" y="891"/>
                    <a:pt x="159" y="891"/>
                    <a:pt x="159" y="891"/>
                  </a:cubicBezTo>
                  <a:cubicBezTo>
                    <a:pt x="0" y="780"/>
                    <a:pt x="0" y="780"/>
                    <a:pt x="0" y="780"/>
                  </a:cubicBezTo>
                  <a:cubicBezTo>
                    <a:pt x="287" y="580"/>
                    <a:pt x="287" y="580"/>
                    <a:pt x="287" y="580"/>
                  </a:cubicBezTo>
                  <a:cubicBezTo>
                    <a:pt x="288" y="579"/>
                    <a:pt x="288" y="579"/>
                    <a:pt x="288" y="579"/>
                  </a:cubicBezTo>
                  <a:cubicBezTo>
                    <a:pt x="498" y="433"/>
                    <a:pt x="498" y="433"/>
                    <a:pt x="498" y="433"/>
                  </a:cubicBezTo>
                  <a:cubicBezTo>
                    <a:pt x="498" y="604"/>
                    <a:pt x="498" y="604"/>
                    <a:pt x="498" y="604"/>
                  </a:cubicBezTo>
                  <a:cubicBezTo>
                    <a:pt x="872" y="600"/>
                    <a:pt x="1185" y="345"/>
                    <a:pt x="1279" y="0"/>
                  </a:cubicBezTo>
                  <a:cubicBezTo>
                    <a:pt x="1470" y="273"/>
                    <a:pt x="1470" y="273"/>
                    <a:pt x="1470" y="273"/>
                  </a:cubicBezTo>
                  <a:cubicBezTo>
                    <a:pt x="1601" y="85"/>
                    <a:pt x="1601" y="85"/>
                    <a:pt x="1601" y="85"/>
                  </a:cubicBezTo>
                  <a:lnTo>
                    <a:pt x="1605" y="80"/>
                  </a:lnTo>
                  <a:close/>
                </a:path>
              </a:pathLst>
            </a:custGeom>
            <a:solidFill>
              <a:schemeClr val="accent1"/>
            </a:solidFill>
            <a:ln>
              <a:noFill/>
            </a:ln>
            <a:effectLst>
              <a:outerShdw blurRad="50800" dist="38100" dir="10800000" algn="r" rotWithShape="0">
                <a:prstClr val="black">
                  <a:alpha val="20000"/>
                </a:prstClr>
              </a:outerShdw>
            </a:effec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rgbClr val="1A242E"/>
                </a:solidFill>
                <a:effectLst/>
                <a:uLnTx/>
                <a:uFillTx/>
                <a:latin typeface="Open Sans"/>
                <a:ea typeface="+mn-ea"/>
                <a:cs typeface="+mn-cs"/>
              </a:endParaRPr>
            </a:p>
          </p:txBody>
        </p:sp>
        <p:sp>
          <p:nvSpPr>
            <p:cNvPr id="116" name="Freeform 6">
              <a:extLst>
                <a:ext uri="{FF2B5EF4-FFF2-40B4-BE49-F238E27FC236}">
                  <a16:creationId xmlns:a16="http://schemas.microsoft.com/office/drawing/2014/main" id="{2E1DE9A0-1891-4C17-8A76-C6CE11489A0F}"/>
                </a:ext>
              </a:extLst>
            </p:cNvPr>
            <p:cNvSpPr>
              <a:spLocks/>
            </p:cNvSpPr>
            <p:nvPr/>
          </p:nvSpPr>
          <p:spPr bwMode="auto">
            <a:xfrm>
              <a:off x="3828903" y="1162372"/>
              <a:ext cx="2335386" cy="3276295"/>
            </a:xfrm>
            <a:custGeom>
              <a:avLst/>
              <a:gdLst>
                <a:gd name="T0" fmla="*/ 1134 w 1134"/>
                <a:gd name="T1" fmla="*/ 1093 h 1591"/>
                <a:gd name="T2" fmla="*/ 921 w 1134"/>
                <a:gd name="T3" fmla="*/ 1398 h 1591"/>
                <a:gd name="T4" fmla="*/ 917 w 1134"/>
                <a:gd name="T5" fmla="*/ 1403 h 1591"/>
                <a:gd name="T6" fmla="*/ 786 w 1134"/>
                <a:gd name="T7" fmla="*/ 1591 h 1591"/>
                <a:gd name="T8" fmla="*/ 595 w 1134"/>
                <a:gd name="T9" fmla="*/ 1318 h 1591"/>
                <a:gd name="T10" fmla="*/ 593 w 1134"/>
                <a:gd name="T11" fmla="*/ 1315 h 1591"/>
                <a:gd name="T12" fmla="*/ 438 w 1134"/>
                <a:gd name="T13" fmla="*/ 1093 h 1591"/>
                <a:gd name="T14" fmla="*/ 621 w 1134"/>
                <a:gd name="T15" fmla="*/ 1093 h 1591"/>
                <a:gd name="T16" fmla="*/ 0 w 1134"/>
                <a:gd name="T17" fmla="*/ 307 h 1591"/>
                <a:gd name="T18" fmla="*/ 1 w 1134"/>
                <a:gd name="T19" fmla="*/ 307 h 1591"/>
                <a:gd name="T20" fmla="*/ 293 w 1134"/>
                <a:gd name="T21" fmla="*/ 103 h 1591"/>
                <a:gd name="T22" fmla="*/ 144 w 1134"/>
                <a:gd name="T23" fmla="*/ 0 h 1591"/>
                <a:gd name="T24" fmla="*/ 956 w 1134"/>
                <a:gd name="T25" fmla="*/ 1093 h 1591"/>
                <a:gd name="T26" fmla="*/ 1134 w 1134"/>
                <a:gd name="T27" fmla="*/ 1093 h 15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34" h="1591">
                  <a:moveTo>
                    <a:pt x="1134" y="1093"/>
                  </a:moveTo>
                  <a:cubicBezTo>
                    <a:pt x="921" y="1398"/>
                    <a:pt x="921" y="1398"/>
                    <a:pt x="921" y="1398"/>
                  </a:cubicBezTo>
                  <a:cubicBezTo>
                    <a:pt x="917" y="1403"/>
                    <a:pt x="917" y="1403"/>
                    <a:pt x="917" y="1403"/>
                  </a:cubicBezTo>
                  <a:cubicBezTo>
                    <a:pt x="786" y="1591"/>
                    <a:pt x="786" y="1591"/>
                    <a:pt x="786" y="1591"/>
                  </a:cubicBezTo>
                  <a:cubicBezTo>
                    <a:pt x="595" y="1318"/>
                    <a:pt x="595" y="1318"/>
                    <a:pt x="595" y="1318"/>
                  </a:cubicBezTo>
                  <a:cubicBezTo>
                    <a:pt x="593" y="1315"/>
                    <a:pt x="593" y="1315"/>
                    <a:pt x="593" y="1315"/>
                  </a:cubicBezTo>
                  <a:cubicBezTo>
                    <a:pt x="438" y="1093"/>
                    <a:pt x="438" y="1093"/>
                    <a:pt x="438" y="1093"/>
                  </a:cubicBezTo>
                  <a:cubicBezTo>
                    <a:pt x="621" y="1093"/>
                    <a:pt x="621" y="1093"/>
                    <a:pt x="621" y="1093"/>
                  </a:cubicBezTo>
                  <a:cubicBezTo>
                    <a:pt x="617" y="713"/>
                    <a:pt x="354" y="395"/>
                    <a:pt x="0" y="307"/>
                  </a:cubicBezTo>
                  <a:cubicBezTo>
                    <a:pt x="1" y="307"/>
                    <a:pt x="1" y="307"/>
                    <a:pt x="1" y="307"/>
                  </a:cubicBezTo>
                  <a:cubicBezTo>
                    <a:pt x="293" y="103"/>
                    <a:pt x="293" y="103"/>
                    <a:pt x="293" y="103"/>
                  </a:cubicBezTo>
                  <a:cubicBezTo>
                    <a:pt x="144" y="0"/>
                    <a:pt x="144" y="0"/>
                    <a:pt x="144" y="0"/>
                  </a:cubicBezTo>
                  <a:cubicBezTo>
                    <a:pt x="612" y="144"/>
                    <a:pt x="952" y="579"/>
                    <a:pt x="956" y="1093"/>
                  </a:cubicBezTo>
                  <a:lnTo>
                    <a:pt x="1134" y="1093"/>
                  </a:lnTo>
                  <a:close/>
                </a:path>
              </a:pathLst>
            </a:custGeom>
            <a:solidFill>
              <a:schemeClr val="bg2"/>
            </a:solidFill>
            <a:ln>
              <a:noFill/>
            </a:ln>
            <a:effectLst>
              <a:outerShdw blurRad="50800" dist="38100" dir="5400000" algn="t" rotWithShape="0">
                <a:prstClr val="black">
                  <a:alpha val="20000"/>
                </a:prstClr>
              </a:outerShdw>
            </a:effec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rgbClr val="1A242E"/>
                </a:solidFill>
                <a:effectLst/>
                <a:uLnTx/>
                <a:uFillTx/>
                <a:latin typeface="Open Sans"/>
                <a:ea typeface="+mn-ea"/>
                <a:cs typeface="+mn-cs"/>
              </a:endParaRPr>
            </a:p>
          </p:txBody>
        </p:sp>
        <p:sp>
          <p:nvSpPr>
            <p:cNvPr id="118" name="Freeform 7">
              <a:extLst>
                <a:ext uri="{FF2B5EF4-FFF2-40B4-BE49-F238E27FC236}">
                  <a16:creationId xmlns:a16="http://schemas.microsoft.com/office/drawing/2014/main" id="{4C495542-816E-484D-92D0-88C47814A140}"/>
                </a:ext>
              </a:extLst>
            </p:cNvPr>
            <p:cNvSpPr>
              <a:spLocks/>
            </p:cNvSpPr>
            <p:nvPr/>
          </p:nvSpPr>
          <p:spPr bwMode="auto">
            <a:xfrm>
              <a:off x="1119563" y="660553"/>
              <a:ext cx="3312485" cy="2316086"/>
            </a:xfrm>
            <a:custGeom>
              <a:avLst/>
              <a:gdLst>
                <a:gd name="T0" fmla="*/ 1609 w 1609"/>
                <a:gd name="T1" fmla="*/ 347 h 1125"/>
                <a:gd name="T2" fmla="*/ 1317 w 1609"/>
                <a:gd name="T3" fmla="*/ 551 h 1125"/>
                <a:gd name="T4" fmla="*/ 1316 w 1609"/>
                <a:gd name="T5" fmla="*/ 551 h 1125"/>
                <a:gd name="T6" fmla="*/ 1111 w 1609"/>
                <a:gd name="T7" fmla="*/ 695 h 1125"/>
                <a:gd name="T8" fmla="*/ 1111 w 1609"/>
                <a:gd name="T9" fmla="*/ 527 h 1125"/>
                <a:gd name="T10" fmla="*/ 332 w 1609"/>
                <a:gd name="T11" fmla="*/ 1122 h 1125"/>
                <a:gd name="T12" fmla="*/ 331 w 1609"/>
                <a:gd name="T13" fmla="*/ 1125 h 1125"/>
                <a:gd name="T14" fmla="*/ 330 w 1609"/>
                <a:gd name="T15" fmla="*/ 1122 h 1125"/>
                <a:gd name="T16" fmla="*/ 145 w 1609"/>
                <a:gd name="T17" fmla="*/ 858 h 1125"/>
                <a:gd name="T18" fmla="*/ 0 w 1609"/>
                <a:gd name="T19" fmla="*/ 1066 h 1125"/>
                <a:gd name="T20" fmla="*/ 1108 w 1609"/>
                <a:gd name="T21" fmla="*/ 192 h 1125"/>
                <a:gd name="T22" fmla="*/ 1111 w 1609"/>
                <a:gd name="T23" fmla="*/ 192 h 1125"/>
                <a:gd name="T24" fmla="*/ 1111 w 1609"/>
                <a:gd name="T25" fmla="*/ 0 h 1125"/>
                <a:gd name="T26" fmla="*/ 1458 w 1609"/>
                <a:gd name="T27" fmla="*/ 242 h 1125"/>
                <a:gd name="T28" fmla="*/ 1460 w 1609"/>
                <a:gd name="T29" fmla="*/ 244 h 1125"/>
                <a:gd name="T30" fmla="*/ 1609 w 1609"/>
                <a:gd name="T31" fmla="*/ 347 h 1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09" h="1125">
                  <a:moveTo>
                    <a:pt x="1609" y="347"/>
                  </a:moveTo>
                  <a:cubicBezTo>
                    <a:pt x="1317" y="551"/>
                    <a:pt x="1317" y="551"/>
                    <a:pt x="1317" y="551"/>
                  </a:cubicBezTo>
                  <a:cubicBezTo>
                    <a:pt x="1316" y="551"/>
                    <a:pt x="1316" y="551"/>
                    <a:pt x="1316" y="551"/>
                  </a:cubicBezTo>
                  <a:cubicBezTo>
                    <a:pt x="1111" y="695"/>
                    <a:pt x="1111" y="695"/>
                    <a:pt x="1111" y="695"/>
                  </a:cubicBezTo>
                  <a:cubicBezTo>
                    <a:pt x="1111" y="527"/>
                    <a:pt x="1111" y="527"/>
                    <a:pt x="1111" y="527"/>
                  </a:cubicBezTo>
                  <a:cubicBezTo>
                    <a:pt x="740" y="531"/>
                    <a:pt x="429" y="782"/>
                    <a:pt x="332" y="1122"/>
                  </a:cubicBezTo>
                  <a:cubicBezTo>
                    <a:pt x="332" y="1123"/>
                    <a:pt x="331" y="1124"/>
                    <a:pt x="331" y="1125"/>
                  </a:cubicBezTo>
                  <a:cubicBezTo>
                    <a:pt x="330" y="1122"/>
                    <a:pt x="330" y="1122"/>
                    <a:pt x="330" y="1122"/>
                  </a:cubicBezTo>
                  <a:cubicBezTo>
                    <a:pt x="145" y="858"/>
                    <a:pt x="145" y="858"/>
                    <a:pt x="145" y="858"/>
                  </a:cubicBezTo>
                  <a:cubicBezTo>
                    <a:pt x="0" y="1066"/>
                    <a:pt x="0" y="1066"/>
                    <a:pt x="0" y="1066"/>
                  </a:cubicBezTo>
                  <a:cubicBezTo>
                    <a:pt x="125" y="568"/>
                    <a:pt x="573" y="198"/>
                    <a:pt x="1108" y="192"/>
                  </a:cubicBezTo>
                  <a:cubicBezTo>
                    <a:pt x="1109" y="192"/>
                    <a:pt x="1110" y="192"/>
                    <a:pt x="1111" y="192"/>
                  </a:cubicBezTo>
                  <a:cubicBezTo>
                    <a:pt x="1111" y="0"/>
                    <a:pt x="1111" y="0"/>
                    <a:pt x="1111" y="0"/>
                  </a:cubicBezTo>
                  <a:cubicBezTo>
                    <a:pt x="1458" y="242"/>
                    <a:pt x="1458" y="242"/>
                    <a:pt x="1458" y="242"/>
                  </a:cubicBezTo>
                  <a:cubicBezTo>
                    <a:pt x="1460" y="244"/>
                    <a:pt x="1460" y="244"/>
                    <a:pt x="1460" y="244"/>
                  </a:cubicBezTo>
                  <a:lnTo>
                    <a:pt x="1609" y="347"/>
                  </a:lnTo>
                  <a:close/>
                </a:path>
              </a:pathLst>
            </a:custGeom>
            <a:solidFill>
              <a:schemeClr val="accent1"/>
            </a:solidFill>
            <a:ln>
              <a:noFill/>
            </a:ln>
            <a:effectLst>
              <a:outerShdw blurRad="50800" dist="38100" dir="2700000" algn="tl" rotWithShape="0">
                <a:prstClr val="black">
                  <a:alpha val="20000"/>
                </a:prstClr>
              </a:outerShdw>
            </a:effec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rgbClr val="1A242E"/>
                </a:solidFill>
                <a:effectLst/>
                <a:uLnTx/>
                <a:uFillTx/>
                <a:latin typeface="Open Sans"/>
                <a:ea typeface="+mn-ea"/>
                <a:cs typeface="+mn-cs"/>
              </a:endParaRPr>
            </a:p>
          </p:txBody>
        </p:sp>
        <p:sp>
          <p:nvSpPr>
            <p:cNvPr id="120" name="Freeform 8">
              <a:extLst>
                <a:ext uri="{FF2B5EF4-FFF2-40B4-BE49-F238E27FC236}">
                  <a16:creationId xmlns:a16="http://schemas.microsoft.com/office/drawing/2014/main" id="{53FB564D-E000-4DF3-866A-934053E542A7}"/>
                </a:ext>
              </a:extLst>
            </p:cNvPr>
            <p:cNvSpPr>
              <a:spLocks/>
            </p:cNvSpPr>
            <p:nvPr/>
          </p:nvSpPr>
          <p:spPr bwMode="auto">
            <a:xfrm>
              <a:off x="702186" y="2426567"/>
              <a:ext cx="2308848" cy="3288359"/>
            </a:xfrm>
            <a:custGeom>
              <a:avLst/>
              <a:gdLst>
                <a:gd name="T0" fmla="*/ 994 w 1122"/>
                <a:gd name="T1" fmla="*/ 1595 h 1597"/>
                <a:gd name="T2" fmla="*/ 995 w 1122"/>
                <a:gd name="T3" fmla="*/ 1597 h 1597"/>
                <a:gd name="T4" fmla="*/ 992 w 1122"/>
                <a:gd name="T5" fmla="*/ 1595 h 1597"/>
                <a:gd name="T6" fmla="*/ 166 w 1122"/>
                <a:gd name="T7" fmla="*/ 498 h 1597"/>
                <a:gd name="T8" fmla="*/ 0 w 1122"/>
                <a:gd name="T9" fmla="*/ 498 h 1597"/>
                <a:gd name="T10" fmla="*/ 200 w 1122"/>
                <a:gd name="T11" fmla="*/ 213 h 1597"/>
                <a:gd name="T12" fmla="*/ 203 w 1122"/>
                <a:gd name="T13" fmla="*/ 208 h 1597"/>
                <a:gd name="T14" fmla="*/ 348 w 1122"/>
                <a:gd name="T15" fmla="*/ 0 h 1597"/>
                <a:gd name="T16" fmla="*/ 533 w 1122"/>
                <a:gd name="T17" fmla="*/ 264 h 1597"/>
                <a:gd name="T18" fmla="*/ 534 w 1122"/>
                <a:gd name="T19" fmla="*/ 267 h 1597"/>
                <a:gd name="T20" fmla="*/ 696 w 1122"/>
                <a:gd name="T21" fmla="*/ 498 h 1597"/>
                <a:gd name="T22" fmla="*/ 502 w 1122"/>
                <a:gd name="T23" fmla="*/ 498 h 1597"/>
                <a:gd name="T24" fmla="*/ 1121 w 1122"/>
                <a:gd name="T25" fmla="*/ 1283 h 1597"/>
                <a:gd name="T26" fmla="*/ 1122 w 1122"/>
                <a:gd name="T27" fmla="*/ 1284 h 1597"/>
                <a:gd name="T28" fmla="*/ 835 w 1122"/>
                <a:gd name="T29" fmla="*/ 1484 h 1597"/>
                <a:gd name="T30" fmla="*/ 994 w 1122"/>
                <a:gd name="T31" fmla="*/ 1595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22" h="1597">
                  <a:moveTo>
                    <a:pt x="994" y="1595"/>
                  </a:moveTo>
                  <a:cubicBezTo>
                    <a:pt x="995" y="1597"/>
                    <a:pt x="995" y="1597"/>
                    <a:pt x="995" y="1597"/>
                  </a:cubicBezTo>
                  <a:cubicBezTo>
                    <a:pt x="994" y="1596"/>
                    <a:pt x="993" y="1596"/>
                    <a:pt x="992" y="1595"/>
                  </a:cubicBezTo>
                  <a:cubicBezTo>
                    <a:pt x="517" y="1454"/>
                    <a:pt x="171" y="1017"/>
                    <a:pt x="166" y="498"/>
                  </a:cubicBezTo>
                  <a:cubicBezTo>
                    <a:pt x="0" y="498"/>
                    <a:pt x="0" y="498"/>
                    <a:pt x="0" y="498"/>
                  </a:cubicBezTo>
                  <a:cubicBezTo>
                    <a:pt x="200" y="213"/>
                    <a:pt x="200" y="213"/>
                    <a:pt x="200" y="213"/>
                  </a:cubicBezTo>
                  <a:cubicBezTo>
                    <a:pt x="203" y="208"/>
                    <a:pt x="203" y="208"/>
                    <a:pt x="203" y="208"/>
                  </a:cubicBezTo>
                  <a:cubicBezTo>
                    <a:pt x="348" y="0"/>
                    <a:pt x="348" y="0"/>
                    <a:pt x="348" y="0"/>
                  </a:cubicBezTo>
                  <a:cubicBezTo>
                    <a:pt x="533" y="264"/>
                    <a:pt x="533" y="264"/>
                    <a:pt x="533" y="264"/>
                  </a:cubicBezTo>
                  <a:cubicBezTo>
                    <a:pt x="534" y="267"/>
                    <a:pt x="534" y="267"/>
                    <a:pt x="534" y="267"/>
                  </a:cubicBezTo>
                  <a:cubicBezTo>
                    <a:pt x="696" y="498"/>
                    <a:pt x="696" y="498"/>
                    <a:pt x="696" y="498"/>
                  </a:cubicBezTo>
                  <a:cubicBezTo>
                    <a:pt x="502" y="498"/>
                    <a:pt x="502" y="498"/>
                    <a:pt x="502" y="498"/>
                  </a:cubicBezTo>
                  <a:cubicBezTo>
                    <a:pt x="506" y="877"/>
                    <a:pt x="768" y="1195"/>
                    <a:pt x="1121" y="1283"/>
                  </a:cubicBezTo>
                  <a:cubicBezTo>
                    <a:pt x="1121" y="1283"/>
                    <a:pt x="1122" y="1284"/>
                    <a:pt x="1122" y="1284"/>
                  </a:cubicBezTo>
                  <a:cubicBezTo>
                    <a:pt x="835" y="1484"/>
                    <a:pt x="835" y="1484"/>
                    <a:pt x="835" y="1484"/>
                  </a:cubicBezTo>
                  <a:lnTo>
                    <a:pt x="994" y="1595"/>
                  </a:lnTo>
                  <a:close/>
                </a:path>
              </a:pathLst>
            </a:custGeom>
            <a:solidFill>
              <a:schemeClr val="bg2"/>
            </a:solidFill>
            <a:ln>
              <a:noFill/>
            </a:ln>
            <a:effectLst>
              <a:outerShdw blurRad="50800" dist="38100" dir="16200000" rotWithShape="0">
                <a:prstClr val="black">
                  <a:alpha val="20000"/>
                </a:prstClr>
              </a:outerShdw>
            </a:effec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rgbClr val="1A242E"/>
                </a:solidFill>
                <a:effectLst/>
                <a:uLnTx/>
                <a:uFillTx/>
                <a:latin typeface="Open Sans"/>
                <a:ea typeface="+mn-ea"/>
                <a:cs typeface="+mn-cs"/>
              </a:endParaRPr>
            </a:p>
          </p:txBody>
        </p:sp>
        <p:sp>
          <p:nvSpPr>
            <p:cNvPr id="121" name="TextBox 47">
              <a:extLst>
                <a:ext uri="{FF2B5EF4-FFF2-40B4-BE49-F238E27FC236}">
                  <a16:creationId xmlns:a16="http://schemas.microsoft.com/office/drawing/2014/main" id="{E36F266E-CB09-4FCC-A824-DE8B018FFE28}"/>
                </a:ext>
              </a:extLst>
            </p:cNvPr>
            <p:cNvSpPr txBox="1"/>
            <p:nvPr/>
          </p:nvSpPr>
          <p:spPr>
            <a:xfrm rot="19649281">
              <a:off x="1956301" y="1749585"/>
              <a:ext cx="1109120" cy="432712"/>
            </a:xfrm>
            <a:prstGeom prst="rect">
              <a:avLst/>
            </a:prstGeom>
            <a:noFill/>
          </p:spPr>
          <p:txBody>
            <a:bodyPr wrap="none" rtlCol="0" anchor="ctr">
              <a:prstTxWarp prst="textArchUp">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id-ID" sz="1600" b="1" i="0" u="none" strike="noStrike" kern="1200" cap="none" spc="0" normalizeH="0" baseline="0" noProof="0" dirty="0">
                  <a:ln>
                    <a:noFill/>
                  </a:ln>
                  <a:solidFill>
                    <a:srgbClr val="1A242E"/>
                  </a:solidFill>
                  <a:effectLst/>
                  <a:uLnTx/>
                  <a:uFillTx/>
                  <a:latin typeface="Montserrat"/>
                  <a:ea typeface="+mn-ea"/>
                  <a:cs typeface="+mn-cs"/>
                </a:rPr>
                <a:t>Plan</a:t>
              </a:r>
            </a:p>
          </p:txBody>
        </p:sp>
        <p:sp>
          <p:nvSpPr>
            <p:cNvPr id="122" name="TextBox 50">
              <a:extLst>
                <a:ext uri="{FF2B5EF4-FFF2-40B4-BE49-F238E27FC236}">
                  <a16:creationId xmlns:a16="http://schemas.microsoft.com/office/drawing/2014/main" id="{58E398F2-F8E7-4D9D-B731-C1DFEACFD2E6}"/>
                </a:ext>
              </a:extLst>
            </p:cNvPr>
            <p:cNvSpPr txBox="1"/>
            <p:nvPr/>
          </p:nvSpPr>
          <p:spPr>
            <a:xfrm rot="3355056">
              <a:off x="4330249" y="2236548"/>
              <a:ext cx="1109120" cy="432712"/>
            </a:xfrm>
            <a:prstGeom prst="rect">
              <a:avLst/>
            </a:prstGeom>
            <a:noFill/>
          </p:spPr>
          <p:txBody>
            <a:bodyPr wrap="none" rtlCol="0" anchor="ctr">
              <a:prstTxWarp prst="textArchUp">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id-ID" sz="1600" b="1" i="0" u="none" strike="noStrike" kern="1200" cap="none" spc="0" normalizeH="0" baseline="0" noProof="0" dirty="0">
                  <a:ln>
                    <a:noFill/>
                  </a:ln>
                  <a:solidFill>
                    <a:srgbClr val="1A242E"/>
                  </a:solidFill>
                  <a:effectLst/>
                  <a:uLnTx/>
                  <a:uFillTx/>
                  <a:latin typeface="Montserrat"/>
                  <a:ea typeface="+mn-ea"/>
                  <a:cs typeface="+mn-cs"/>
                </a:rPr>
                <a:t>Do</a:t>
              </a:r>
            </a:p>
          </p:txBody>
        </p:sp>
        <p:sp>
          <p:nvSpPr>
            <p:cNvPr id="123" name="TextBox 51">
              <a:extLst>
                <a:ext uri="{FF2B5EF4-FFF2-40B4-BE49-F238E27FC236}">
                  <a16:creationId xmlns:a16="http://schemas.microsoft.com/office/drawing/2014/main" id="{BCC00962-5CAE-43A2-8DD9-D4AE65050597}"/>
                </a:ext>
              </a:extLst>
            </p:cNvPr>
            <p:cNvSpPr txBox="1"/>
            <p:nvPr/>
          </p:nvSpPr>
          <p:spPr>
            <a:xfrm rot="19211456">
              <a:off x="3882964" y="4761948"/>
              <a:ext cx="1201941" cy="432712"/>
            </a:xfrm>
            <a:prstGeom prst="rect">
              <a:avLst/>
            </a:prstGeom>
            <a:noFill/>
          </p:spPr>
          <p:txBody>
            <a:bodyPr wrap="none" rtlCol="0" anchor="ctr">
              <a:prstTxWarp prst="textArchDown">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id-ID" sz="1600" b="1" i="0" u="none" strike="noStrike" kern="1200" cap="none" spc="0" normalizeH="0" baseline="0" noProof="0" dirty="0">
                  <a:ln>
                    <a:noFill/>
                  </a:ln>
                  <a:solidFill>
                    <a:srgbClr val="1A242E"/>
                  </a:solidFill>
                  <a:effectLst/>
                  <a:uLnTx/>
                  <a:uFillTx/>
                  <a:latin typeface="Montserrat"/>
                  <a:ea typeface="+mn-ea"/>
                  <a:cs typeface="+mn-cs"/>
                </a:rPr>
                <a:t>Check</a:t>
              </a:r>
            </a:p>
          </p:txBody>
        </p:sp>
        <p:sp>
          <p:nvSpPr>
            <p:cNvPr id="124" name="TextBox 54">
              <a:extLst>
                <a:ext uri="{FF2B5EF4-FFF2-40B4-BE49-F238E27FC236}">
                  <a16:creationId xmlns:a16="http://schemas.microsoft.com/office/drawing/2014/main" id="{33814DBB-25CB-4E4A-B8B7-D1BBE255AC53}"/>
                </a:ext>
              </a:extLst>
            </p:cNvPr>
            <p:cNvSpPr txBox="1"/>
            <p:nvPr/>
          </p:nvSpPr>
          <p:spPr>
            <a:xfrm rot="3361330">
              <a:off x="1253363" y="4250637"/>
              <a:ext cx="1201941" cy="432712"/>
            </a:xfrm>
            <a:prstGeom prst="rect">
              <a:avLst/>
            </a:prstGeom>
            <a:noFill/>
          </p:spPr>
          <p:txBody>
            <a:bodyPr wrap="none" rtlCol="0" anchor="ctr">
              <a:prstTxWarp prst="textArchDown">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id-ID" sz="1600" b="1" i="0" u="none" strike="noStrike" kern="1200" cap="none" spc="0" normalizeH="0" baseline="0" noProof="0" dirty="0">
                  <a:ln>
                    <a:noFill/>
                  </a:ln>
                  <a:solidFill>
                    <a:srgbClr val="1A242E"/>
                  </a:solidFill>
                  <a:effectLst/>
                  <a:uLnTx/>
                  <a:uFillTx/>
                  <a:latin typeface="Montserrat"/>
                  <a:ea typeface="+mn-ea"/>
                  <a:cs typeface="+mn-cs"/>
                </a:rPr>
                <a:t>Act</a:t>
              </a:r>
            </a:p>
          </p:txBody>
        </p:sp>
        <p:sp>
          <p:nvSpPr>
            <p:cNvPr id="126" name="TextBox 55">
              <a:extLst>
                <a:ext uri="{FF2B5EF4-FFF2-40B4-BE49-F238E27FC236}">
                  <a16:creationId xmlns:a16="http://schemas.microsoft.com/office/drawing/2014/main" id="{73B41D40-7E3E-4847-BC24-DA376E54ED56}"/>
                </a:ext>
              </a:extLst>
            </p:cNvPr>
            <p:cNvSpPr txBox="1"/>
            <p:nvPr/>
          </p:nvSpPr>
          <p:spPr>
            <a:xfrm>
              <a:off x="2227221" y="2350438"/>
              <a:ext cx="976549" cy="646331"/>
            </a:xfrm>
            <a:prstGeom prst="rect">
              <a:avLst/>
            </a:prstGeom>
            <a:noFill/>
          </p:spPr>
          <p:txBody>
            <a:bodyPr wrap="non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id-ID" sz="1200" b="0" i="0" u="none" strike="noStrike" kern="1200" cap="none" spc="0" normalizeH="0" baseline="0" noProof="0" dirty="0">
                  <a:ln>
                    <a:noFill/>
                  </a:ln>
                  <a:solidFill>
                    <a:srgbClr val="1A242E"/>
                  </a:solidFill>
                  <a:effectLst/>
                  <a:uLnTx/>
                  <a:uFillTx/>
                  <a:latin typeface="Open Sans"/>
                  <a:ea typeface="+mn-ea"/>
                  <a:cs typeface="+mn-cs"/>
                </a:rPr>
                <a:t>Making </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id-ID" sz="1200" b="0" i="0" u="none" strike="noStrike" kern="1200" cap="none" spc="0" normalizeH="0" baseline="0" noProof="0" dirty="0">
                  <a:ln>
                    <a:noFill/>
                  </a:ln>
                  <a:solidFill>
                    <a:srgbClr val="1A242E"/>
                  </a:solidFill>
                  <a:effectLst/>
                  <a:uLnTx/>
                  <a:uFillTx/>
                  <a:latin typeface="Open Sans"/>
                  <a:ea typeface="+mn-ea"/>
                  <a:cs typeface="+mn-cs"/>
                </a:rPr>
                <a:t>your </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id-ID" sz="1200" b="0" i="0" u="none" strike="noStrike" kern="1200" cap="none" spc="0" normalizeH="0" baseline="0" noProof="0" dirty="0">
                  <a:ln>
                    <a:noFill/>
                  </a:ln>
                  <a:solidFill>
                    <a:srgbClr val="1A242E"/>
                  </a:solidFill>
                  <a:effectLst/>
                  <a:uLnTx/>
                  <a:uFillTx/>
                  <a:latin typeface="Open Sans"/>
                  <a:ea typeface="+mn-ea"/>
                  <a:cs typeface="+mn-cs"/>
                </a:rPr>
                <a:t>action plan</a:t>
              </a:r>
            </a:p>
          </p:txBody>
        </p:sp>
        <p:sp>
          <p:nvSpPr>
            <p:cNvPr id="127" name="TextBox 58">
              <a:extLst>
                <a:ext uri="{FF2B5EF4-FFF2-40B4-BE49-F238E27FC236}">
                  <a16:creationId xmlns:a16="http://schemas.microsoft.com/office/drawing/2014/main" id="{8059E33A-A209-4021-8A13-D4B4E458B8AA}"/>
                </a:ext>
              </a:extLst>
            </p:cNvPr>
            <p:cNvSpPr txBox="1"/>
            <p:nvPr/>
          </p:nvSpPr>
          <p:spPr>
            <a:xfrm>
              <a:off x="3750916" y="2468450"/>
              <a:ext cx="777905" cy="461665"/>
            </a:xfrm>
            <a:prstGeom prst="rect">
              <a:avLst/>
            </a:prstGeom>
            <a:noFill/>
          </p:spPr>
          <p:txBody>
            <a:bodyPr wrap="non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id-ID" sz="1200" b="0" i="0" u="none" strike="noStrike" kern="1200" cap="none" spc="0" normalizeH="0" baseline="0" noProof="0" dirty="0">
                  <a:ln>
                    <a:noFill/>
                  </a:ln>
                  <a:solidFill>
                    <a:srgbClr val="1A242E"/>
                  </a:solidFill>
                  <a:effectLst/>
                  <a:uLnTx/>
                  <a:uFillTx/>
                  <a:latin typeface="Open Sans"/>
                  <a:ea typeface="+mn-ea"/>
                  <a:cs typeface="+mn-cs"/>
                </a:rPr>
                <a:t>Working</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id-ID" sz="1200" b="0" i="0" u="none" strike="noStrike" kern="1200" cap="none" spc="0" normalizeH="0" baseline="0" noProof="0" dirty="0">
                  <a:ln>
                    <a:noFill/>
                  </a:ln>
                  <a:solidFill>
                    <a:srgbClr val="1A242E"/>
                  </a:solidFill>
                  <a:effectLst/>
                  <a:uLnTx/>
                  <a:uFillTx/>
                  <a:latin typeface="Open Sans"/>
                  <a:ea typeface="+mn-ea"/>
                  <a:cs typeface="+mn-cs"/>
                </a:rPr>
                <a:t>on it</a:t>
              </a:r>
            </a:p>
          </p:txBody>
        </p:sp>
        <p:sp>
          <p:nvSpPr>
            <p:cNvPr id="128" name="TextBox 59">
              <a:extLst>
                <a:ext uri="{FF2B5EF4-FFF2-40B4-BE49-F238E27FC236}">
                  <a16:creationId xmlns:a16="http://schemas.microsoft.com/office/drawing/2014/main" id="{17CF0293-4E80-4DEC-9E72-A65D6308F1D2}"/>
                </a:ext>
              </a:extLst>
            </p:cNvPr>
            <p:cNvSpPr txBox="1"/>
            <p:nvPr/>
          </p:nvSpPr>
          <p:spPr>
            <a:xfrm>
              <a:off x="2275183" y="3809463"/>
              <a:ext cx="880626" cy="461665"/>
            </a:xfrm>
            <a:prstGeom prst="rect">
              <a:avLst/>
            </a:prstGeom>
            <a:noFill/>
          </p:spPr>
          <p:txBody>
            <a:bodyPr wrap="non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id-ID" sz="1200" b="0" i="0" u="none" strike="noStrike" kern="1200" cap="none" spc="0" normalizeH="0" baseline="0" noProof="0" dirty="0">
                  <a:ln>
                    <a:noFill/>
                  </a:ln>
                  <a:solidFill>
                    <a:srgbClr val="1A242E"/>
                  </a:solidFill>
                  <a:effectLst/>
                  <a:uLnTx/>
                  <a:uFillTx/>
                  <a:latin typeface="Open Sans"/>
                  <a:ea typeface="+mn-ea"/>
                  <a:cs typeface="+mn-cs"/>
                </a:rPr>
                <a:t>Make</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id-ID" sz="1200" b="0" i="0" u="none" strike="noStrike" kern="1200" cap="none" spc="0" normalizeH="0" baseline="0" noProof="0" dirty="0">
                  <a:ln>
                    <a:noFill/>
                  </a:ln>
                  <a:solidFill>
                    <a:srgbClr val="1A242E"/>
                  </a:solidFill>
                  <a:effectLst/>
                  <a:uLnTx/>
                  <a:uFillTx/>
                  <a:latin typeface="Open Sans"/>
                  <a:ea typeface="+mn-ea"/>
                  <a:cs typeface="+mn-cs"/>
                </a:rPr>
                <a:t>A revision</a:t>
              </a:r>
            </a:p>
          </p:txBody>
        </p:sp>
        <p:sp>
          <p:nvSpPr>
            <p:cNvPr id="129" name="TextBox 86">
              <a:extLst>
                <a:ext uri="{FF2B5EF4-FFF2-40B4-BE49-F238E27FC236}">
                  <a16:creationId xmlns:a16="http://schemas.microsoft.com/office/drawing/2014/main" id="{45DDDFBA-28FC-4A8B-926C-25757FBB84A8}"/>
                </a:ext>
              </a:extLst>
            </p:cNvPr>
            <p:cNvSpPr txBox="1"/>
            <p:nvPr/>
          </p:nvSpPr>
          <p:spPr>
            <a:xfrm>
              <a:off x="3706737" y="3809463"/>
              <a:ext cx="866263" cy="461665"/>
            </a:xfrm>
            <a:prstGeom prst="rect">
              <a:avLst/>
            </a:prstGeom>
            <a:noFill/>
          </p:spPr>
          <p:txBody>
            <a:bodyPr wrap="non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id-ID" sz="1200" b="0" i="0" u="none" strike="noStrike" kern="1200" cap="none" spc="0" normalizeH="0" baseline="0" noProof="0" dirty="0">
                  <a:ln>
                    <a:noFill/>
                  </a:ln>
                  <a:solidFill>
                    <a:srgbClr val="1A242E"/>
                  </a:solidFill>
                  <a:effectLst/>
                  <a:uLnTx/>
                  <a:uFillTx/>
                  <a:latin typeface="Open Sans"/>
                  <a:ea typeface="+mn-ea"/>
                  <a:cs typeface="+mn-cs"/>
                </a:rPr>
                <a:t>Review</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id-ID" sz="1200" b="0" i="0" u="none" strike="noStrike" kern="1200" cap="none" spc="0" normalizeH="0" baseline="0" noProof="0" dirty="0">
                  <a:ln>
                    <a:noFill/>
                  </a:ln>
                  <a:solidFill>
                    <a:srgbClr val="1A242E"/>
                  </a:solidFill>
                  <a:effectLst/>
                  <a:uLnTx/>
                  <a:uFillTx/>
                  <a:latin typeface="Open Sans"/>
                  <a:ea typeface="+mn-ea"/>
                  <a:cs typeface="+mn-cs"/>
                </a:rPr>
                <a:t>Your plan</a:t>
              </a:r>
            </a:p>
          </p:txBody>
        </p:sp>
      </p:grpSp>
    </p:spTree>
    <p:extLst>
      <p:ext uri="{BB962C8B-B14F-4D97-AF65-F5344CB8AC3E}">
        <p14:creationId xmlns:p14="http://schemas.microsoft.com/office/powerpoint/2010/main" val="2933803817"/>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CECEC"/>
        </a:solidFill>
        <a:effectLst/>
      </p:bgPr>
    </p:bg>
    <p:spTree>
      <p:nvGrpSpPr>
        <p:cNvPr id="1" name=""/>
        <p:cNvGrpSpPr/>
        <p:nvPr/>
      </p:nvGrpSpPr>
      <p:grpSpPr>
        <a:xfrm>
          <a:off x="0" y="0"/>
          <a:ext cx="0" cy="0"/>
          <a:chOff x="0" y="0"/>
          <a:chExt cx="0" cy="0"/>
        </a:xfrm>
      </p:grpSpPr>
      <p:cxnSp>
        <p:nvCxnSpPr>
          <p:cNvPr id="2" name="直接连接符 1"/>
          <p:cNvCxnSpPr/>
          <p:nvPr/>
        </p:nvCxnSpPr>
        <p:spPr>
          <a:xfrm>
            <a:off x="903111" y="3437469"/>
            <a:ext cx="10363200" cy="0"/>
          </a:xfrm>
          <a:prstGeom prst="line">
            <a:avLst/>
          </a:prstGeom>
          <a:ln w="9525">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V="1">
            <a:off x="6084710" y="2641403"/>
            <a:ext cx="0" cy="1592132"/>
          </a:xfrm>
          <a:prstGeom prst="line">
            <a:avLst/>
          </a:prstGeom>
          <a:ln w="9525">
            <a:solidFill>
              <a:srgbClr val="595959"/>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3671419" y="1665581"/>
            <a:ext cx="4849163" cy="894732"/>
          </a:xfrm>
          <a:prstGeom prst="rect">
            <a:avLst/>
          </a:prstGeom>
          <a:noFill/>
        </p:spPr>
        <p:txBody>
          <a:bodyPr wrap="square">
            <a:spAutoFit/>
          </a:bodyPr>
          <a:lstStyle/>
          <a:p>
            <a:pPr algn="ctr">
              <a:lnSpc>
                <a:spcPct val="150000"/>
              </a:lnSpc>
            </a:pPr>
            <a:r>
              <a:rPr lang="en-US" altLang="zh-CN" sz="1200" b="1" dirty="0">
                <a:solidFill>
                  <a:schemeClr val="bg1">
                    <a:lumMod val="65000"/>
                  </a:schemeClr>
                </a:solidFill>
                <a:latin typeface="Calibri" panose="020F0502020204030204" pitchFamily="34" charset="0"/>
                <a:cs typeface="Calibri" panose="020F0502020204030204" pitchFamily="34" charset="0"/>
              </a:rPr>
              <a:t>"Ensuring that we can deliver the best quality infrastructure for Britain and the best value for money for the taxpayer are key parts of our long-term economic plan."</a:t>
            </a:r>
          </a:p>
        </p:txBody>
      </p:sp>
      <p:sp>
        <p:nvSpPr>
          <p:cNvPr id="6" name="矩形 5"/>
          <p:cNvSpPr/>
          <p:nvPr/>
        </p:nvSpPr>
        <p:spPr>
          <a:xfrm>
            <a:off x="2953221" y="4313540"/>
            <a:ext cx="6648227" cy="1615827"/>
          </a:xfrm>
          <a:prstGeom prst="rect">
            <a:avLst/>
          </a:prstGeom>
          <a:noFill/>
        </p:spPr>
        <p:txBody>
          <a:bodyPr wrap="square">
            <a:spAutoFit/>
          </a:bodyPr>
          <a:lstStyle/>
          <a:p>
            <a:pPr algn="ctr"/>
            <a:r>
              <a:rPr lang="en-US" altLang="zh-CN" sz="1100" dirty="0">
                <a:solidFill>
                  <a:srgbClr val="696969"/>
                </a:solidFill>
                <a:latin typeface="Calibri" panose="020F0502020204030204" pitchFamily="34" charset="0"/>
                <a:cs typeface="Calibri" panose="020F0502020204030204" pitchFamily="34" charset="0"/>
              </a:rPr>
              <a:t>"</a:t>
            </a:r>
            <a:r>
              <a:rPr lang="en-US" altLang="zh-CN" sz="1100" b="1" dirty="0">
                <a:latin typeface="Calibri" panose="020F0502020204030204" pitchFamily="34" charset="0"/>
                <a:cs typeface="Calibri" panose="020F0502020204030204" pitchFamily="34" charset="0"/>
              </a:rPr>
              <a:t>Ensuring that we can deliver the best quality infrastructure for Britain and the best value for money for the taxpayer are key parts of our long-term economic plan.“</a:t>
            </a:r>
          </a:p>
          <a:p>
            <a:pPr algn="ctr"/>
            <a:endParaRPr lang="en-US" altLang="zh-CN" sz="1100" b="1" dirty="0">
              <a:latin typeface="Calibri" panose="020F0502020204030204" pitchFamily="34" charset="0"/>
              <a:cs typeface="Calibri" panose="020F0502020204030204" pitchFamily="34" charset="0"/>
            </a:endParaRPr>
          </a:p>
          <a:p>
            <a:pPr algn="ctr"/>
            <a:r>
              <a:rPr lang="en-US" altLang="zh-CN" sz="1100" dirty="0">
                <a:solidFill>
                  <a:srgbClr val="696969"/>
                </a:solidFill>
                <a:latin typeface="Calibri" panose="020F0502020204030204" pitchFamily="34" charset="0"/>
                <a:cs typeface="Calibri" panose="020F0502020204030204" pitchFamily="34" charset="0"/>
              </a:rPr>
              <a:t>"Ensuring that we can deliver the best quality infrastructure for Britain and the best value for money for the taxpayer are key parts of our long-term economic plan.“</a:t>
            </a:r>
          </a:p>
          <a:p>
            <a:pPr algn="ctr"/>
            <a:endParaRPr lang="en-US" altLang="zh-CN" sz="1100" dirty="0">
              <a:solidFill>
                <a:srgbClr val="696969"/>
              </a:solidFill>
              <a:latin typeface="Calibri" panose="020F0502020204030204" pitchFamily="34" charset="0"/>
              <a:cs typeface="Calibri" panose="020F0502020204030204" pitchFamily="34" charset="0"/>
            </a:endParaRPr>
          </a:p>
          <a:p>
            <a:pPr algn="ctr"/>
            <a:r>
              <a:rPr lang="en-US" altLang="zh-CN" sz="1100" dirty="0">
                <a:solidFill>
                  <a:srgbClr val="696969"/>
                </a:solidFill>
                <a:latin typeface="Calibri" panose="020F0502020204030204" pitchFamily="34" charset="0"/>
                <a:cs typeface="Calibri" panose="020F0502020204030204" pitchFamily="34" charset="0"/>
              </a:rPr>
              <a:t>"Ensuring that we can deliver the best quality infrastructure for Britain and the best value for money for the taxpayer are key parts of our long-term economic plan."</a:t>
            </a:r>
          </a:p>
          <a:p>
            <a:pPr algn="ctr"/>
            <a:endParaRPr lang="en-US" altLang="zh-CN" sz="1100" dirty="0">
              <a:solidFill>
                <a:srgbClr val="696969"/>
              </a:solidFill>
              <a:latin typeface="Calibri" panose="020F0502020204030204" pitchFamily="34" charset="0"/>
              <a:cs typeface="Calibri" panose="020F0502020204030204" pitchFamily="34" charset="0"/>
            </a:endParaRPr>
          </a:p>
        </p:txBody>
      </p:sp>
      <p:sp>
        <p:nvSpPr>
          <p:cNvPr id="7" name="弦形 6"/>
          <p:cNvSpPr/>
          <p:nvPr/>
        </p:nvSpPr>
        <p:spPr>
          <a:xfrm rot="13328571">
            <a:off x="-745065" y="2596447"/>
            <a:ext cx="1682044" cy="1682044"/>
          </a:xfrm>
          <a:prstGeom prst="chord">
            <a:avLst>
              <a:gd name="adj1" fmla="val 2412988"/>
              <a:gd name="adj2" fmla="val 14173956"/>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弦形 7"/>
          <p:cNvSpPr/>
          <p:nvPr/>
        </p:nvSpPr>
        <p:spPr>
          <a:xfrm rot="2498653">
            <a:off x="11232446" y="2596447"/>
            <a:ext cx="1682044" cy="1682044"/>
          </a:xfrm>
          <a:prstGeom prst="chord">
            <a:avLst>
              <a:gd name="adj1" fmla="val 2412988"/>
              <a:gd name="adj2" fmla="val 14173956"/>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8" name="直接连接符 67"/>
          <p:cNvCxnSpPr>
            <a:stCxn id="76" idx="5"/>
          </p:cNvCxnSpPr>
          <p:nvPr/>
        </p:nvCxnSpPr>
        <p:spPr>
          <a:xfrm>
            <a:off x="11240773" y="5979917"/>
            <a:ext cx="305662" cy="56355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a:stCxn id="78" idx="7"/>
            <a:endCxn id="83" idx="3"/>
          </p:cNvCxnSpPr>
          <p:nvPr/>
        </p:nvCxnSpPr>
        <p:spPr>
          <a:xfrm flipH="1" flipV="1">
            <a:off x="10973061" y="321061"/>
            <a:ext cx="415657" cy="35744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a:stCxn id="88" idx="7"/>
            <a:endCxn id="78" idx="5"/>
          </p:cNvCxnSpPr>
          <p:nvPr/>
        </p:nvCxnSpPr>
        <p:spPr>
          <a:xfrm flipV="1">
            <a:off x="11254145" y="787919"/>
            <a:ext cx="134573" cy="113711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a:stCxn id="79" idx="6"/>
            <a:endCxn id="88" idx="5"/>
          </p:cNvCxnSpPr>
          <p:nvPr/>
        </p:nvCxnSpPr>
        <p:spPr>
          <a:xfrm flipH="1" flipV="1">
            <a:off x="11254145" y="2072498"/>
            <a:ext cx="292290" cy="54999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a:stCxn id="76" idx="1"/>
            <a:endCxn id="82" idx="4"/>
          </p:cNvCxnSpPr>
          <p:nvPr/>
        </p:nvCxnSpPr>
        <p:spPr>
          <a:xfrm flipV="1">
            <a:off x="11341749" y="5050381"/>
            <a:ext cx="413399" cy="82856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a:stCxn id="82" idx="7"/>
            <a:endCxn id="81" idx="3"/>
          </p:cNvCxnSpPr>
          <p:nvPr/>
        </p:nvCxnSpPr>
        <p:spPr>
          <a:xfrm flipH="1" flipV="1">
            <a:off x="11329440" y="3958937"/>
            <a:ext cx="362283" cy="93832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4" name="椭圆 73"/>
          <p:cNvSpPr/>
          <p:nvPr/>
        </p:nvSpPr>
        <p:spPr>
          <a:xfrm flipH="1">
            <a:off x="11845685" y="857864"/>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椭圆 74"/>
          <p:cNvSpPr/>
          <p:nvPr/>
        </p:nvSpPr>
        <p:spPr>
          <a:xfrm flipH="1">
            <a:off x="12066982" y="6011657"/>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椭圆 75"/>
          <p:cNvSpPr/>
          <p:nvPr/>
        </p:nvSpPr>
        <p:spPr>
          <a:xfrm flipH="1">
            <a:off x="11219860" y="5858028"/>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椭圆 76"/>
          <p:cNvSpPr/>
          <p:nvPr/>
        </p:nvSpPr>
        <p:spPr>
          <a:xfrm flipH="1">
            <a:off x="10522388" y="804758"/>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椭圆 77"/>
          <p:cNvSpPr/>
          <p:nvPr/>
        </p:nvSpPr>
        <p:spPr>
          <a:xfrm flipH="1">
            <a:off x="11366057" y="655844"/>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椭圆 78"/>
          <p:cNvSpPr/>
          <p:nvPr/>
        </p:nvSpPr>
        <p:spPr>
          <a:xfrm flipH="1">
            <a:off x="11546435" y="2535239"/>
            <a:ext cx="174497" cy="17449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椭圆 79"/>
          <p:cNvSpPr/>
          <p:nvPr/>
        </p:nvSpPr>
        <p:spPr>
          <a:xfrm flipH="1">
            <a:off x="8778801" y="2257797"/>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椭圆 80"/>
          <p:cNvSpPr/>
          <p:nvPr/>
        </p:nvSpPr>
        <p:spPr>
          <a:xfrm flipH="1">
            <a:off x="11116021" y="3745518"/>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椭圆 81"/>
          <p:cNvSpPr/>
          <p:nvPr/>
        </p:nvSpPr>
        <p:spPr>
          <a:xfrm flipH="1">
            <a:off x="11665452" y="4870989"/>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椭圆 82"/>
          <p:cNvSpPr/>
          <p:nvPr/>
        </p:nvSpPr>
        <p:spPr>
          <a:xfrm flipH="1">
            <a:off x="10840986" y="188986"/>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椭圆 83"/>
          <p:cNvSpPr/>
          <p:nvPr/>
        </p:nvSpPr>
        <p:spPr>
          <a:xfrm flipH="1">
            <a:off x="10763618" y="4268165"/>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椭圆 84"/>
          <p:cNvSpPr/>
          <p:nvPr/>
        </p:nvSpPr>
        <p:spPr>
          <a:xfrm flipH="1">
            <a:off x="9513772" y="2857798"/>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椭圆 85"/>
          <p:cNvSpPr/>
          <p:nvPr/>
        </p:nvSpPr>
        <p:spPr>
          <a:xfrm flipH="1">
            <a:off x="10385909" y="5039655"/>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椭圆 86"/>
          <p:cNvSpPr/>
          <p:nvPr/>
        </p:nvSpPr>
        <p:spPr>
          <a:xfrm flipH="1">
            <a:off x="10525950" y="2599455"/>
            <a:ext cx="258343" cy="258343"/>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椭圆 87"/>
          <p:cNvSpPr/>
          <p:nvPr/>
        </p:nvSpPr>
        <p:spPr>
          <a:xfrm>
            <a:off x="11076135" y="1894488"/>
            <a:ext cx="208552" cy="208552"/>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0" name="直接连接符 89"/>
          <p:cNvCxnSpPr>
            <a:stCxn id="98" idx="5"/>
          </p:cNvCxnSpPr>
          <p:nvPr/>
        </p:nvCxnSpPr>
        <p:spPr>
          <a:xfrm flipH="1">
            <a:off x="624207" y="5979917"/>
            <a:ext cx="305662" cy="56355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a:stCxn id="100" idx="7"/>
            <a:endCxn id="105" idx="3"/>
          </p:cNvCxnSpPr>
          <p:nvPr/>
        </p:nvCxnSpPr>
        <p:spPr>
          <a:xfrm flipV="1">
            <a:off x="781924" y="321061"/>
            <a:ext cx="415657" cy="35744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2" name="直接连接符 91"/>
          <p:cNvCxnSpPr>
            <a:stCxn id="110" idx="7"/>
            <a:endCxn id="100" idx="5"/>
          </p:cNvCxnSpPr>
          <p:nvPr/>
        </p:nvCxnSpPr>
        <p:spPr>
          <a:xfrm flipH="1" flipV="1">
            <a:off x="781924" y="787919"/>
            <a:ext cx="134573" cy="113711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3" name="直接连接符 92"/>
          <p:cNvCxnSpPr>
            <a:stCxn id="101" idx="6"/>
            <a:endCxn id="110" idx="5"/>
          </p:cNvCxnSpPr>
          <p:nvPr/>
        </p:nvCxnSpPr>
        <p:spPr>
          <a:xfrm flipV="1">
            <a:off x="624207" y="2072498"/>
            <a:ext cx="292290" cy="54999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4" name="直接连接符 93"/>
          <p:cNvCxnSpPr>
            <a:stCxn id="98" idx="1"/>
            <a:endCxn id="104" idx="4"/>
          </p:cNvCxnSpPr>
          <p:nvPr/>
        </p:nvCxnSpPr>
        <p:spPr>
          <a:xfrm flipH="1" flipV="1">
            <a:off x="415494" y="5050381"/>
            <a:ext cx="413399" cy="82856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5" name="直接连接符 94"/>
          <p:cNvCxnSpPr>
            <a:stCxn id="104" idx="7"/>
            <a:endCxn id="103" idx="3"/>
          </p:cNvCxnSpPr>
          <p:nvPr/>
        </p:nvCxnSpPr>
        <p:spPr>
          <a:xfrm flipV="1">
            <a:off x="478919" y="3958937"/>
            <a:ext cx="362283" cy="93832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6" name="椭圆 95"/>
          <p:cNvSpPr/>
          <p:nvPr/>
        </p:nvSpPr>
        <p:spPr>
          <a:xfrm>
            <a:off x="145565" y="857864"/>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椭圆 96"/>
          <p:cNvSpPr/>
          <p:nvPr/>
        </p:nvSpPr>
        <p:spPr>
          <a:xfrm>
            <a:off x="-146376" y="6011657"/>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椭圆 97"/>
          <p:cNvSpPr/>
          <p:nvPr/>
        </p:nvSpPr>
        <p:spPr>
          <a:xfrm>
            <a:off x="807980" y="5858028"/>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椭圆 98"/>
          <p:cNvSpPr/>
          <p:nvPr/>
        </p:nvSpPr>
        <p:spPr>
          <a:xfrm>
            <a:off x="1505452" y="804758"/>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椭圆 99"/>
          <p:cNvSpPr/>
          <p:nvPr/>
        </p:nvSpPr>
        <p:spPr>
          <a:xfrm>
            <a:off x="649849" y="655844"/>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椭圆 100"/>
          <p:cNvSpPr/>
          <p:nvPr/>
        </p:nvSpPr>
        <p:spPr>
          <a:xfrm>
            <a:off x="449710" y="2535239"/>
            <a:ext cx="174497" cy="17449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椭圆 101"/>
          <p:cNvSpPr/>
          <p:nvPr/>
        </p:nvSpPr>
        <p:spPr>
          <a:xfrm>
            <a:off x="3212449" y="2257797"/>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椭圆 102"/>
          <p:cNvSpPr/>
          <p:nvPr/>
        </p:nvSpPr>
        <p:spPr>
          <a:xfrm>
            <a:off x="804585" y="3745518"/>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椭圆 103"/>
          <p:cNvSpPr/>
          <p:nvPr/>
        </p:nvSpPr>
        <p:spPr>
          <a:xfrm>
            <a:off x="325798" y="4870989"/>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椭圆 104"/>
          <p:cNvSpPr/>
          <p:nvPr/>
        </p:nvSpPr>
        <p:spPr>
          <a:xfrm>
            <a:off x="1174920" y="188986"/>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椭圆 105"/>
          <p:cNvSpPr/>
          <p:nvPr/>
        </p:nvSpPr>
        <p:spPr>
          <a:xfrm>
            <a:off x="1252288" y="4268165"/>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椭圆 106"/>
          <p:cNvSpPr/>
          <p:nvPr/>
        </p:nvSpPr>
        <p:spPr>
          <a:xfrm>
            <a:off x="2406834" y="2857798"/>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椭圆 107"/>
          <p:cNvSpPr/>
          <p:nvPr/>
        </p:nvSpPr>
        <p:spPr>
          <a:xfrm>
            <a:off x="1534697" y="5039655"/>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椭圆 108"/>
          <p:cNvSpPr/>
          <p:nvPr/>
        </p:nvSpPr>
        <p:spPr>
          <a:xfrm>
            <a:off x="1386349" y="2599455"/>
            <a:ext cx="258343" cy="258343"/>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椭圆 109"/>
          <p:cNvSpPr/>
          <p:nvPr/>
        </p:nvSpPr>
        <p:spPr>
          <a:xfrm flipH="1">
            <a:off x="885955" y="1894488"/>
            <a:ext cx="208552" cy="208552"/>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1" name="组合 50">
            <a:extLst>
              <a:ext uri="{FF2B5EF4-FFF2-40B4-BE49-F238E27FC236}">
                <a16:creationId xmlns:a16="http://schemas.microsoft.com/office/drawing/2014/main" id="{E2EF994F-C556-490F-B20C-679D3EAD4DF1}"/>
              </a:ext>
            </a:extLst>
          </p:cNvPr>
          <p:cNvGrpSpPr/>
          <p:nvPr/>
        </p:nvGrpSpPr>
        <p:grpSpPr>
          <a:xfrm>
            <a:off x="767557" y="217775"/>
            <a:ext cx="4995076" cy="716067"/>
            <a:chOff x="767557" y="217775"/>
            <a:chExt cx="4995076" cy="716067"/>
          </a:xfrm>
        </p:grpSpPr>
        <p:sp>
          <p:nvSpPr>
            <p:cNvPr id="52" name="文本框 51">
              <a:extLst>
                <a:ext uri="{FF2B5EF4-FFF2-40B4-BE49-F238E27FC236}">
                  <a16:creationId xmlns:a16="http://schemas.microsoft.com/office/drawing/2014/main" id="{CC980DCE-8031-463B-B995-CC117826E20D}"/>
                </a:ext>
              </a:extLst>
            </p:cNvPr>
            <p:cNvSpPr txBox="1"/>
            <p:nvPr/>
          </p:nvSpPr>
          <p:spPr>
            <a:xfrm>
              <a:off x="876640" y="217775"/>
              <a:ext cx="3295317" cy="400110"/>
            </a:xfrm>
            <a:prstGeom prst="rect">
              <a:avLst/>
            </a:prstGeom>
            <a:noFill/>
          </p:spPr>
          <p:txBody>
            <a:bodyPr wrap="square" rtlCol="0">
              <a:spAutoFit/>
              <a:scene3d>
                <a:camera prst="orthographicFront"/>
                <a:lightRig rig="threePt" dir="t"/>
              </a:scene3d>
              <a:sp3d contourW="12700"/>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a:ln>
                    <a:noFill/>
                  </a:ln>
                  <a:effectLst/>
                  <a:uLnTx/>
                  <a:uFillTx/>
                  <a:latin typeface="微软雅黑"/>
                </a:rPr>
                <a:t>B</a:t>
              </a:r>
              <a:r>
                <a:rPr kumimoji="0" lang="en-US" altLang="zh-CN" sz="2000" b="1" i="0" u="none" strike="noStrike" kern="0" cap="none" spc="0" normalizeH="0" baseline="0" noProof="0">
                  <a:ln>
                    <a:noFill/>
                  </a:ln>
                  <a:solidFill>
                    <a:schemeClr val="bg1">
                      <a:lumMod val="75000"/>
                    </a:schemeClr>
                  </a:solidFill>
                  <a:effectLst/>
                  <a:uLnTx/>
                  <a:uFillTx/>
                  <a:latin typeface="微软雅黑"/>
                </a:rPr>
                <a:t>usiness</a:t>
              </a:r>
              <a:r>
                <a:rPr kumimoji="0" lang="en-US" altLang="zh-CN" sz="2000" b="1" i="0" u="none" strike="noStrike" kern="0" cap="none" spc="0" normalizeH="0" baseline="0" noProof="0">
                  <a:ln>
                    <a:noFill/>
                  </a:ln>
                  <a:solidFill>
                    <a:prstClr val="black">
                      <a:lumMod val="75000"/>
                      <a:lumOff val="25000"/>
                    </a:prstClr>
                  </a:solidFill>
                  <a:effectLst/>
                  <a:uLnTx/>
                  <a:uFillTx/>
                  <a:latin typeface="微软雅黑"/>
                </a:rPr>
                <a:t> </a:t>
              </a:r>
              <a:r>
                <a:rPr lang="en-US" altLang="zh-CN" sz="2000" b="1" kern="0">
                  <a:solidFill>
                    <a:schemeClr val="bg1">
                      <a:lumMod val="75000"/>
                    </a:schemeClr>
                  </a:solidFill>
                  <a:latin typeface="微软雅黑"/>
                </a:rPr>
                <a:t>template</a:t>
              </a:r>
              <a:endParaRPr lang="zh-CN" altLang="en-US" sz="2000" b="1" kern="0" dirty="0">
                <a:solidFill>
                  <a:schemeClr val="bg1">
                    <a:lumMod val="75000"/>
                  </a:schemeClr>
                </a:solidFill>
                <a:latin typeface="微软雅黑"/>
              </a:endParaRPr>
            </a:p>
          </p:txBody>
        </p:sp>
        <p:sp>
          <p:nvSpPr>
            <p:cNvPr id="53" name="文本框 52">
              <a:extLst>
                <a:ext uri="{FF2B5EF4-FFF2-40B4-BE49-F238E27FC236}">
                  <a16:creationId xmlns:a16="http://schemas.microsoft.com/office/drawing/2014/main" id="{CDB5AB60-E710-43A8-B42F-14038E5EE6E5}"/>
                </a:ext>
              </a:extLst>
            </p:cNvPr>
            <p:cNvSpPr txBox="1"/>
            <p:nvPr/>
          </p:nvSpPr>
          <p:spPr>
            <a:xfrm>
              <a:off x="876641" y="664025"/>
              <a:ext cx="4885992" cy="269817"/>
            </a:xfrm>
            <a:prstGeom prst="rect">
              <a:avLst/>
            </a:prstGeom>
            <a:noFill/>
          </p:spPr>
          <p:txBody>
            <a:bodyPr wrap="square" rtlCol="0">
              <a:spAutoFit/>
              <a:scene3d>
                <a:camera prst="orthographicFront"/>
                <a:lightRig rig="threePt" dir="t"/>
              </a:scene3d>
              <a:sp3d contourW="12700"/>
            </a:bodyPr>
            <a:lstStyle/>
            <a:p>
              <a:pPr marL="0" marR="0" lvl="0" indent="0" defTabSz="914400" eaLnBrk="1" fontAlgn="auto" latinLnBrk="0" hangingPunct="1">
                <a:lnSpc>
                  <a:spcPct val="120000"/>
                </a:lnSpc>
                <a:spcBef>
                  <a:spcPts val="0"/>
                </a:spcBef>
                <a:spcAft>
                  <a:spcPts val="0"/>
                </a:spcAft>
                <a:buClrTx/>
                <a:buSzTx/>
                <a:buFontTx/>
                <a:buNone/>
                <a:tabLst/>
                <a:defRPr/>
              </a:pPr>
              <a:r>
                <a:rPr kumimoji="0" lang="en-US" altLang="zh-CN" sz="1050" b="0" i="0" u="none" strike="noStrike" kern="0" cap="none" spc="0" normalizeH="0" baseline="0" noProof="0" dirty="0">
                  <a:ln>
                    <a:noFill/>
                  </a:ln>
                  <a:solidFill>
                    <a:prstClr val="white">
                      <a:lumMod val="50000"/>
                    </a:prstClr>
                  </a:solidFill>
                  <a:effectLst/>
                  <a:uLnTx/>
                  <a:uFillTx/>
                  <a:latin typeface="微软雅黑"/>
                </a:rPr>
                <a:t>print the presentation and make it into a film to be used in a wider field</a:t>
              </a:r>
            </a:p>
          </p:txBody>
        </p:sp>
        <p:sp>
          <p:nvSpPr>
            <p:cNvPr id="54" name="矩形: 圆角 53">
              <a:extLst>
                <a:ext uri="{FF2B5EF4-FFF2-40B4-BE49-F238E27FC236}">
                  <a16:creationId xmlns:a16="http://schemas.microsoft.com/office/drawing/2014/main" id="{29BE0D02-DCB7-47B5-B332-CA82C8CB3E2F}"/>
                </a:ext>
              </a:extLst>
            </p:cNvPr>
            <p:cNvSpPr/>
            <p:nvPr/>
          </p:nvSpPr>
          <p:spPr>
            <a:xfrm>
              <a:off x="767557" y="271524"/>
              <a:ext cx="90035" cy="612864"/>
            </a:xfrm>
            <a:prstGeom prst="roundRect">
              <a:avLst>
                <a:gd name="adj" fmla="val 50000"/>
              </a:avLst>
            </a:prstGeom>
            <a:solidFill>
              <a:schemeClr val="tx1">
                <a:lumMod val="50000"/>
                <a:lumOff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grpSp>
    </p:spTree>
    <p:extLst>
      <p:ext uri="{BB962C8B-B14F-4D97-AF65-F5344CB8AC3E}">
        <p14:creationId xmlns:p14="http://schemas.microsoft.com/office/powerpoint/2010/main" val="3733601290"/>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ECECEC"/>
        </a:solidFill>
        <a:effectLst/>
      </p:bgPr>
    </p:bg>
    <p:spTree>
      <p:nvGrpSpPr>
        <p:cNvPr id="1" name=""/>
        <p:cNvGrpSpPr/>
        <p:nvPr/>
      </p:nvGrpSpPr>
      <p:grpSpPr>
        <a:xfrm>
          <a:off x="0" y="0"/>
          <a:ext cx="0" cy="0"/>
          <a:chOff x="0" y="0"/>
          <a:chExt cx="0" cy="0"/>
        </a:xfrm>
      </p:grpSpPr>
      <p:cxnSp>
        <p:nvCxnSpPr>
          <p:cNvPr id="100" name="直接连接符 99"/>
          <p:cNvCxnSpPr>
            <a:stCxn id="224" idx="7"/>
            <a:endCxn id="165" idx="1"/>
          </p:cNvCxnSpPr>
          <p:nvPr/>
        </p:nvCxnSpPr>
        <p:spPr>
          <a:xfrm>
            <a:off x="1106967" y="2515324"/>
            <a:ext cx="1654357" cy="41074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a:stCxn id="134" idx="5"/>
            <a:endCxn id="223" idx="7"/>
          </p:cNvCxnSpPr>
          <p:nvPr/>
        </p:nvCxnSpPr>
        <p:spPr>
          <a:xfrm flipH="1">
            <a:off x="6738945" y="2695091"/>
            <a:ext cx="947317" cy="3191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3" name="直接连接符 102"/>
          <p:cNvCxnSpPr>
            <a:endCxn id="155" idx="0"/>
          </p:cNvCxnSpPr>
          <p:nvPr/>
        </p:nvCxnSpPr>
        <p:spPr>
          <a:xfrm flipH="1">
            <a:off x="7776491" y="2645776"/>
            <a:ext cx="27251" cy="75565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4" name="直接连接符 103"/>
          <p:cNvCxnSpPr/>
          <p:nvPr/>
        </p:nvCxnSpPr>
        <p:spPr>
          <a:xfrm flipH="1">
            <a:off x="7759497" y="2536164"/>
            <a:ext cx="625191" cy="3587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a:stCxn id="121" idx="4"/>
            <a:endCxn id="126" idx="7"/>
          </p:cNvCxnSpPr>
          <p:nvPr/>
        </p:nvCxnSpPr>
        <p:spPr>
          <a:xfrm>
            <a:off x="9258302" y="2126180"/>
            <a:ext cx="536126" cy="116659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a:endCxn id="121" idx="6"/>
          </p:cNvCxnSpPr>
          <p:nvPr/>
        </p:nvCxnSpPr>
        <p:spPr>
          <a:xfrm flipV="1">
            <a:off x="8338599" y="2036484"/>
            <a:ext cx="830007" cy="5318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a:stCxn id="125" idx="4"/>
            <a:endCxn id="154" idx="0"/>
          </p:cNvCxnSpPr>
          <p:nvPr/>
        </p:nvCxnSpPr>
        <p:spPr>
          <a:xfrm>
            <a:off x="8369850" y="2705516"/>
            <a:ext cx="223099" cy="114772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1" name="椭圆 120"/>
          <p:cNvSpPr/>
          <p:nvPr/>
        </p:nvSpPr>
        <p:spPr>
          <a:xfrm flipH="1">
            <a:off x="9168606" y="1946788"/>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5" name="椭圆 124"/>
          <p:cNvSpPr/>
          <p:nvPr/>
        </p:nvSpPr>
        <p:spPr>
          <a:xfrm flipH="1">
            <a:off x="8244832" y="2455480"/>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6" name="椭圆 125"/>
          <p:cNvSpPr/>
          <p:nvPr/>
        </p:nvSpPr>
        <p:spPr>
          <a:xfrm flipH="1">
            <a:off x="9773515" y="3271865"/>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7" name="直接连接符 126"/>
          <p:cNvCxnSpPr>
            <a:stCxn id="125" idx="3"/>
            <a:endCxn id="126" idx="5"/>
          </p:cNvCxnSpPr>
          <p:nvPr/>
        </p:nvCxnSpPr>
        <p:spPr>
          <a:xfrm>
            <a:off x="8458251" y="2668899"/>
            <a:ext cx="1336177" cy="72485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8" name="直接连接符 127"/>
          <p:cNvCxnSpPr>
            <a:endCxn id="155" idx="6"/>
          </p:cNvCxnSpPr>
          <p:nvPr/>
        </p:nvCxnSpPr>
        <p:spPr>
          <a:xfrm flipV="1">
            <a:off x="6594375" y="3526446"/>
            <a:ext cx="1057098" cy="54992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9" name="直接连接符 128"/>
          <p:cNvCxnSpPr>
            <a:stCxn id="125" idx="0"/>
            <a:endCxn id="133" idx="3"/>
          </p:cNvCxnSpPr>
          <p:nvPr/>
        </p:nvCxnSpPr>
        <p:spPr>
          <a:xfrm flipH="1" flipV="1">
            <a:off x="7839239" y="1505772"/>
            <a:ext cx="530611" cy="94970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0" name="直接连接符 129"/>
          <p:cNvCxnSpPr>
            <a:stCxn id="134" idx="5"/>
            <a:endCxn id="151" idx="2"/>
          </p:cNvCxnSpPr>
          <p:nvPr/>
        </p:nvCxnSpPr>
        <p:spPr>
          <a:xfrm flipH="1" flipV="1">
            <a:off x="6513478" y="2346542"/>
            <a:ext cx="1172784" cy="34854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2" name="直接连接符 131"/>
          <p:cNvCxnSpPr>
            <a:stCxn id="134" idx="0"/>
            <a:endCxn id="133" idx="4"/>
          </p:cNvCxnSpPr>
          <p:nvPr/>
        </p:nvCxnSpPr>
        <p:spPr>
          <a:xfrm flipV="1">
            <a:off x="7749687" y="1531326"/>
            <a:ext cx="27857" cy="101064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3" name="椭圆 132"/>
          <p:cNvSpPr/>
          <p:nvPr/>
        </p:nvSpPr>
        <p:spPr>
          <a:xfrm flipH="1">
            <a:off x="7690296" y="1356829"/>
            <a:ext cx="174497" cy="17449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4" name="椭圆 133"/>
          <p:cNvSpPr/>
          <p:nvPr/>
        </p:nvSpPr>
        <p:spPr>
          <a:xfrm flipH="1">
            <a:off x="7659991" y="2541970"/>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5" name="直接连接符 134"/>
          <p:cNvCxnSpPr>
            <a:stCxn id="219" idx="4"/>
          </p:cNvCxnSpPr>
          <p:nvPr/>
        </p:nvCxnSpPr>
        <p:spPr>
          <a:xfrm flipH="1">
            <a:off x="6502403" y="1615224"/>
            <a:ext cx="158004" cy="74412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6" name="直接连接符 135"/>
          <p:cNvCxnSpPr/>
          <p:nvPr/>
        </p:nvCxnSpPr>
        <p:spPr>
          <a:xfrm>
            <a:off x="6458858" y="2373867"/>
            <a:ext cx="188687" cy="7112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7" name="直接连接符 136"/>
          <p:cNvCxnSpPr>
            <a:endCxn id="155" idx="7"/>
          </p:cNvCxnSpPr>
          <p:nvPr/>
        </p:nvCxnSpPr>
        <p:spPr>
          <a:xfrm>
            <a:off x="6720116" y="3070553"/>
            <a:ext cx="967974" cy="36749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8" name="直接连接符 137"/>
          <p:cNvCxnSpPr/>
          <p:nvPr/>
        </p:nvCxnSpPr>
        <p:spPr>
          <a:xfrm flipH="1">
            <a:off x="6516916" y="3143124"/>
            <a:ext cx="159657" cy="9869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9" name="直接连接符 138"/>
          <p:cNvCxnSpPr>
            <a:stCxn id="219" idx="3"/>
            <a:endCxn id="134" idx="7"/>
          </p:cNvCxnSpPr>
          <p:nvPr/>
        </p:nvCxnSpPr>
        <p:spPr>
          <a:xfrm>
            <a:off x="6736214" y="1583824"/>
            <a:ext cx="950048" cy="9844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0" name="直接连接符 139"/>
          <p:cNvCxnSpPr>
            <a:stCxn id="126" idx="2"/>
            <a:endCxn id="149" idx="6"/>
          </p:cNvCxnSpPr>
          <p:nvPr/>
        </p:nvCxnSpPr>
        <p:spPr>
          <a:xfrm>
            <a:off x="9916317" y="3343266"/>
            <a:ext cx="1493679" cy="11892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1" name="直接连接符 140"/>
          <p:cNvCxnSpPr>
            <a:stCxn id="150" idx="1"/>
            <a:endCxn id="126" idx="5"/>
          </p:cNvCxnSpPr>
          <p:nvPr/>
        </p:nvCxnSpPr>
        <p:spPr>
          <a:xfrm flipV="1">
            <a:off x="9366141" y="3393754"/>
            <a:ext cx="428287" cy="136614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2" name="直接连接符 141"/>
          <p:cNvCxnSpPr>
            <a:stCxn id="163" idx="6"/>
            <a:endCxn id="126" idx="4"/>
          </p:cNvCxnSpPr>
          <p:nvPr/>
        </p:nvCxnSpPr>
        <p:spPr>
          <a:xfrm flipH="1" flipV="1">
            <a:off x="9844916" y="3414667"/>
            <a:ext cx="752409" cy="7880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3" name="直接连接符 142"/>
          <p:cNvCxnSpPr>
            <a:stCxn id="154" idx="2"/>
            <a:endCxn id="126" idx="4"/>
          </p:cNvCxnSpPr>
          <p:nvPr/>
        </p:nvCxnSpPr>
        <p:spPr>
          <a:xfrm flipV="1">
            <a:off x="8680198" y="3414667"/>
            <a:ext cx="1164718" cy="52582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4" name="直接连接符 143"/>
          <p:cNvCxnSpPr>
            <a:stCxn id="154" idx="6"/>
            <a:endCxn id="155" idx="3"/>
          </p:cNvCxnSpPr>
          <p:nvPr/>
        </p:nvCxnSpPr>
        <p:spPr>
          <a:xfrm flipH="1" flipV="1">
            <a:off x="7864892" y="3614847"/>
            <a:ext cx="640809" cy="32564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5" name="直接连接符 144"/>
          <p:cNvCxnSpPr>
            <a:stCxn id="154" idx="3"/>
          </p:cNvCxnSpPr>
          <p:nvPr/>
        </p:nvCxnSpPr>
        <p:spPr>
          <a:xfrm>
            <a:off x="8654644" y="4002187"/>
            <a:ext cx="603658" cy="81098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6" name="直接连接符 145"/>
          <p:cNvCxnSpPr>
            <a:stCxn id="152" idx="3"/>
          </p:cNvCxnSpPr>
          <p:nvPr/>
        </p:nvCxnSpPr>
        <p:spPr>
          <a:xfrm flipH="1" flipV="1">
            <a:off x="6553202" y="4127374"/>
            <a:ext cx="645317" cy="6186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7" name="直接连接符 146"/>
          <p:cNvCxnSpPr>
            <a:stCxn id="154" idx="5"/>
          </p:cNvCxnSpPr>
          <p:nvPr/>
        </p:nvCxnSpPr>
        <p:spPr>
          <a:xfrm flipH="1">
            <a:off x="7143752" y="4002187"/>
            <a:ext cx="1387503" cy="65858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8" name="直接连接符 147"/>
          <p:cNvCxnSpPr>
            <a:stCxn id="155" idx="4"/>
          </p:cNvCxnSpPr>
          <p:nvPr/>
        </p:nvCxnSpPr>
        <p:spPr>
          <a:xfrm flipH="1">
            <a:off x="7162802" y="3651464"/>
            <a:ext cx="613689" cy="99026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9" name="椭圆 148"/>
          <p:cNvSpPr/>
          <p:nvPr/>
        </p:nvSpPr>
        <p:spPr>
          <a:xfrm flipH="1">
            <a:off x="11409996" y="3337177"/>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0" name="椭圆 149"/>
          <p:cNvSpPr/>
          <p:nvPr/>
        </p:nvSpPr>
        <p:spPr>
          <a:xfrm flipH="1">
            <a:off x="9213020" y="4733627"/>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1" name="椭圆 150"/>
          <p:cNvSpPr/>
          <p:nvPr/>
        </p:nvSpPr>
        <p:spPr>
          <a:xfrm flipH="1">
            <a:off x="6370676" y="2275141"/>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2" name="椭圆 151"/>
          <p:cNvSpPr/>
          <p:nvPr/>
        </p:nvSpPr>
        <p:spPr>
          <a:xfrm flipH="1">
            <a:off x="7066444" y="4613916"/>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3" name="椭圆 152"/>
          <p:cNvSpPr/>
          <p:nvPr/>
        </p:nvSpPr>
        <p:spPr>
          <a:xfrm flipH="1">
            <a:off x="6472276" y="4027741"/>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4" name="椭圆 153"/>
          <p:cNvSpPr/>
          <p:nvPr/>
        </p:nvSpPr>
        <p:spPr>
          <a:xfrm flipH="1">
            <a:off x="8505701" y="3853244"/>
            <a:ext cx="174497" cy="17449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5" name="椭圆 154"/>
          <p:cNvSpPr/>
          <p:nvPr/>
        </p:nvSpPr>
        <p:spPr>
          <a:xfrm flipH="1">
            <a:off x="7651473" y="3401428"/>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6" name="直接连接符 155"/>
          <p:cNvCxnSpPr>
            <a:stCxn id="152" idx="6"/>
            <a:endCxn id="222" idx="2"/>
          </p:cNvCxnSpPr>
          <p:nvPr/>
        </p:nvCxnSpPr>
        <p:spPr>
          <a:xfrm flipH="1">
            <a:off x="6435792" y="4691284"/>
            <a:ext cx="630652" cy="17970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7" name="直接连接符 156"/>
          <p:cNvCxnSpPr>
            <a:stCxn id="153" idx="5"/>
            <a:endCxn id="222" idx="0"/>
          </p:cNvCxnSpPr>
          <p:nvPr/>
        </p:nvCxnSpPr>
        <p:spPr>
          <a:xfrm flipH="1">
            <a:off x="6326338" y="4149630"/>
            <a:ext cx="166851" cy="61190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8" name="直接连接符 157"/>
          <p:cNvCxnSpPr>
            <a:endCxn id="207" idx="6"/>
          </p:cNvCxnSpPr>
          <p:nvPr/>
        </p:nvCxnSpPr>
        <p:spPr>
          <a:xfrm flipH="1" flipV="1">
            <a:off x="5517711" y="3095853"/>
            <a:ext cx="1016309" cy="3033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9" name="直接连接符 158"/>
          <p:cNvCxnSpPr>
            <a:stCxn id="152" idx="6"/>
          </p:cNvCxnSpPr>
          <p:nvPr/>
        </p:nvCxnSpPr>
        <p:spPr>
          <a:xfrm flipH="1">
            <a:off x="6496052" y="4691284"/>
            <a:ext cx="570392" cy="71085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0" name="直接连接符 159"/>
          <p:cNvCxnSpPr>
            <a:endCxn id="222" idx="4"/>
          </p:cNvCxnSpPr>
          <p:nvPr/>
        </p:nvCxnSpPr>
        <p:spPr>
          <a:xfrm flipH="1" flipV="1">
            <a:off x="6326338" y="4980443"/>
            <a:ext cx="169714" cy="4216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1" name="直接连接符 160"/>
          <p:cNvCxnSpPr>
            <a:stCxn id="150" idx="2"/>
            <a:endCxn id="163" idx="5"/>
          </p:cNvCxnSpPr>
          <p:nvPr/>
        </p:nvCxnSpPr>
        <p:spPr>
          <a:xfrm flipV="1">
            <a:off x="9392412" y="4266146"/>
            <a:ext cx="1231184" cy="55717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2" name="直接连接符 161"/>
          <p:cNvCxnSpPr>
            <a:stCxn id="163" idx="2"/>
            <a:endCxn id="149" idx="4"/>
          </p:cNvCxnSpPr>
          <p:nvPr/>
        </p:nvCxnSpPr>
        <p:spPr>
          <a:xfrm flipV="1">
            <a:off x="10776717" y="3587213"/>
            <a:ext cx="758297" cy="61550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3" name="椭圆 162"/>
          <p:cNvSpPr/>
          <p:nvPr/>
        </p:nvSpPr>
        <p:spPr>
          <a:xfrm flipH="1">
            <a:off x="10597325" y="4113025"/>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4" name="直接连接符 163"/>
          <p:cNvCxnSpPr>
            <a:stCxn id="171" idx="4"/>
            <a:endCxn id="165" idx="6"/>
          </p:cNvCxnSpPr>
          <p:nvPr/>
        </p:nvCxnSpPr>
        <p:spPr>
          <a:xfrm flipH="1">
            <a:off x="2974743" y="2542811"/>
            <a:ext cx="1102379" cy="47166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5" name="椭圆 164"/>
          <p:cNvSpPr/>
          <p:nvPr/>
        </p:nvSpPr>
        <p:spPr>
          <a:xfrm>
            <a:off x="2724707" y="2889453"/>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6" name="椭圆 165"/>
          <p:cNvSpPr/>
          <p:nvPr/>
        </p:nvSpPr>
        <p:spPr>
          <a:xfrm>
            <a:off x="1432151" y="3192821"/>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7" name="直接连接符 166"/>
          <p:cNvCxnSpPr>
            <a:stCxn id="165" idx="2"/>
            <a:endCxn id="166" idx="5"/>
          </p:cNvCxnSpPr>
          <p:nvPr/>
        </p:nvCxnSpPr>
        <p:spPr>
          <a:xfrm flipH="1">
            <a:off x="1554040" y="3014471"/>
            <a:ext cx="1170667" cy="30023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8" name="直接连接符 167"/>
          <p:cNvCxnSpPr>
            <a:endCxn id="208" idx="6"/>
          </p:cNvCxnSpPr>
          <p:nvPr/>
        </p:nvCxnSpPr>
        <p:spPr>
          <a:xfrm flipH="1" flipV="1">
            <a:off x="4568689" y="3482308"/>
            <a:ext cx="949337" cy="59406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9" name="直接连接符 168"/>
          <p:cNvCxnSpPr>
            <a:stCxn id="165" idx="0"/>
            <a:endCxn id="170" idx="4"/>
          </p:cNvCxnSpPr>
          <p:nvPr/>
        </p:nvCxnSpPr>
        <p:spPr>
          <a:xfrm flipV="1">
            <a:off x="2849725" y="2090088"/>
            <a:ext cx="621986" cy="79936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0" name="椭圆 169"/>
          <p:cNvSpPr/>
          <p:nvPr/>
        </p:nvSpPr>
        <p:spPr>
          <a:xfrm>
            <a:off x="3400310" y="1947286"/>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1" name="椭圆 170"/>
          <p:cNvSpPr/>
          <p:nvPr/>
        </p:nvSpPr>
        <p:spPr>
          <a:xfrm>
            <a:off x="3987426" y="2363419"/>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72" name="直接连接符 171"/>
          <p:cNvCxnSpPr>
            <a:stCxn id="203" idx="2"/>
            <a:endCxn id="170" idx="5"/>
          </p:cNvCxnSpPr>
          <p:nvPr/>
        </p:nvCxnSpPr>
        <p:spPr>
          <a:xfrm flipH="1">
            <a:off x="3522199" y="1986184"/>
            <a:ext cx="1496021" cy="8299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3" name="直接连接符 172"/>
          <p:cNvCxnSpPr>
            <a:endCxn id="219" idx="5"/>
          </p:cNvCxnSpPr>
          <p:nvPr/>
        </p:nvCxnSpPr>
        <p:spPr>
          <a:xfrm flipV="1">
            <a:off x="5029427" y="1583824"/>
            <a:ext cx="1555174" cy="39815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4" name="直接连接符 173"/>
          <p:cNvCxnSpPr>
            <a:endCxn id="202" idx="1"/>
          </p:cNvCxnSpPr>
          <p:nvPr/>
        </p:nvCxnSpPr>
        <p:spPr>
          <a:xfrm>
            <a:off x="5043941" y="1981982"/>
            <a:ext cx="714925" cy="4529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7" name="直接连接符 176"/>
          <p:cNvCxnSpPr>
            <a:stCxn id="202" idx="3"/>
          </p:cNvCxnSpPr>
          <p:nvPr/>
        </p:nvCxnSpPr>
        <p:spPr>
          <a:xfrm flipH="1">
            <a:off x="5464856" y="2128256"/>
            <a:ext cx="294010" cy="95681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8" name="直接连接符 177"/>
          <p:cNvCxnSpPr>
            <a:endCxn id="171" idx="5"/>
          </p:cNvCxnSpPr>
          <p:nvPr/>
        </p:nvCxnSpPr>
        <p:spPr>
          <a:xfrm flipH="1" flipV="1">
            <a:off x="4140547" y="2516540"/>
            <a:ext cx="1251738" cy="55401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2" name="直接连接符 181"/>
          <p:cNvCxnSpPr/>
          <p:nvPr/>
        </p:nvCxnSpPr>
        <p:spPr>
          <a:xfrm>
            <a:off x="5435827" y="3143124"/>
            <a:ext cx="159657" cy="9869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2" name="直接连接符 191"/>
          <p:cNvCxnSpPr/>
          <p:nvPr/>
        </p:nvCxnSpPr>
        <p:spPr>
          <a:xfrm>
            <a:off x="5116512" y="2054553"/>
            <a:ext cx="275773" cy="10305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3" name="直接连接符 192"/>
          <p:cNvCxnSpPr>
            <a:stCxn id="203" idx="3"/>
            <a:endCxn id="171" idx="7"/>
          </p:cNvCxnSpPr>
          <p:nvPr/>
        </p:nvCxnSpPr>
        <p:spPr>
          <a:xfrm flipH="1">
            <a:off x="4140547" y="2040891"/>
            <a:ext cx="900334" cy="34879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4" name="直接连接符 193"/>
          <p:cNvCxnSpPr>
            <a:stCxn id="201" idx="2"/>
            <a:endCxn id="166" idx="4"/>
          </p:cNvCxnSpPr>
          <p:nvPr/>
        </p:nvCxnSpPr>
        <p:spPr>
          <a:xfrm flipH="1" flipV="1">
            <a:off x="1503552" y="3335623"/>
            <a:ext cx="1216436" cy="14877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5" name="直接连接符 194"/>
          <p:cNvCxnSpPr>
            <a:stCxn id="206" idx="1"/>
            <a:endCxn id="166" idx="4"/>
          </p:cNvCxnSpPr>
          <p:nvPr/>
        </p:nvCxnSpPr>
        <p:spPr>
          <a:xfrm flipH="1" flipV="1">
            <a:off x="1503552" y="3335623"/>
            <a:ext cx="1721547" cy="26155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6" name="直接连接符 195"/>
          <p:cNvCxnSpPr>
            <a:stCxn id="206" idx="7"/>
            <a:endCxn id="208" idx="2"/>
          </p:cNvCxnSpPr>
          <p:nvPr/>
        </p:nvCxnSpPr>
        <p:spPr>
          <a:xfrm flipV="1">
            <a:off x="3348488" y="3482308"/>
            <a:ext cx="970165" cy="11487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7" name="直接连接符 196"/>
          <p:cNvCxnSpPr>
            <a:stCxn id="206" idx="3"/>
          </p:cNvCxnSpPr>
          <p:nvPr/>
        </p:nvCxnSpPr>
        <p:spPr>
          <a:xfrm flipH="1">
            <a:off x="2854098" y="3720567"/>
            <a:ext cx="371001" cy="109260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8" name="直接连接符 197"/>
          <p:cNvCxnSpPr>
            <a:stCxn id="204" idx="3"/>
          </p:cNvCxnSpPr>
          <p:nvPr/>
        </p:nvCxnSpPr>
        <p:spPr>
          <a:xfrm flipV="1">
            <a:off x="4913881" y="4127374"/>
            <a:ext cx="645317" cy="6186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9" name="直接连接符 198"/>
          <p:cNvCxnSpPr>
            <a:stCxn id="206" idx="5"/>
          </p:cNvCxnSpPr>
          <p:nvPr/>
        </p:nvCxnSpPr>
        <p:spPr>
          <a:xfrm>
            <a:off x="3348488" y="3720567"/>
            <a:ext cx="1620160" cy="94020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0" name="直接连接符 199"/>
          <p:cNvCxnSpPr>
            <a:stCxn id="208" idx="4"/>
          </p:cNvCxnSpPr>
          <p:nvPr/>
        </p:nvCxnSpPr>
        <p:spPr>
          <a:xfrm>
            <a:off x="4443671" y="3607326"/>
            <a:ext cx="505927" cy="103439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01" name="椭圆 200"/>
          <p:cNvSpPr/>
          <p:nvPr/>
        </p:nvSpPr>
        <p:spPr>
          <a:xfrm>
            <a:off x="2719988" y="4733627"/>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2" name="椭圆 201"/>
          <p:cNvSpPr/>
          <p:nvPr/>
        </p:nvSpPr>
        <p:spPr>
          <a:xfrm>
            <a:off x="5737953" y="200636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3" name="椭圆 202"/>
          <p:cNvSpPr/>
          <p:nvPr/>
        </p:nvSpPr>
        <p:spPr>
          <a:xfrm>
            <a:off x="5018220" y="1908816"/>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4" name="椭圆 203"/>
          <p:cNvSpPr/>
          <p:nvPr/>
        </p:nvSpPr>
        <p:spPr>
          <a:xfrm>
            <a:off x="4891220" y="4613916"/>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5" name="椭圆 204"/>
          <p:cNvSpPr/>
          <p:nvPr/>
        </p:nvSpPr>
        <p:spPr>
          <a:xfrm>
            <a:off x="5497322" y="4027741"/>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6" name="椭圆 205"/>
          <p:cNvSpPr/>
          <p:nvPr/>
        </p:nvSpPr>
        <p:spPr>
          <a:xfrm>
            <a:off x="3199545" y="3571624"/>
            <a:ext cx="174497" cy="17449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7" name="椭圆 206"/>
          <p:cNvSpPr/>
          <p:nvPr/>
        </p:nvSpPr>
        <p:spPr>
          <a:xfrm>
            <a:off x="5328345" y="3001170"/>
            <a:ext cx="189366" cy="18936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8" name="椭圆 207"/>
          <p:cNvSpPr/>
          <p:nvPr/>
        </p:nvSpPr>
        <p:spPr>
          <a:xfrm>
            <a:off x="4318653" y="3357290"/>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9" name="直接连接符 208"/>
          <p:cNvCxnSpPr>
            <a:endCxn id="204" idx="4"/>
          </p:cNvCxnSpPr>
          <p:nvPr/>
        </p:nvCxnSpPr>
        <p:spPr>
          <a:xfrm flipV="1">
            <a:off x="4378098" y="4768652"/>
            <a:ext cx="590490" cy="6334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0" name="直接连接符 209"/>
          <p:cNvCxnSpPr>
            <a:stCxn id="165" idx="4"/>
            <a:endCxn id="206" idx="1"/>
          </p:cNvCxnSpPr>
          <p:nvPr/>
        </p:nvCxnSpPr>
        <p:spPr>
          <a:xfrm>
            <a:off x="2849725" y="3139489"/>
            <a:ext cx="375374" cy="45768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1" name="直接连接符 210"/>
          <p:cNvCxnSpPr>
            <a:stCxn id="201" idx="6"/>
            <a:endCxn id="204" idx="2"/>
          </p:cNvCxnSpPr>
          <p:nvPr/>
        </p:nvCxnSpPr>
        <p:spPr>
          <a:xfrm flipV="1">
            <a:off x="2899380" y="4691284"/>
            <a:ext cx="1991840" cy="13203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3" name="直接连接符 212"/>
          <p:cNvCxnSpPr>
            <a:stCxn id="204" idx="6"/>
            <a:endCxn id="222" idx="5"/>
          </p:cNvCxnSpPr>
          <p:nvPr/>
        </p:nvCxnSpPr>
        <p:spPr>
          <a:xfrm>
            <a:off x="5045956" y="4691284"/>
            <a:ext cx="1202986" cy="25710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4" name="直接连接符 213"/>
          <p:cNvCxnSpPr>
            <a:stCxn id="205" idx="5"/>
            <a:endCxn id="222" idx="6"/>
          </p:cNvCxnSpPr>
          <p:nvPr/>
        </p:nvCxnSpPr>
        <p:spPr>
          <a:xfrm>
            <a:off x="5619211" y="4149630"/>
            <a:ext cx="597673" cy="7213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16" name="椭圆 215"/>
          <p:cNvSpPr/>
          <p:nvPr/>
        </p:nvSpPr>
        <p:spPr>
          <a:xfrm>
            <a:off x="6445422" y="5322724"/>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7" name="椭圆 216"/>
          <p:cNvSpPr/>
          <p:nvPr/>
        </p:nvSpPr>
        <p:spPr>
          <a:xfrm flipH="1">
            <a:off x="4291265" y="5310175"/>
            <a:ext cx="218908" cy="21890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9" name="椭圆 218"/>
          <p:cNvSpPr/>
          <p:nvPr/>
        </p:nvSpPr>
        <p:spPr>
          <a:xfrm flipH="1">
            <a:off x="6553201" y="1400811"/>
            <a:ext cx="214413" cy="214413"/>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20" name="直接连接符 219"/>
          <p:cNvCxnSpPr>
            <a:stCxn id="202" idx="5"/>
            <a:endCxn id="151" idx="6"/>
          </p:cNvCxnSpPr>
          <p:nvPr/>
        </p:nvCxnSpPr>
        <p:spPr>
          <a:xfrm>
            <a:off x="5859842" y="2128256"/>
            <a:ext cx="510834" cy="21828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22" name="椭圆 221"/>
          <p:cNvSpPr/>
          <p:nvPr/>
        </p:nvSpPr>
        <p:spPr>
          <a:xfrm flipH="1">
            <a:off x="6216884" y="4761535"/>
            <a:ext cx="218908" cy="21890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3" name="椭圆 222"/>
          <p:cNvSpPr/>
          <p:nvPr/>
        </p:nvSpPr>
        <p:spPr>
          <a:xfrm>
            <a:off x="6525526" y="2977588"/>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4" name="椭圆 223"/>
          <p:cNvSpPr/>
          <p:nvPr/>
        </p:nvSpPr>
        <p:spPr>
          <a:xfrm>
            <a:off x="958024" y="2489770"/>
            <a:ext cx="174497" cy="17449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5" name="椭圆 224"/>
          <p:cNvSpPr/>
          <p:nvPr/>
        </p:nvSpPr>
        <p:spPr>
          <a:xfrm>
            <a:off x="267945" y="3473347"/>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27" name="直接连接符 226"/>
          <p:cNvCxnSpPr>
            <a:stCxn id="225" idx="0"/>
            <a:endCxn id="224" idx="3"/>
          </p:cNvCxnSpPr>
          <p:nvPr/>
        </p:nvCxnSpPr>
        <p:spPr>
          <a:xfrm flipV="1">
            <a:off x="392963" y="2638713"/>
            <a:ext cx="590615" cy="83463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1" name="直接连接符 230"/>
          <p:cNvCxnSpPr>
            <a:stCxn id="225" idx="5"/>
            <a:endCxn id="201" idx="2"/>
          </p:cNvCxnSpPr>
          <p:nvPr/>
        </p:nvCxnSpPr>
        <p:spPr>
          <a:xfrm>
            <a:off x="481364" y="3686766"/>
            <a:ext cx="2238624" cy="113655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2" name="矩形 231"/>
          <p:cNvSpPr/>
          <p:nvPr/>
        </p:nvSpPr>
        <p:spPr>
          <a:xfrm>
            <a:off x="-25972" y="0"/>
            <a:ext cx="12217971" cy="6911308"/>
          </a:xfrm>
          <a:prstGeom prst="rect">
            <a:avLst/>
          </a:prstGeom>
          <a:solidFill>
            <a:srgbClr val="ECECEC">
              <a:alpha val="6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34" name="组合 233"/>
          <p:cNvGrpSpPr/>
          <p:nvPr/>
        </p:nvGrpSpPr>
        <p:grpSpPr>
          <a:xfrm>
            <a:off x="956569" y="1683725"/>
            <a:ext cx="1498294" cy="1498294"/>
            <a:chOff x="956569" y="2652281"/>
            <a:chExt cx="1498294" cy="1498294"/>
          </a:xfrm>
        </p:grpSpPr>
        <p:sp>
          <p:nvSpPr>
            <p:cNvPr id="235" name="椭圆 234"/>
            <p:cNvSpPr/>
            <p:nvPr/>
          </p:nvSpPr>
          <p:spPr>
            <a:xfrm>
              <a:off x="956569" y="2652281"/>
              <a:ext cx="1498294" cy="1498294"/>
            </a:xfrm>
            <a:prstGeom prst="ellipse">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6" name="Freeform 35"/>
            <p:cNvSpPr>
              <a:spLocks noEditPoints="1"/>
            </p:cNvSpPr>
            <p:nvPr/>
          </p:nvSpPr>
          <p:spPr bwMode="auto">
            <a:xfrm>
              <a:off x="1340766" y="3069850"/>
              <a:ext cx="657510" cy="589022"/>
            </a:xfrm>
            <a:custGeom>
              <a:avLst/>
              <a:gdLst>
                <a:gd name="T0" fmla="*/ 20 w 61"/>
                <a:gd name="T1" fmla="*/ 12 h 54"/>
                <a:gd name="T2" fmla="*/ 30 w 61"/>
                <a:gd name="T3" fmla="*/ 3 h 54"/>
                <a:gd name="T4" fmla="*/ 41 w 61"/>
                <a:gd name="T5" fmla="*/ 12 h 54"/>
                <a:gd name="T6" fmla="*/ 44 w 61"/>
                <a:gd name="T7" fmla="*/ 12 h 54"/>
                <a:gd name="T8" fmla="*/ 30 w 61"/>
                <a:gd name="T9" fmla="*/ 0 h 54"/>
                <a:gd name="T10" fmla="*/ 16 w 61"/>
                <a:gd name="T11" fmla="*/ 12 h 54"/>
                <a:gd name="T12" fmla="*/ 18 w 61"/>
                <a:gd name="T13" fmla="*/ 12 h 54"/>
                <a:gd name="T14" fmla="*/ 20 w 61"/>
                <a:gd name="T15" fmla="*/ 12 h 54"/>
                <a:gd name="T16" fmla="*/ 0 w 61"/>
                <a:gd name="T17" fmla="*/ 15 h 54"/>
                <a:gd name="T18" fmla="*/ 0 w 61"/>
                <a:gd name="T19" fmla="*/ 29 h 54"/>
                <a:gd name="T20" fmla="*/ 24 w 61"/>
                <a:gd name="T21" fmla="*/ 29 h 54"/>
                <a:gd name="T22" fmla="*/ 26 w 61"/>
                <a:gd name="T23" fmla="*/ 35 h 54"/>
                <a:gd name="T24" fmla="*/ 35 w 61"/>
                <a:gd name="T25" fmla="*/ 35 h 54"/>
                <a:gd name="T26" fmla="*/ 37 w 61"/>
                <a:gd name="T27" fmla="*/ 29 h 54"/>
                <a:gd name="T28" fmla="*/ 61 w 61"/>
                <a:gd name="T29" fmla="*/ 29 h 54"/>
                <a:gd name="T30" fmla="*/ 61 w 61"/>
                <a:gd name="T31" fmla="*/ 15 h 54"/>
                <a:gd name="T32" fmla="*/ 0 w 61"/>
                <a:gd name="T33" fmla="*/ 15 h 54"/>
                <a:gd name="T34" fmla="*/ 38 w 61"/>
                <a:gd name="T35" fmla="*/ 38 h 54"/>
                <a:gd name="T36" fmla="*/ 22 w 61"/>
                <a:gd name="T37" fmla="*/ 38 h 54"/>
                <a:gd name="T38" fmla="*/ 21 w 61"/>
                <a:gd name="T39" fmla="*/ 33 h 54"/>
                <a:gd name="T40" fmla="*/ 0 w 61"/>
                <a:gd name="T41" fmla="*/ 33 h 54"/>
                <a:gd name="T42" fmla="*/ 0 w 61"/>
                <a:gd name="T43" fmla="*/ 54 h 54"/>
                <a:gd name="T44" fmla="*/ 61 w 61"/>
                <a:gd name="T45" fmla="*/ 54 h 54"/>
                <a:gd name="T46" fmla="*/ 61 w 61"/>
                <a:gd name="T47" fmla="*/ 33 h 54"/>
                <a:gd name="T48" fmla="*/ 40 w 61"/>
                <a:gd name="T49" fmla="*/ 33 h 54"/>
                <a:gd name="T50" fmla="*/ 38 w 61"/>
                <a:gd name="T51" fmla="*/ 38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1" h="54">
                  <a:moveTo>
                    <a:pt x="20" y="12"/>
                  </a:moveTo>
                  <a:cubicBezTo>
                    <a:pt x="21" y="7"/>
                    <a:pt x="25" y="3"/>
                    <a:pt x="30" y="3"/>
                  </a:cubicBezTo>
                  <a:cubicBezTo>
                    <a:pt x="35" y="3"/>
                    <a:pt x="40" y="7"/>
                    <a:pt x="41" y="12"/>
                  </a:cubicBezTo>
                  <a:cubicBezTo>
                    <a:pt x="44" y="12"/>
                    <a:pt x="44" y="12"/>
                    <a:pt x="44" y="12"/>
                  </a:cubicBezTo>
                  <a:cubicBezTo>
                    <a:pt x="43" y="5"/>
                    <a:pt x="37" y="0"/>
                    <a:pt x="30" y="0"/>
                  </a:cubicBezTo>
                  <a:cubicBezTo>
                    <a:pt x="24" y="0"/>
                    <a:pt x="17" y="5"/>
                    <a:pt x="16" y="12"/>
                  </a:cubicBezTo>
                  <a:cubicBezTo>
                    <a:pt x="16" y="12"/>
                    <a:pt x="18" y="12"/>
                    <a:pt x="18" y="12"/>
                  </a:cubicBezTo>
                  <a:lnTo>
                    <a:pt x="20" y="12"/>
                  </a:lnTo>
                  <a:close/>
                  <a:moveTo>
                    <a:pt x="0" y="15"/>
                  </a:moveTo>
                  <a:cubicBezTo>
                    <a:pt x="0" y="29"/>
                    <a:pt x="0" y="29"/>
                    <a:pt x="0" y="29"/>
                  </a:cubicBezTo>
                  <a:cubicBezTo>
                    <a:pt x="24" y="29"/>
                    <a:pt x="24" y="29"/>
                    <a:pt x="24" y="29"/>
                  </a:cubicBezTo>
                  <a:cubicBezTo>
                    <a:pt x="26" y="35"/>
                    <a:pt x="26" y="35"/>
                    <a:pt x="26" y="35"/>
                  </a:cubicBezTo>
                  <a:cubicBezTo>
                    <a:pt x="35" y="35"/>
                    <a:pt x="35" y="35"/>
                    <a:pt x="35" y="35"/>
                  </a:cubicBezTo>
                  <a:cubicBezTo>
                    <a:pt x="37" y="29"/>
                    <a:pt x="37" y="29"/>
                    <a:pt x="37" y="29"/>
                  </a:cubicBezTo>
                  <a:cubicBezTo>
                    <a:pt x="61" y="29"/>
                    <a:pt x="61" y="29"/>
                    <a:pt x="61" y="29"/>
                  </a:cubicBezTo>
                  <a:cubicBezTo>
                    <a:pt x="61" y="15"/>
                    <a:pt x="61" y="15"/>
                    <a:pt x="61" y="15"/>
                  </a:cubicBezTo>
                  <a:lnTo>
                    <a:pt x="0" y="15"/>
                  </a:lnTo>
                  <a:close/>
                  <a:moveTo>
                    <a:pt x="38" y="38"/>
                  </a:moveTo>
                  <a:cubicBezTo>
                    <a:pt x="22" y="38"/>
                    <a:pt x="22" y="38"/>
                    <a:pt x="22" y="38"/>
                  </a:cubicBezTo>
                  <a:cubicBezTo>
                    <a:pt x="21" y="33"/>
                    <a:pt x="21" y="33"/>
                    <a:pt x="21" y="33"/>
                  </a:cubicBezTo>
                  <a:cubicBezTo>
                    <a:pt x="0" y="33"/>
                    <a:pt x="0" y="33"/>
                    <a:pt x="0" y="33"/>
                  </a:cubicBezTo>
                  <a:cubicBezTo>
                    <a:pt x="0" y="54"/>
                    <a:pt x="0" y="54"/>
                    <a:pt x="0" y="54"/>
                  </a:cubicBezTo>
                  <a:cubicBezTo>
                    <a:pt x="61" y="54"/>
                    <a:pt x="61" y="54"/>
                    <a:pt x="61" y="54"/>
                  </a:cubicBezTo>
                  <a:cubicBezTo>
                    <a:pt x="61" y="33"/>
                    <a:pt x="61" y="33"/>
                    <a:pt x="61" y="33"/>
                  </a:cubicBezTo>
                  <a:cubicBezTo>
                    <a:pt x="40" y="33"/>
                    <a:pt x="40" y="33"/>
                    <a:pt x="40" y="33"/>
                  </a:cubicBezTo>
                  <a:lnTo>
                    <a:pt x="38" y="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238" name="组合 237"/>
          <p:cNvGrpSpPr/>
          <p:nvPr/>
        </p:nvGrpSpPr>
        <p:grpSpPr>
          <a:xfrm>
            <a:off x="3953307" y="1683725"/>
            <a:ext cx="1498294" cy="1498294"/>
            <a:chOff x="3953307" y="2652281"/>
            <a:chExt cx="1498294" cy="1498294"/>
          </a:xfrm>
        </p:grpSpPr>
        <p:sp>
          <p:nvSpPr>
            <p:cNvPr id="239" name="椭圆 238"/>
            <p:cNvSpPr/>
            <p:nvPr/>
          </p:nvSpPr>
          <p:spPr>
            <a:xfrm>
              <a:off x="3953307" y="2652281"/>
              <a:ext cx="1498294" cy="1498294"/>
            </a:xfrm>
            <a:prstGeom prst="ellipse">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0" name="Freeform 119"/>
            <p:cNvSpPr>
              <a:spLocks noEditPoints="1"/>
            </p:cNvSpPr>
            <p:nvPr/>
          </p:nvSpPr>
          <p:spPr bwMode="auto">
            <a:xfrm>
              <a:off x="4505177" y="3071918"/>
              <a:ext cx="429208" cy="652945"/>
            </a:xfrm>
            <a:custGeom>
              <a:avLst/>
              <a:gdLst>
                <a:gd name="T0" fmla="*/ 20 w 40"/>
                <a:gd name="T1" fmla="*/ 60 h 60"/>
                <a:gd name="T2" fmla="*/ 27 w 40"/>
                <a:gd name="T3" fmla="*/ 57 h 60"/>
                <a:gd name="T4" fmla="*/ 14 w 40"/>
                <a:gd name="T5" fmla="*/ 57 h 60"/>
                <a:gd name="T6" fmla="*/ 20 w 40"/>
                <a:gd name="T7" fmla="*/ 60 h 60"/>
                <a:gd name="T8" fmla="*/ 30 w 40"/>
                <a:gd name="T9" fmla="*/ 52 h 60"/>
                <a:gd name="T10" fmla="*/ 11 w 40"/>
                <a:gd name="T11" fmla="*/ 52 h 60"/>
                <a:gd name="T12" fmla="*/ 9 w 40"/>
                <a:gd name="T13" fmla="*/ 53 h 60"/>
                <a:gd name="T14" fmla="*/ 11 w 40"/>
                <a:gd name="T15" fmla="*/ 55 h 60"/>
                <a:gd name="T16" fmla="*/ 30 w 40"/>
                <a:gd name="T17" fmla="*/ 55 h 60"/>
                <a:gd name="T18" fmla="*/ 31 w 40"/>
                <a:gd name="T19" fmla="*/ 53 h 60"/>
                <a:gd name="T20" fmla="*/ 30 w 40"/>
                <a:gd name="T21" fmla="*/ 52 h 60"/>
                <a:gd name="T22" fmla="*/ 30 w 40"/>
                <a:gd name="T23" fmla="*/ 46 h 60"/>
                <a:gd name="T24" fmla="*/ 11 w 40"/>
                <a:gd name="T25" fmla="*/ 46 h 60"/>
                <a:gd name="T26" fmla="*/ 9 w 40"/>
                <a:gd name="T27" fmla="*/ 48 h 60"/>
                <a:gd name="T28" fmla="*/ 11 w 40"/>
                <a:gd name="T29" fmla="*/ 50 h 60"/>
                <a:gd name="T30" fmla="*/ 30 w 40"/>
                <a:gd name="T31" fmla="*/ 50 h 60"/>
                <a:gd name="T32" fmla="*/ 31 w 40"/>
                <a:gd name="T33" fmla="*/ 48 h 60"/>
                <a:gd name="T34" fmla="*/ 30 w 40"/>
                <a:gd name="T35" fmla="*/ 46 h 60"/>
                <a:gd name="T36" fmla="*/ 20 w 40"/>
                <a:gd name="T37" fmla="*/ 0 h 60"/>
                <a:gd name="T38" fmla="*/ 0 w 40"/>
                <a:gd name="T39" fmla="*/ 20 h 60"/>
                <a:gd name="T40" fmla="*/ 9 w 40"/>
                <a:gd name="T41" fmla="*/ 39 h 60"/>
                <a:gd name="T42" fmla="*/ 10 w 40"/>
                <a:gd name="T43" fmla="*/ 44 h 60"/>
                <a:gd name="T44" fmla="*/ 30 w 40"/>
                <a:gd name="T45" fmla="*/ 44 h 60"/>
                <a:gd name="T46" fmla="*/ 32 w 40"/>
                <a:gd name="T47" fmla="*/ 39 h 60"/>
                <a:gd name="T48" fmla="*/ 40 w 40"/>
                <a:gd name="T49" fmla="*/ 20 h 60"/>
                <a:gd name="T50" fmla="*/ 20 w 40"/>
                <a:gd name="T51" fmla="*/ 0 h 60"/>
                <a:gd name="T52" fmla="*/ 32 w 40"/>
                <a:gd name="T53" fmla="*/ 24 h 60"/>
                <a:gd name="T54" fmla="*/ 26 w 40"/>
                <a:gd name="T55" fmla="*/ 41 h 60"/>
                <a:gd name="T56" fmla="*/ 26 w 40"/>
                <a:gd name="T57" fmla="*/ 41 h 60"/>
                <a:gd name="T58" fmla="*/ 23 w 40"/>
                <a:gd name="T59" fmla="*/ 41 h 60"/>
                <a:gd name="T60" fmla="*/ 23 w 40"/>
                <a:gd name="T61" fmla="*/ 40 h 60"/>
                <a:gd name="T62" fmla="*/ 27 w 40"/>
                <a:gd name="T63" fmla="*/ 26 h 60"/>
                <a:gd name="T64" fmla="*/ 27 w 40"/>
                <a:gd name="T65" fmla="*/ 26 h 60"/>
                <a:gd name="T66" fmla="*/ 27 w 40"/>
                <a:gd name="T67" fmla="*/ 26 h 60"/>
                <a:gd name="T68" fmla="*/ 24 w 40"/>
                <a:gd name="T69" fmla="*/ 25 h 60"/>
                <a:gd name="T70" fmla="*/ 21 w 40"/>
                <a:gd name="T71" fmla="*/ 26 h 60"/>
                <a:gd name="T72" fmla="*/ 17 w 40"/>
                <a:gd name="T73" fmla="*/ 25 h 60"/>
                <a:gd name="T74" fmla="*/ 13 w 40"/>
                <a:gd name="T75" fmla="*/ 26 h 60"/>
                <a:gd name="T76" fmla="*/ 17 w 40"/>
                <a:gd name="T77" fmla="*/ 40 h 60"/>
                <a:gd name="T78" fmla="*/ 17 w 40"/>
                <a:gd name="T79" fmla="*/ 41 h 60"/>
                <a:gd name="T80" fmla="*/ 14 w 40"/>
                <a:gd name="T81" fmla="*/ 41 h 60"/>
                <a:gd name="T82" fmla="*/ 14 w 40"/>
                <a:gd name="T83" fmla="*/ 41 h 60"/>
                <a:gd name="T84" fmla="*/ 8 w 40"/>
                <a:gd name="T85" fmla="*/ 24 h 60"/>
                <a:gd name="T86" fmla="*/ 8 w 40"/>
                <a:gd name="T87" fmla="*/ 24 h 60"/>
                <a:gd name="T88" fmla="*/ 8 w 40"/>
                <a:gd name="T89" fmla="*/ 24 h 60"/>
                <a:gd name="T90" fmla="*/ 8 w 40"/>
                <a:gd name="T91" fmla="*/ 23 h 60"/>
                <a:gd name="T92" fmla="*/ 8 w 40"/>
                <a:gd name="T93" fmla="*/ 23 h 60"/>
                <a:gd name="T94" fmla="*/ 9 w 40"/>
                <a:gd name="T95" fmla="*/ 22 h 60"/>
                <a:gd name="T96" fmla="*/ 11 w 40"/>
                <a:gd name="T97" fmla="*/ 22 h 60"/>
                <a:gd name="T98" fmla="*/ 11 w 40"/>
                <a:gd name="T99" fmla="*/ 22 h 60"/>
                <a:gd name="T100" fmla="*/ 13 w 40"/>
                <a:gd name="T101" fmla="*/ 23 h 60"/>
                <a:gd name="T102" fmla="*/ 16 w 40"/>
                <a:gd name="T103" fmla="*/ 22 h 60"/>
                <a:gd name="T104" fmla="*/ 17 w 40"/>
                <a:gd name="T105" fmla="*/ 22 h 60"/>
                <a:gd name="T106" fmla="*/ 18 w 40"/>
                <a:gd name="T107" fmla="*/ 22 h 60"/>
                <a:gd name="T108" fmla="*/ 21 w 40"/>
                <a:gd name="T109" fmla="*/ 24 h 60"/>
                <a:gd name="T110" fmla="*/ 23 w 40"/>
                <a:gd name="T111" fmla="*/ 22 h 60"/>
                <a:gd name="T112" fmla="*/ 24 w 40"/>
                <a:gd name="T113" fmla="*/ 22 h 60"/>
                <a:gd name="T114" fmla="*/ 25 w 40"/>
                <a:gd name="T115" fmla="*/ 22 h 60"/>
                <a:gd name="T116" fmla="*/ 27 w 40"/>
                <a:gd name="T117" fmla="*/ 24 h 60"/>
                <a:gd name="T118" fmla="*/ 27 w 40"/>
                <a:gd name="T119" fmla="*/ 24 h 60"/>
                <a:gd name="T120" fmla="*/ 30 w 40"/>
                <a:gd name="T121" fmla="*/ 22 h 60"/>
                <a:gd name="T122" fmla="*/ 32 w 40"/>
                <a:gd name="T123" fmla="*/ 22 h 60"/>
                <a:gd name="T124" fmla="*/ 32 w 40"/>
                <a:gd name="T125" fmla="*/ 2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0" h="60">
                  <a:moveTo>
                    <a:pt x="20" y="60"/>
                  </a:moveTo>
                  <a:cubicBezTo>
                    <a:pt x="23" y="60"/>
                    <a:pt x="26" y="59"/>
                    <a:pt x="27" y="57"/>
                  </a:cubicBezTo>
                  <a:cubicBezTo>
                    <a:pt x="14" y="57"/>
                    <a:pt x="14" y="57"/>
                    <a:pt x="14" y="57"/>
                  </a:cubicBezTo>
                  <a:cubicBezTo>
                    <a:pt x="15" y="59"/>
                    <a:pt x="17" y="60"/>
                    <a:pt x="20" y="60"/>
                  </a:cubicBezTo>
                  <a:close/>
                  <a:moveTo>
                    <a:pt x="30" y="52"/>
                  </a:moveTo>
                  <a:cubicBezTo>
                    <a:pt x="11" y="52"/>
                    <a:pt x="11" y="52"/>
                    <a:pt x="11" y="52"/>
                  </a:cubicBezTo>
                  <a:cubicBezTo>
                    <a:pt x="10" y="52"/>
                    <a:pt x="9" y="52"/>
                    <a:pt x="9" y="53"/>
                  </a:cubicBezTo>
                  <a:cubicBezTo>
                    <a:pt x="9" y="54"/>
                    <a:pt x="10" y="55"/>
                    <a:pt x="11" y="55"/>
                  </a:cubicBezTo>
                  <a:cubicBezTo>
                    <a:pt x="30" y="55"/>
                    <a:pt x="30" y="55"/>
                    <a:pt x="30" y="55"/>
                  </a:cubicBezTo>
                  <a:cubicBezTo>
                    <a:pt x="31" y="55"/>
                    <a:pt x="31" y="54"/>
                    <a:pt x="31" y="53"/>
                  </a:cubicBezTo>
                  <a:cubicBezTo>
                    <a:pt x="31" y="52"/>
                    <a:pt x="31" y="52"/>
                    <a:pt x="30" y="52"/>
                  </a:cubicBezTo>
                  <a:close/>
                  <a:moveTo>
                    <a:pt x="30" y="46"/>
                  </a:moveTo>
                  <a:cubicBezTo>
                    <a:pt x="11" y="46"/>
                    <a:pt x="11" y="46"/>
                    <a:pt x="11" y="46"/>
                  </a:cubicBezTo>
                  <a:cubicBezTo>
                    <a:pt x="10" y="46"/>
                    <a:pt x="9" y="47"/>
                    <a:pt x="9" y="48"/>
                  </a:cubicBezTo>
                  <a:cubicBezTo>
                    <a:pt x="9" y="49"/>
                    <a:pt x="10" y="50"/>
                    <a:pt x="11" y="50"/>
                  </a:cubicBezTo>
                  <a:cubicBezTo>
                    <a:pt x="30" y="50"/>
                    <a:pt x="30" y="50"/>
                    <a:pt x="30" y="50"/>
                  </a:cubicBezTo>
                  <a:cubicBezTo>
                    <a:pt x="31" y="50"/>
                    <a:pt x="31" y="49"/>
                    <a:pt x="31" y="48"/>
                  </a:cubicBezTo>
                  <a:cubicBezTo>
                    <a:pt x="31" y="47"/>
                    <a:pt x="31" y="46"/>
                    <a:pt x="30" y="46"/>
                  </a:cubicBezTo>
                  <a:close/>
                  <a:moveTo>
                    <a:pt x="20" y="0"/>
                  </a:moveTo>
                  <a:cubicBezTo>
                    <a:pt x="9" y="0"/>
                    <a:pt x="0" y="9"/>
                    <a:pt x="0" y="20"/>
                  </a:cubicBezTo>
                  <a:cubicBezTo>
                    <a:pt x="0" y="28"/>
                    <a:pt x="6" y="33"/>
                    <a:pt x="9" y="39"/>
                  </a:cubicBezTo>
                  <a:cubicBezTo>
                    <a:pt x="10" y="41"/>
                    <a:pt x="10" y="44"/>
                    <a:pt x="10" y="44"/>
                  </a:cubicBezTo>
                  <a:cubicBezTo>
                    <a:pt x="30" y="44"/>
                    <a:pt x="30" y="44"/>
                    <a:pt x="30" y="44"/>
                  </a:cubicBezTo>
                  <a:cubicBezTo>
                    <a:pt x="30" y="44"/>
                    <a:pt x="31" y="41"/>
                    <a:pt x="32" y="39"/>
                  </a:cubicBezTo>
                  <a:cubicBezTo>
                    <a:pt x="35" y="33"/>
                    <a:pt x="40" y="28"/>
                    <a:pt x="40" y="20"/>
                  </a:cubicBezTo>
                  <a:cubicBezTo>
                    <a:pt x="40" y="9"/>
                    <a:pt x="31" y="0"/>
                    <a:pt x="20" y="0"/>
                  </a:cubicBezTo>
                  <a:close/>
                  <a:moveTo>
                    <a:pt x="32" y="24"/>
                  </a:moveTo>
                  <a:cubicBezTo>
                    <a:pt x="29" y="28"/>
                    <a:pt x="27" y="34"/>
                    <a:pt x="26" y="41"/>
                  </a:cubicBezTo>
                  <a:cubicBezTo>
                    <a:pt x="26" y="41"/>
                    <a:pt x="26" y="41"/>
                    <a:pt x="26" y="41"/>
                  </a:cubicBezTo>
                  <a:cubicBezTo>
                    <a:pt x="23" y="41"/>
                    <a:pt x="23" y="41"/>
                    <a:pt x="23" y="41"/>
                  </a:cubicBezTo>
                  <a:cubicBezTo>
                    <a:pt x="23" y="40"/>
                    <a:pt x="23" y="40"/>
                    <a:pt x="23" y="40"/>
                  </a:cubicBezTo>
                  <a:cubicBezTo>
                    <a:pt x="24" y="35"/>
                    <a:pt x="25" y="30"/>
                    <a:pt x="27" y="26"/>
                  </a:cubicBezTo>
                  <a:cubicBezTo>
                    <a:pt x="27" y="26"/>
                    <a:pt x="27" y="26"/>
                    <a:pt x="27" y="26"/>
                  </a:cubicBezTo>
                  <a:cubicBezTo>
                    <a:pt x="27" y="26"/>
                    <a:pt x="27" y="26"/>
                    <a:pt x="27" y="26"/>
                  </a:cubicBezTo>
                  <a:cubicBezTo>
                    <a:pt x="26" y="26"/>
                    <a:pt x="25" y="26"/>
                    <a:pt x="24" y="25"/>
                  </a:cubicBezTo>
                  <a:cubicBezTo>
                    <a:pt x="23" y="26"/>
                    <a:pt x="22" y="26"/>
                    <a:pt x="21" y="26"/>
                  </a:cubicBezTo>
                  <a:cubicBezTo>
                    <a:pt x="19" y="26"/>
                    <a:pt x="18" y="26"/>
                    <a:pt x="17" y="25"/>
                  </a:cubicBezTo>
                  <a:cubicBezTo>
                    <a:pt x="15" y="26"/>
                    <a:pt x="14" y="26"/>
                    <a:pt x="13" y="26"/>
                  </a:cubicBezTo>
                  <a:cubicBezTo>
                    <a:pt x="16" y="32"/>
                    <a:pt x="17" y="39"/>
                    <a:pt x="17" y="40"/>
                  </a:cubicBezTo>
                  <a:cubicBezTo>
                    <a:pt x="17" y="41"/>
                    <a:pt x="17" y="41"/>
                    <a:pt x="17" y="41"/>
                  </a:cubicBezTo>
                  <a:cubicBezTo>
                    <a:pt x="14" y="41"/>
                    <a:pt x="14" y="41"/>
                    <a:pt x="14" y="41"/>
                  </a:cubicBezTo>
                  <a:cubicBezTo>
                    <a:pt x="14" y="41"/>
                    <a:pt x="14" y="41"/>
                    <a:pt x="14" y="41"/>
                  </a:cubicBezTo>
                  <a:cubicBezTo>
                    <a:pt x="14" y="38"/>
                    <a:pt x="13" y="30"/>
                    <a:pt x="8" y="24"/>
                  </a:cubicBezTo>
                  <a:cubicBezTo>
                    <a:pt x="8" y="24"/>
                    <a:pt x="8" y="24"/>
                    <a:pt x="8" y="24"/>
                  </a:cubicBezTo>
                  <a:cubicBezTo>
                    <a:pt x="8" y="24"/>
                    <a:pt x="8" y="24"/>
                    <a:pt x="8" y="24"/>
                  </a:cubicBezTo>
                  <a:cubicBezTo>
                    <a:pt x="8" y="24"/>
                    <a:pt x="8" y="23"/>
                    <a:pt x="8" y="23"/>
                  </a:cubicBezTo>
                  <a:cubicBezTo>
                    <a:pt x="8" y="23"/>
                    <a:pt x="8" y="23"/>
                    <a:pt x="8" y="23"/>
                  </a:cubicBezTo>
                  <a:cubicBezTo>
                    <a:pt x="8" y="23"/>
                    <a:pt x="8" y="22"/>
                    <a:pt x="9" y="22"/>
                  </a:cubicBezTo>
                  <a:cubicBezTo>
                    <a:pt x="9" y="21"/>
                    <a:pt x="10" y="21"/>
                    <a:pt x="11" y="22"/>
                  </a:cubicBezTo>
                  <a:cubicBezTo>
                    <a:pt x="11" y="22"/>
                    <a:pt x="11" y="22"/>
                    <a:pt x="11" y="22"/>
                  </a:cubicBezTo>
                  <a:cubicBezTo>
                    <a:pt x="11" y="23"/>
                    <a:pt x="12" y="23"/>
                    <a:pt x="13" y="23"/>
                  </a:cubicBezTo>
                  <a:cubicBezTo>
                    <a:pt x="14" y="23"/>
                    <a:pt x="15" y="23"/>
                    <a:pt x="16" y="22"/>
                  </a:cubicBezTo>
                  <a:cubicBezTo>
                    <a:pt x="16" y="22"/>
                    <a:pt x="17" y="22"/>
                    <a:pt x="17" y="22"/>
                  </a:cubicBezTo>
                  <a:cubicBezTo>
                    <a:pt x="17" y="22"/>
                    <a:pt x="18" y="22"/>
                    <a:pt x="18" y="22"/>
                  </a:cubicBezTo>
                  <a:cubicBezTo>
                    <a:pt x="19" y="23"/>
                    <a:pt x="20" y="24"/>
                    <a:pt x="21" y="24"/>
                  </a:cubicBezTo>
                  <a:cubicBezTo>
                    <a:pt x="22" y="24"/>
                    <a:pt x="23" y="23"/>
                    <a:pt x="23" y="22"/>
                  </a:cubicBezTo>
                  <a:cubicBezTo>
                    <a:pt x="23" y="22"/>
                    <a:pt x="24" y="22"/>
                    <a:pt x="24" y="22"/>
                  </a:cubicBezTo>
                  <a:cubicBezTo>
                    <a:pt x="25" y="22"/>
                    <a:pt x="25" y="22"/>
                    <a:pt x="25" y="22"/>
                  </a:cubicBezTo>
                  <a:cubicBezTo>
                    <a:pt x="26" y="23"/>
                    <a:pt x="26" y="24"/>
                    <a:pt x="27" y="24"/>
                  </a:cubicBezTo>
                  <a:cubicBezTo>
                    <a:pt x="27" y="24"/>
                    <a:pt x="27" y="24"/>
                    <a:pt x="27" y="24"/>
                  </a:cubicBezTo>
                  <a:cubicBezTo>
                    <a:pt x="28" y="24"/>
                    <a:pt x="29" y="23"/>
                    <a:pt x="30" y="22"/>
                  </a:cubicBezTo>
                  <a:cubicBezTo>
                    <a:pt x="31" y="22"/>
                    <a:pt x="32" y="21"/>
                    <a:pt x="32" y="22"/>
                  </a:cubicBezTo>
                  <a:cubicBezTo>
                    <a:pt x="33" y="22"/>
                    <a:pt x="33" y="23"/>
                    <a:pt x="32" y="2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241" name="组合 240"/>
          <p:cNvGrpSpPr/>
          <p:nvPr/>
        </p:nvGrpSpPr>
        <p:grpSpPr>
          <a:xfrm>
            <a:off x="9582926" y="1683725"/>
            <a:ext cx="1498294" cy="1498294"/>
            <a:chOff x="9582926" y="2652281"/>
            <a:chExt cx="1498294" cy="1498294"/>
          </a:xfrm>
        </p:grpSpPr>
        <p:sp>
          <p:nvSpPr>
            <p:cNvPr id="242" name="椭圆 241"/>
            <p:cNvSpPr/>
            <p:nvPr/>
          </p:nvSpPr>
          <p:spPr>
            <a:xfrm>
              <a:off x="9582926" y="2652281"/>
              <a:ext cx="1498294" cy="1498294"/>
            </a:xfrm>
            <a:prstGeom prst="ellipse">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3" name="Freeform 42"/>
            <p:cNvSpPr>
              <a:spLocks noEditPoints="1"/>
            </p:cNvSpPr>
            <p:nvPr/>
          </p:nvSpPr>
          <p:spPr bwMode="auto">
            <a:xfrm>
              <a:off x="10013947" y="3059461"/>
              <a:ext cx="680343" cy="689475"/>
            </a:xfrm>
            <a:custGeom>
              <a:avLst/>
              <a:gdLst>
                <a:gd name="T0" fmla="*/ 63 w 63"/>
                <a:gd name="T1" fmla="*/ 31 h 63"/>
                <a:gd name="T2" fmla="*/ 38 w 63"/>
                <a:gd name="T3" fmla="*/ 47 h 63"/>
                <a:gd name="T4" fmla="*/ 34 w 63"/>
                <a:gd name="T5" fmla="*/ 51 h 63"/>
                <a:gd name="T6" fmla="*/ 32 w 63"/>
                <a:gd name="T7" fmla="*/ 54 h 63"/>
                <a:gd name="T8" fmla="*/ 30 w 63"/>
                <a:gd name="T9" fmla="*/ 52 h 63"/>
                <a:gd name="T10" fmla="*/ 29 w 63"/>
                <a:gd name="T11" fmla="*/ 39 h 63"/>
                <a:gd name="T12" fmla="*/ 27 w 63"/>
                <a:gd name="T13" fmla="*/ 36 h 63"/>
                <a:gd name="T14" fmla="*/ 21 w 63"/>
                <a:gd name="T15" fmla="*/ 32 h 63"/>
                <a:gd name="T16" fmla="*/ 12 w 63"/>
                <a:gd name="T17" fmla="*/ 20 h 63"/>
                <a:gd name="T18" fmla="*/ 16 w 63"/>
                <a:gd name="T19" fmla="*/ 14 h 63"/>
                <a:gd name="T20" fmla="*/ 32 w 63"/>
                <a:gd name="T21" fmla="*/ 7 h 63"/>
                <a:gd name="T22" fmla="*/ 32 w 63"/>
                <a:gd name="T23" fmla="*/ 15 h 63"/>
                <a:gd name="T24" fmla="*/ 32 w 63"/>
                <a:gd name="T25" fmla="*/ 19 h 63"/>
                <a:gd name="T26" fmla="*/ 28 w 63"/>
                <a:gd name="T27" fmla="*/ 17 h 63"/>
                <a:gd name="T28" fmla="*/ 25 w 63"/>
                <a:gd name="T29" fmla="*/ 21 h 63"/>
                <a:gd name="T30" fmla="*/ 29 w 63"/>
                <a:gd name="T31" fmla="*/ 21 h 63"/>
                <a:gd name="T32" fmla="*/ 33 w 63"/>
                <a:gd name="T33" fmla="*/ 20 h 63"/>
                <a:gd name="T34" fmla="*/ 35 w 63"/>
                <a:gd name="T35" fmla="*/ 25 h 63"/>
                <a:gd name="T36" fmla="*/ 32 w 63"/>
                <a:gd name="T37" fmla="*/ 26 h 63"/>
                <a:gd name="T38" fmla="*/ 29 w 63"/>
                <a:gd name="T39" fmla="*/ 31 h 63"/>
                <a:gd name="T40" fmla="*/ 24 w 63"/>
                <a:gd name="T41" fmla="*/ 33 h 63"/>
                <a:gd name="T42" fmla="*/ 27 w 63"/>
                <a:gd name="T43" fmla="*/ 35 h 63"/>
                <a:gd name="T44" fmla="*/ 30 w 63"/>
                <a:gd name="T45" fmla="*/ 36 h 63"/>
                <a:gd name="T46" fmla="*/ 36 w 63"/>
                <a:gd name="T47" fmla="*/ 38 h 63"/>
                <a:gd name="T48" fmla="*/ 41 w 63"/>
                <a:gd name="T49" fmla="*/ 41 h 63"/>
                <a:gd name="T50" fmla="*/ 31 w 63"/>
                <a:gd name="T51" fmla="*/ 34 h 63"/>
                <a:gd name="T52" fmla="*/ 28 w 63"/>
                <a:gd name="T53" fmla="*/ 33 h 63"/>
                <a:gd name="T54" fmla="*/ 30 w 63"/>
                <a:gd name="T55" fmla="*/ 33 h 63"/>
                <a:gd name="T56" fmla="*/ 32 w 63"/>
                <a:gd name="T57" fmla="*/ 34 h 63"/>
                <a:gd name="T58" fmla="*/ 37 w 63"/>
                <a:gd name="T59" fmla="*/ 18 h 63"/>
                <a:gd name="T60" fmla="*/ 31 w 63"/>
                <a:gd name="T61" fmla="*/ 11 h 63"/>
                <a:gd name="T62" fmla="*/ 39 w 63"/>
                <a:gd name="T63" fmla="*/ 7 h 63"/>
                <a:gd name="T64" fmla="*/ 46 w 63"/>
                <a:gd name="T65" fmla="*/ 10 h 63"/>
                <a:gd name="T66" fmla="*/ 45 w 63"/>
                <a:gd name="T67" fmla="*/ 15 h 63"/>
                <a:gd name="T68" fmla="*/ 46 w 63"/>
                <a:gd name="T69" fmla="*/ 18 h 63"/>
                <a:gd name="T70" fmla="*/ 54 w 63"/>
                <a:gd name="T71" fmla="*/ 40 h 63"/>
                <a:gd name="T72" fmla="*/ 47 w 63"/>
                <a:gd name="T73" fmla="*/ 34 h 63"/>
                <a:gd name="T74" fmla="*/ 50 w 63"/>
                <a:gd name="T75" fmla="*/ 26 h 63"/>
                <a:gd name="T76" fmla="*/ 50 w 63"/>
                <a:gd name="T77" fmla="*/ 23 h 63"/>
                <a:gd name="T78" fmla="*/ 49 w 63"/>
                <a:gd name="T79" fmla="*/ 21 h 63"/>
                <a:gd name="T80" fmla="*/ 52 w 63"/>
                <a:gd name="T81" fmla="*/ 23 h 63"/>
                <a:gd name="T82" fmla="*/ 53 w 63"/>
                <a:gd name="T83" fmla="*/ 19 h 63"/>
                <a:gd name="T84" fmla="*/ 56 w 63"/>
                <a:gd name="T85" fmla="*/ 19 h 63"/>
                <a:gd name="T86" fmla="*/ 56 w 63"/>
                <a:gd name="T87" fmla="*/ 21 h 63"/>
                <a:gd name="T88" fmla="*/ 56 w 63"/>
                <a:gd name="T89" fmla="*/ 22 h 63"/>
                <a:gd name="T90" fmla="*/ 59 w 63"/>
                <a:gd name="T91" fmla="*/ 28 h 63"/>
                <a:gd name="T92" fmla="*/ 58 w 63"/>
                <a:gd name="T93" fmla="*/ 28 h 63"/>
                <a:gd name="T94" fmla="*/ 56 w 63"/>
                <a:gd name="T95" fmla="*/ 26 h 63"/>
                <a:gd name="T96" fmla="*/ 56 w 63"/>
                <a:gd name="T97" fmla="*/ 27 h 63"/>
                <a:gd name="T98" fmla="*/ 56 w 63"/>
                <a:gd name="T99" fmla="*/ 28 h 63"/>
                <a:gd name="T100" fmla="*/ 56 w 63"/>
                <a:gd name="T101" fmla="*/ 28 h 63"/>
                <a:gd name="T102" fmla="*/ 53 w 63"/>
                <a:gd name="T103" fmla="*/ 26 h 63"/>
                <a:gd name="T104" fmla="*/ 52 w 63"/>
                <a:gd name="T105" fmla="*/ 28 h 63"/>
                <a:gd name="T106" fmla="*/ 58 w 63"/>
                <a:gd name="T107" fmla="*/ 3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3" h="63">
                  <a:moveTo>
                    <a:pt x="32" y="0"/>
                  </a:moveTo>
                  <a:cubicBezTo>
                    <a:pt x="14" y="0"/>
                    <a:pt x="0" y="14"/>
                    <a:pt x="0" y="31"/>
                  </a:cubicBezTo>
                  <a:cubicBezTo>
                    <a:pt x="0" y="49"/>
                    <a:pt x="14" y="63"/>
                    <a:pt x="32" y="63"/>
                  </a:cubicBezTo>
                  <a:cubicBezTo>
                    <a:pt x="49" y="63"/>
                    <a:pt x="63" y="49"/>
                    <a:pt x="63" y="31"/>
                  </a:cubicBezTo>
                  <a:cubicBezTo>
                    <a:pt x="63" y="14"/>
                    <a:pt x="49" y="0"/>
                    <a:pt x="32" y="0"/>
                  </a:cubicBezTo>
                  <a:close/>
                  <a:moveTo>
                    <a:pt x="40" y="43"/>
                  </a:moveTo>
                  <a:cubicBezTo>
                    <a:pt x="40" y="43"/>
                    <a:pt x="40" y="45"/>
                    <a:pt x="40" y="45"/>
                  </a:cubicBezTo>
                  <a:cubicBezTo>
                    <a:pt x="39" y="46"/>
                    <a:pt x="38" y="46"/>
                    <a:pt x="38" y="47"/>
                  </a:cubicBezTo>
                  <a:cubicBezTo>
                    <a:pt x="37" y="47"/>
                    <a:pt x="38" y="47"/>
                    <a:pt x="38" y="47"/>
                  </a:cubicBezTo>
                  <a:cubicBezTo>
                    <a:pt x="37" y="48"/>
                    <a:pt x="37" y="48"/>
                    <a:pt x="37" y="49"/>
                  </a:cubicBezTo>
                  <a:cubicBezTo>
                    <a:pt x="36" y="50"/>
                    <a:pt x="36" y="49"/>
                    <a:pt x="35" y="50"/>
                  </a:cubicBezTo>
                  <a:cubicBezTo>
                    <a:pt x="35" y="50"/>
                    <a:pt x="35" y="51"/>
                    <a:pt x="34" y="51"/>
                  </a:cubicBezTo>
                  <a:cubicBezTo>
                    <a:pt x="34" y="51"/>
                    <a:pt x="34" y="51"/>
                    <a:pt x="34" y="51"/>
                  </a:cubicBezTo>
                  <a:cubicBezTo>
                    <a:pt x="33" y="52"/>
                    <a:pt x="33" y="52"/>
                    <a:pt x="33" y="52"/>
                  </a:cubicBezTo>
                  <a:cubicBezTo>
                    <a:pt x="33" y="53"/>
                    <a:pt x="33" y="53"/>
                    <a:pt x="32" y="53"/>
                  </a:cubicBezTo>
                  <a:cubicBezTo>
                    <a:pt x="32" y="54"/>
                    <a:pt x="33" y="54"/>
                    <a:pt x="32" y="54"/>
                  </a:cubicBezTo>
                  <a:cubicBezTo>
                    <a:pt x="32" y="55"/>
                    <a:pt x="32" y="55"/>
                    <a:pt x="32" y="55"/>
                  </a:cubicBezTo>
                  <a:cubicBezTo>
                    <a:pt x="31" y="55"/>
                    <a:pt x="32" y="56"/>
                    <a:pt x="32" y="56"/>
                  </a:cubicBezTo>
                  <a:cubicBezTo>
                    <a:pt x="33" y="56"/>
                    <a:pt x="33" y="57"/>
                    <a:pt x="33" y="57"/>
                  </a:cubicBezTo>
                  <a:cubicBezTo>
                    <a:pt x="28" y="57"/>
                    <a:pt x="30" y="53"/>
                    <a:pt x="30" y="52"/>
                  </a:cubicBezTo>
                  <a:cubicBezTo>
                    <a:pt x="30" y="51"/>
                    <a:pt x="31" y="48"/>
                    <a:pt x="31" y="47"/>
                  </a:cubicBezTo>
                  <a:cubicBezTo>
                    <a:pt x="31" y="46"/>
                    <a:pt x="32" y="45"/>
                    <a:pt x="31" y="44"/>
                  </a:cubicBezTo>
                  <a:cubicBezTo>
                    <a:pt x="29" y="43"/>
                    <a:pt x="30" y="43"/>
                    <a:pt x="29" y="42"/>
                  </a:cubicBezTo>
                  <a:cubicBezTo>
                    <a:pt x="28" y="40"/>
                    <a:pt x="29" y="39"/>
                    <a:pt x="29" y="39"/>
                  </a:cubicBezTo>
                  <a:cubicBezTo>
                    <a:pt x="29" y="38"/>
                    <a:pt x="29" y="38"/>
                    <a:pt x="29" y="38"/>
                  </a:cubicBezTo>
                  <a:cubicBezTo>
                    <a:pt x="29" y="37"/>
                    <a:pt x="29" y="37"/>
                    <a:pt x="29" y="37"/>
                  </a:cubicBezTo>
                  <a:cubicBezTo>
                    <a:pt x="29" y="37"/>
                    <a:pt x="28" y="37"/>
                    <a:pt x="28" y="37"/>
                  </a:cubicBezTo>
                  <a:cubicBezTo>
                    <a:pt x="27" y="37"/>
                    <a:pt x="27" y="37"/>
                    <a:pt x="27" y="36"/>
                  </a:cubicBezTo>
                  <a:cubicBezTo>
                    <a:pt x="26" y="35"/>
                    <a:pt x="26" y="36"/>
                    <a:pt x="25" y="35"/>
                  </a:cubicBezTo>
                  <a:cubicBezTo>
                    <a:pt x="24" y="34"/>
                    <a:pt x="24" y="35"/>
                    <a:pt x="24" y="35"/>
                  </a:cubicBezTo>
                  <a:cubicBezTo>
                    <a:pt x="23" y="34"/>
                    <a:pt x="21" y="34"/>
                    <a:pt x="21" y="34"/>
                  </a:cubicBezTo>
                  <a:cubicBezTo>
                    <a:pt x="21" y="33"/>
                    <a:pt x="21" y="32"/>
                    <a:pt x="21" y="32"/>
                  </a:cubicBezTo>
                  <a:cubicBezTo>
                    <a:pt x="21" y="32"/>
                    <a:pt x="19" y="30"/>
                    <a:pt x="18" y="30"/>
                  </a:cubicBezTo>
                  <a:cubicBezTo>
                    <a:pt x="17" y="29"/>
                    <a:pt x="16" y="27"/>
                    <a:pt x="16" y="26"/>
                  </a:cubicBezTo>
                  <a:cubicBezTo>
                    <a:pt x="16" y="25"/>
                    <a:pt x="16" y="25"/>
                    <a:pt x="15" y="24"/>
                  </a:cubicBezTo>
                  <a:cubicBezTo>
                    <a:pt x="15" y="23"/>
                    <a:pt x="14" y="22"/>
                    <a:pt x="12" y="20"/>
                  </a:cubicBezTo>
                  <a:cubicBezTo>
                    <a:pt x="10" y="18"/>
                    <a:pt x="7" y="20"/>
                    <a:pt x="5" y="20"/>
                  </a:cubicBezTo>
                  <a:cubicBezTo>
                    <a:pt x="6" y="18"/>
                    <a:pt x="8" y="15"/>
                    <a:pt x="8" y="15"/>
                  </a:cubicBezTo>
                  <a:cubicBezTo>
                    <a:pt x="10" y="15"/>
                    <a:pt x="12" y="15"/>
                    <a:pt x="13" y="15"/>
                  </a:cubicBezTo>
                  <a:cubicBezTo>
                    <a:pt x="15" y="16"/>
                    <a:pt x="15" y="15"/>
                    <a:pt x="16" y="14"/>
                  </a:cubicBezTo>
                  <a:cubicBezTo>
                    <a:pt x="17" y="13"/>
                    <a:pt x="17" y="12"/>
                    <a:pt x="18" y="12"/>
                  </a:cubicBezTo>
                  <a:cubicBezTo>
                    <a:pt x="19" y="11"/>
                    <a:pt x="20" y="11"/>
                    <a:pt x="22" y="11"/>
                  </a:cubicBezTo>
                  <a:cubicBezTo>
                    <a:pt x="24" y="10"/>
                    <a:pt x="23" y="10"/>
                    <a:pt x="24" y="9"/>
                  </a:cubicBezTo>
                  <a:cubicBezTo>
                    <a:pt x="26" y="8"/>
                    <a:pt x="29" y="7"/>
                    <a:pt x="32" y="7"/>
                  </a:cubicBezTo>
                  <a:cubicBezTo>
                    <a:pt x="35" y="8"/>
                    <a:pt x="32" y="9"/>
                    <a:pt x="31" y="9"/>
                  </a:cubicBezTo>
                  <a:cubicBezTo>
                    <a:pt x="30" y="10"/>
                    <a:pt x="30" y="11"/>
                    <a:pt x="29" y="11"/>
                  </a:cubicBezTo>
                  <a:cubicBezTo>
                    <a:pt x="29" y="12"/>
                    <a:pt x="29" y="12"/>
                    <a:pt x="29" y="13"/>
                  </a:cubicBezTo>
                  <a:cubicBezTo>
                    <a:pt x="29" y="14"/>
                    <a:pt x="31" y="14"/>
                    <a:pt x="32" y="15"/>
                  </a:cubicBezTo>
                  <a:cubicBezTo>
                    <a:pt x="32" y="15"/>
                    <a:pt x="32" y="15"/>
                    <a:pt x="33" y="16"/>
                  </a:cubicBezTo>
                  <a:cubicBezTo>
                    <a:pt x="33" y="17"/>
                    <a:pt x="33" y="17"/>
                    <a:pt x="32" y="17"/>
                  </a:cubicBezTo>
                  <a:cubicBezTo>
                    <a:pt x="32" y="17"/>
                    <a:pt x="32" y="17"/>
                    <a:pt x="33" y="18"/>
                  </a:cubicBezTo>
                  <a:cubicBezTo>
                    <a:pt x="33" y="18"/>
                    <a:pt x="33" y="19"/>
                    <a:pt x="32" y="19"/>
                  </a:cubicBezTo>
                  <a:cubicBezTo>
                    <a:pt x="32" y="19"/>
                    <a:pt x="32" y="18"/>
                    <a:pt x="31" y="18"/>
                  </a:cubicBezTo>
                  <a:cubicBezTo>
                    <a:pt x="30" y="18"/>
                    <a:pt x="30" y="17"/>
                    <a:pt x="31" y="16"/>
                  </a:cubicBezTo>
                  <a:cubicBezTo>
                    <a:pt x="31" y="16"/>
                    <a:pt x="29" y="16"/>
                    <a:pt x="29" y="16"/>
                  </a:cubicBezTo>
                  <a:cubicBezTo>
                    <a:pt x="28" y="16"/>
                    <a:pt x="28" y="17"/>
                    <a:pt x="28" y="17"/>
                  </a:cubicBezTo>
                  <a:cubicBezTo>
                    <a:pt x="28" y="18"/>
                    <a:pt x="28" y="19"/>
                    <a:pt x="27" y="19"/>
                  </a:cubicBezTo>
                  <a:cubicBezTo>
                    <a:pt x="27" y="19"/>
                    <a:pt x="27" y="18"/>
                    <a:pt x="26" y="18"/>
                  </a:cubicBezTo>
                  <a:cubicBezTo>
                    <a:pt x="25" y="18"/>
                    <a:pt x="25" y="19"/>
                    <a:pt x="25" y="19"/>
                  </a:cubicBezTo>
                  <a:cubicBezTo>
                    <a:pt x="24" y="20"/>
                    <a:pt x="25" y="21"/>
                    <a:pt x="25" y="21"/>
                  </a:cubicBezTo>
                  <a:cubicBezTo>
                    <a:pt x="26" y="21"/>
                    <a:pt x="26" y="22"/>
                    <a:pt x="27" y="22"/>
                  </a:cubicBezTo>
                  <a:cubicBezTo>
                    <a:pt x="28" y="22"/>
                    <a:pt x="28" y="22"/>
                    <a:pt x="28" y="23"/>
                  </a:cubicBezTo>
                  <a:cubicBezTo>
                    <a:pt x="29" y="24"/>
                    <a:pt x="29" y="22"/>
                    <a:pt x="29" y="22"/>
                  </a:cubicBezTo>
                  <a:cubicBezTo>
                    <a:pt x="29" y="22"/>
                    <a:pt x="30" y="21"/>
                    <a:pt x="29" y="21"/>
                  </a:cubicBezTo>
                  <a:cubicBezTo>
                    <a:pt x="29" y="20"/>
                    <a:pt x="29" y="19"/>
                    <a:pt x="30" y="19"/>
                  </a:cubicBezTo>
                  <a:cubicBezTo>
                    <a:pt x="30" y="18"/>
                    <a:pt x="31" y="19"/>
                    <a:pt x="31" y="19"/>
                  </a:cubicBezTo>
                  <a:cubicBezTo>
                    <a:pt x="32" y="20"/>
                    <a:pt x="31" y="21"/>
                    <a:pt x="32" y="20"/>
                  </a:cubicBezTo>
                  <a:cubicBezTo>
                    <a:pt x="33" y="20"/>
                    <a:pt x="33" y="20"/>
                    <a:pt x="33" y="20"/>
                  </a:cubicBezTo>
                  <a:cubicBezTo>
                    <a:pt x="33" y="21"/>
                    <a:pt x="34" y="21"/>
                    <a:pt x="34" y="21"/>
                  </a:cubicBezTo>
                  <a:cubicBezTo>
                    <a:pt x="35" y="22"/>
                    <a:pt x="35" y="22"/>
                    <a:pt x="35" y="23"/>
                  </a:cubicBezTo>
                  <a:cubicBezTo>
                    <a:pt x="35" y="23"/>
                    <a:pt x="36" y="24"/>
                    <a:pt x="36" y="24"/>
                  </a:cubicBezTo>
                  <a:cubicBezTo>
                    <a:pt x="36" y="25"/>
                    <a:pt x="35" y="25"/>
                    <a:pt x="35" y="25"/>
                  </a:cubicBezTo>
                  <a:cubicBezTo>
                    <a:pt x="34" y="25"/>
                    <a:pt x="35" y="24"/>
                    <a:pt x="34" y="23"/>
                  </a:cubicBezTo>
                  <a:cubicBezTo>
                    <a:pt x="34" y="23"/>
                    <a:pt x="34" y="24"/>
                    <a:pt x="33" y="24"/>
                  </a:cubicBezTo>
                  <a:cubicBezTo>
                    <a:pt x="32" y="25"/>
                    <a:pt x="34" y="25"/>
                    <a:pt x="33" y="26"/>
                  </a:cubicBezTo>
                  <a:cubicBezTo>
                    <a:pt x="33" y="26"/>
                    <a:pt x="33" y="26"/>
                    <a:pt x="32" y="26"/>
                  </a:cubicBezTo>
                  <a:cubicBezTo>
                    <a:pt x="31" y="26"/>
                    <a:pt x="31" y="27"/>
                    <a:pt x="31" y="27"/>
                  </a:cubicBezTo>
                  <a:cubicBezTo>
                    <a:pt x="30" y="27"/>
                    <a:pt x="30" y="28"/>
                    <a:pt x="30" y="28"/>
                  </a:cubicBezTo>
                  <a:cubicBezTo>
                    <a:pt x="30" y="29"/>
                    <a:pt x="29" y="29"/>
                    <a:pt x="29" y="29"/>
                  </a:cubicBezTo>
                  <a:cubicBezTo>
                    <a:pt x="28" y="30"/>
                    <a:pt x="28" y="31"/>
                    <a:pt x="29" y="31"/>
                  </a:cubicBezTo>
                  <a:cubicBezTo>
                    <a:pt x="29" y="32"/>
                    <a:pt x="28" y="32"/>
                    <a:pt x="28" y="31"/>
                  </a:cubicBezTo>
                  <a:cubicBezTo>
                    <a:pt x="28" y="31"/>
                    <a:pt x="28" y="31"/>
                    <a:pt x="27" y="30"/>
                  </a:cubicBezTo>
                  <a:cubicBezTo>
                    <a:pt x="26" y="30"/>
                    <a:pt x="26" y="30"/>
                    <a:pt x="24" y="31"/>
                  </a:cubicBezTo>
                  <a:cubicBezTo>
                    <a:pt x="23" y="31"/>
                    <a:pt x="23" y="32"/>
                    <a:pt x="24" y="33"/>
                  </a:cubicBezTo>
                  <a:cubicBezTo>
                    <a:pt x="24" y="34"/>
                    <a:pt x="25" y="34"/>
                    <a:pt x="25" y="34"/>
                  </a:cubicBezTo>
                  <a:cubicBezTo>
                    <a:pt x="26" y="33"/>
                    <a:pt x="26" y="33"/>
                    <a:pt x="27" y="33"/>
                  </a:cubicBezTo>
                  <a:cubicBezTo>
                    <a:pt x="27" y="33"/>
                    <a:pt x="26" y="34"/>
                    <a:pt x="26" y="34"/>
                  </a:cubicBezTo>
                  <a:cubicBezTo>
                    <a:pt x="26" y="35"/>
                    <a:pt x="27" y="35"/>
                    <a:pt x="27" y="35"/>
                  </a:cubicBezTo>
                  <a:cubicBezTo>
                    <a:pt x="28" y="35"/>
                    <a:pt x="28" y="35"/>
                    <a:pt x="28" y="36"/>
                  </a:cubicBezTo>
                  <a:cubicBezTo>
                    <a:pt x="27" y="36"/>
                    <a:pt x="28" y="36"/>
                    <a:pt x="28" y="37"/>
                  </a:cubicBezTo>
                  <a:cubicBezTo>
                    <a:pt x="28" y="37"/>
                    <a:pt x="29" y="36"/>
                    <a:pt x="29" y="37"/>
                  </a:cubicBezTo>
                  <a:cubicBezTo>
                    <a:pt x="30" y="37"/>
                    <a:pt x="30" y="36"/>
                    <a:pt x="30" y="36"/>
                  </a:cubicBezTo>
                  <a:cubicBezTo>
                    <a:pt x="31" y="36"/>
                    <a:pt x="31" y="36"/>
                    <a:pt x="32" y="36"/>
                  </a:cubicBezTo>
                  <a:cubicBezTo>
                    <a:pt x="33" y="36"/>
                    <a:pt x="32" y="36"/>
                    <a:pt x="33" y="36"/>
                  </a:cubicBezTo>
                  <a:cubicBezTo>
                    <a:pt x="34" y="36"/>
                    <a:pt x="34" y="36"/>
                    <a:pt x="34" y="37"/>
                  </a:cubicBezTo>
                  <a:cubicBezTo>
                    <a:pt x="35" y="37"/>
                    <a:pt x="35" y="38"/>
                    <a:pt x="36" y="38"/>
                  </a:cubicBezTo>
                  <a:cubicBezTo>
                    <a:pt x="37" y="38"/>
                    <a:pt x="37" y="38"/>
                    <a:pt x="37" y="39"/>
                  </a:cubicBezTo>
                  <a:cubicBezTo>
                    <a:pt x="37" y="39"/>
                    <a:pt x="38" y="39"/>
                    <a:pt x="38" y="40"/>
                  </a:cubicBezTo>
                  <a:cubicBezTo>
                    <a:pt x="39" y="40"/>
                    <a:pt x="39" y="40"/>
                    <a:pt x="40" y="40"/>
                  </a:cubicBezTo>
                  <a:cubicBezTo>
                    <a:pt x="40" y="40"/>
                    <a:pt x="41" y="40"/>
                    <a:pt x="41" y="41"/>
                  </a:cubicBezTo>
                  <a:cubicBezTo>
                    <a:pt x="42" y="42"/>
                    <a:pt x="40" y="43"/>
                    <a:pt x="40" y="43"/>
                  </a:cubicBezTo>
                  <a:close/>
                  <a:moveTo>
                    <a:pt x="32" y="34"/>
                  </a:moveTo>
                  <a:cubicBezTo>
                    <a:pt x="32" y="34"/>
                    <a:pt x="32" y="34"/>
                    <a:pt x="32" y="34"/>
                  </a:cubicBezTo>
                  <a:cubicBezTo>
                    <a:pt x="31" y="34"/>
                    <a:pt x="31" y="34"/>
                    <a:pt x="31" y="34"/>
                  </a:cubicBezTo>
                  <a:cubicBezTo>
                    <a:pt x="31" y="34"/>
                    <a:pt x="30" y="34"/>
                    <a:pt x="30" y="34"/>
                  </a:cubicBezTo>
                  <a:cubicBezTo>
                    <a:pt x="30" y="34"/>
                    <a:pt x="29" y="33"/>
                    <a:pt x="29" y="33"/>
                  </a:cubicBezTo>
                  <a:cubicBezTo>
                    <a:pt x="29" y="33"/>
                    <a:pt x="29" y="33"/>
                    <a:pt x="29" y="33"/>
                  </a:cubicBezTo>
                  <a:cubicBezTo>
                    <a:pt x="28" y="33"/>
                    <a:pt x="28" y="33"/>
                    <a:pt x="28" y="33"/>
                  </a:cubicBezTo>
                  <a:cubicBezTo>
                    <a:pt x="27" y="33"/>
                    <a:pt x="27" y="33"/>
                    <a:pt x="27" y="33"/>
                  </a:cubicBezTo>
                  <a:cubicBezTo>
                    <a:pt x="28" y="32"/>
                    <a:pt x="28" y="32"/>
                    <a:pt x="29" y="33"/>
                  </a:cubicBezTo>
                  <a:cubicBezTo>
                    <a:pt x="29" y="33"/>
                    <a:pt x="29" y="33"/>
                    <a:pt x="30" y="33"/>
                  </a:cubicBezTo>
                  <a:cubicBezTo>
                    <a:pt x="30" y="33"/>
                    <a:pt x="30" y="33"/>
                    <a:pt x="30" y="33"/>
                  </a:cubicBezTo>
                  <a:cubicBezTo>
                    <a:pt x="30" y="33"/>
                    <a:pt x="31" y="33"/>
                    <a:pt x="31" y="34"/>
                  </a:cubicBezTo>
                  <a:cubicBezTo>
                    <a:pt x="32" y="34"/>
                    <a:pt x="32" y="34"/>
                    <a:pt x="32" y="34"/>
                  </a:cubicBezTo>
                  <a:cubicBezTo>
                    <a:pt x="32" y="34"/>
                    <a:pt x="32" y="34"/>
                    <a:pt x="32" y="34"/>
                  </a:cubicBezTo>
                  <a:cubicBezTo>
                    <a:pt x="33" y="34"/>
                    <a:pt x="33" y="34"/>
                    <a:pt x="32" y="34"/>
                  </a:cubicBezTo>
                  <a:close/>
                  <a:moveTo>
                    <a:pt x="42" y="16"/>
                  </a:moveTo>
                  <a:cubicBezTo>
                    <a:pt x="41" y="17"/>
                    <a:pt x="41" y="17"/>
                    <a:pt x="40" y="17"/>
                  </a:cubicBezTo>
                  <a:cubicBezTo>
                    <a:pt x="40" y="18"/>
                    <a:pt x="39" y="18"/>
                    <a:pt x="39" y="19"/>
                  </a:cubicBezTo>
                  <a:cubicBezTo>
                    <a:pt x="38" y="21"/>
                    <a:pt x="37" y="18"/>
                    <a:pt x="37" y="18"/>
                  </a:cubicBezTo>
                  <a:cubicBezTo>
                    <a:pt x="36" y="17"/>
                    <a:pt x="37" y="16"/>
                    <a:pt x="36" y="15"/>
                  </a:cubicBezTo>
                  <a:cubicBezTo>
                    <a:pt x="36" y="15"/>
                    <a:pt x="35" y="15"/>
                    <a:pt x="36" y="13"/>
                  </a:cubicBezTo>
                  <a:cubicBezTo>
                    <a:pt x="36" y="12"/>
                    <a:pt x="35" y="12"/>
                    <a:pt x="33" y="12"/>
                  </a:cubicBezTo>
                  <a:cubicBezTo>
                    <a:pt x="32" y="12"/>
                    <a:pt x="32" y="11"/>
                    <a:pt x="31" y="11"/>
                  </a:cubicBezTo>
                  <a:cubicBezTo>
                    <a:pt x="30" y="10"/>
                    <a:pt x="31" y="10"/>
                    <a:pt x="33" y="10"/>
                  </a:cubicBezTo>
                  <a:cubicBezTo>
                    <a:pt x="34" y="9"/>
                    <a:pt x="33" y="9"/>
                    <a:pt x="34" y="9"/>
                  </a:cubicBezTo>
                  <a:cubicBezTo>
                    <a:pt x="34" y="9"/>
                    <a:pt x="35" y="8"/>
                    <a:pt x="36" y="8"/>
                  </a:cubicBezTo>
                  <a:cubicBezTo>
                    <a:pt x="37" y="7"/>
                    <a:pt x="38" y="8"/>
                    <a:pt x="39" y="7"/>
                  </a:cubicBezTo>
                  <a:cubicBezTo>
                    <a:pt x="40" y="7"/>
                    <a:pt x="41" y="7"/>
                    <a:pt x="42" y="7"/>
                  </a:cubicBezTo>
                  <a:cubicBezTo>
                    <a:pt x="43" y="7"/>
                    <a:pt x="43" y="7"/>
                    <a:pt x="45" y="7"/>
                  </a:cubicBezTo>
                  <a:cubicBezTo>
                    <a:pt x="46" y="8"/>
                    <a:pt x="45" y="8"/>
                    <a:pt x="47" y="8"/>
                  </a:cubicBezTo>
                  <a:cubicBezTo>
                    <a:pt x="49" y="8"/>
                    <a:pt x="47" y="9"/>
                    <a:pt x="46" y="10"/>
                  </a:cubicBezTo>
                  <a:cubicBezTo>
                    <a:pt x="45" y="10"/>
                    <a:pt x="46" y="10"/>
                    <a:pt x="46" y="11"/>
                  </a:cubicBezTo>
                  <a:cubicBezTo>
                    <a:pt x="46" y="12"/>
                    <a:pt x="46" y="12"/>
                    <a:pt x="46" y="13"/>
                  </a:cubicBezTo>
                  <a:cubicBezTo>
                    <a:pt x="45" y="13"/>
                    <a:pt x="45" y="13"/>
                    <a:pt x="45" y="14"/>
                  </a:cubicBezTo>
                  <a:cubicBezTo>
                    <a:pt x="45" y="15"/>
                    <a:pt x="45" y="15"/>
                    <a:pt x="45" y="15"/>
                  </a:cubicBezTo>
                  <a:cubicBezTo>
                    <a:pt x="44" y="16"/>
                    <a:pt x="43" y="16"/>
                    <a:pt x="42" y="16"/>
                  </a:cubicBezTo>
                  <a:close/>
                  <a:moveTo>
                    <a:pt x="45" y="17"/>
                  </a:moveTo>
                  <a:cubicBezTo>
                    <a:pt x="45" y="16"/>
                    <a:pt x="45" y="17"/>
                    <a:pt x="47" y="17"/>
                  </a:cubicBezTo>
                  <a:cubicBezTo>
                    <a:pt x="48" y="17"/>
                    <a:pt x="47" y="18"/>
                    <a:pt x="46" y="18"/>
                  </a:cubicBezTo>
                  <a:cubicBezTo>
                    <a:pt x="46" y="18"/>
                    <a:pt x="45" y="18"/>
                    <a:pt x="45" y="17"/>
                  </a:cubicBezTo>
                  <a:close/>
                  <a:moveTo>
                    <a:pt x="55" y="45"/>
                  </a:moveTo>
                  <a:cubicBezTo>
                    <a:pt x="55" y="44"/>
                    <a:pt x="55" y="43"/>
                    <a:pt x="55" y="42"/>
                  </a:cubicBezTo>
                  <a:cubicBezTo>
                    <a:pt x="56" y="41"/>
                    <a:pt x="55" y="41"/>
                    <a:pt x="54" y="40"/>
                  </a:cubicBezTo>
                  <a:cubicBezTo>
                    <a:pt x="54" y="39"/>
                    <a:pt x="54" y="39"/>
                    <a:pt x="54" y="38"/>
                  </a:cubicBezTo>
                  <a:cubicBezTo>
                    <a:pt x="54" y="37"/>
                    <a:pt x="53" y="37"/>
                    <a:pt x="52" y="38"/>
                  </a:cubicBezTo>
                  <a:cubicBezTo>
                    <a:pt x="51" y="38"/>
                    <a:pt x="49" y="38"/>
                    <a:pt x="48" y="37"/>
                  </a:cubicBezTo>
                  <a:cubicBezTo>
                    <a:pt x="47" y="36"/>
                    <a:pt x="47" y="37"/>
                    <a:pt x="47" y="34"/>
                  </a:cubicBezTo>
                  <a:cubicBezTo>
                    <a:pt x="46" y="32"/>
                    <a:pt x="48" y="31"/>
                    <a:pt x="49" y="30"/>
                  </a:cubicBezTo>
                  <a:cubicBezTo>
                    <a:pt x="49" y="29"/>
                    <a:pt x="50" y="29"/>
                    <a:pt x="49" y="28"/>
                  </a:cubicBezTo>
                  <a:cubicBezTo>
                    <a:pt x="49" y="28"/>
                    <a:pt x="49" y="28"/>
                    <a:pt x="49" y="27"/>
                  </a:cubicBezTo>
                  <a:cubicBezTo>
                    <a:pt x="49" y="26"/>
                    <a:pt x="49" y="26"/>
                    <a:pt x="50" y="26"/>
                  </a:cubicBezTo>
                  <a:cubicBezTo>
                    <a:pt x="51" y="26"/>
                    <a:pt x="51" y="25"/>
                    <a:pt x="51" y="25"/>
                  </a:cubicBezTo>
                  <a:cubicBezTo>
                    <a:pt x="50" y="24"/>
                    <a:pt x="51" y="24"/>
                    <a:pt x="51" y="24"/>
                  </a:cubicBezTo>
                  <a:cubicBezTo>
                    <a:pt x="51" y="23"/>
                    <a:pt x="51" y="24"/>
                    <a:pt x="50" y="23"/>
                  </a:cubicBezTo>
                  <a:cubicBezTo>
                    <a:pt x="50" y="23"/>
                    <a:pt x="50" y="23"/>
                    <a:pt x="50" y="23"/>
                  </a:cubicBezTo>
                  <a:cubicBezTo>
                    <a:pt x="51" y="22"/>
                    <a:pt x="50" y="22"/>
                    <a:pt x="50" y="22"/>
                  </a:cubicBezTo>
                  <a:cubicBezTo>
                    <a:pt x="50" y="22"/>
                    <a:pt x="50" y="23"/>
                    <a:pt x="49" y="23"/>
                  </a:cubicBezTo>
                  <a:cubicBezTo>
                    <a:pt x="48" y="23"/>
                    <a:pt x="49" y="23"/>
                    <a:pt x="49" y="22"/>
                  </a:cubicBezTo>
                  <a:cubicBezTo>
                    <a:pt x="49" y="22"/>
                    <a:pt x="49" y="22"/>
                    <a:pt x="49" y="21"/>
                  </a:cubicBezTo>
                  <a:cubicBezTo>
                    <a:pt x="49" y="21"/>
                    <a:pt x="49" y="21"/>
                    <a:pt x="50" y="20"/>
                  </a:cubicBezTo>
                  <a:cubicBezTo>
                    <a:pt x="51" y="20"/>
                    <a:pt x="51" y="21"/>
                    <a:pt x="51" y="21"/>
                  </a:cubicBezTo>
                  <a:cubicBezTo>
                    <a:pt x="51" y="22"/>
                    <a:pt x="51" y="22"/>
                    <a:pt x="52" y="23"/>
                  </a:cubicBezTo>
                  <a:cubicBezTo>
                    <a:pt x="52" y="24"/>
                    <a:pt x="52" y="24"/>
                    <a:pt x="52" y="23"/>
                  </a:cubicBezTo>
                  <a:cubicBezTo>
                    <a:pt x="53" y="23"/>
                    <a:pt x="53" y="23"/>
                    <a:pt x="53" y="22"/>
                  </a:cubicBezTo>
                  <a:cubicBezTo>
                    <a:pt x="54" y="22"/>
                    <a:pt x="54" y="22"/>
                    <a:pt x="54" y="21"/>
                  </a:cubicBezTo>
                  <a:cubicBezTo>
                    <a:pt x="55" y="20"/>
                    <a:pt x="53" y="21"/>
                    <a:pt x="53" y="20"/>
                  </a:cubicBezTo>
                  <a:cubicBezTo>
                    <a:pt x="53" y="20"/>
                    <a:pt x="53" y="19"/>
                    <a:pt x="53" y="19"/>
                  </a:cubicBezTo>
                  <a:cubicBezTo>
                    <a:pt x="53" y="18"/>
                    <a:pt x="54" y="18"/>
                    <a:pt x="55" y="18"/>
                  </a:cubicBezTo>
                  <a:cubicBezTo>
                    <a:pt x="55" y="17"/>
                    <a:pt x="55" y="16"/>
                    <a:pt x="55" y="17"/>
                  </a:cubicBezTo>
                  <a:cubicBezTo>
                    <a:pt x="56" y="17"/>
                    <a:pt x="57" y="18"/>
                    <a:pt x="56" y="19"/>
                  </a:cubicBezTo>
                  <a:cubicBezTo>
                    <a:pt x="56" y="19"/>
                    <a:pt x="56" y="19"/>
                    <a:pt x="56" y="19"/>
                  </a:cubicBezTo>
                  <a:cubicBezTo>
                    <a:pt x="56" y="20"/>
                    <a:pt x="57" y="19"/>
                    <a:pt x="57" y="20"/>
                  </a:cubicBezTo>
                  <a:cubicBezTo>
                    <a:pt x="57" y="20"/>
                    <a:pt x="57" y="20"/>
                    <a:pt x="57" y="20"/>
                  </a:cubicBezTo>
                  <a:cubicBezTo>
                    <a:pt x="56" y="20"/>
                    <a:pt x="56" y="20"/>
                    <a:pt x="56" y="20"/>
                  </a:cubicBezTo>
                  <a:cubicBezTo>
                    <a:pt x="56" y="21"/>
                    <a:pt x="56" y="21"/>
                    <a:pt x="56" y="21"/>
                  </a:cubicBezTo>
                  <a:cubicBezTo>
                    <a:pt x="56" y="21"/>
                    <a:pt x="56" y="21"/>
                    <a:pt x="55" y="21"/>
                  </a:cubicBezTo>
                  <a:cubicBezTo>
                    <a:pt x="55" y="22"/>
                    <a:pt x="55" y="22"/>
                    <a:pt x="55" y="22"/>
                  </a:cubicBezTo>
                  <a:cubicBezTo>
                    <a:pt x="55" y="22"/>
                    <a:pt x="55" y="22"/>
                    <a:pt x="55" y="22"/>
                  </a:cubicBezTo>
                  <a:cubicBezTo>
                    <a:pt x="56" y="22"/>
                    <a:pt x="56" y="22"/>
                    <a:pt x="56" y="22"/>
                  </a:cubicBezTo>
                  <a:cubicBezTo>
                    <a:pt x="57" y="22"/>
                    <a:pt x="57" y="22"/>
                    <a:pt x="57" y="22"/>
                  </a:cubicBezTo>
                  <a:cubicBezTo>
                    <a:pt x="58" y="21"/>
                    <a:pt x="57" y="21"/>
                    <a:pt x="58" y="21"/>
                  </a:cubicBezTo>
                  <a:cubicBezTo>
                    <a:pt x="59" y="24"/>
                    <a:pt x="60" y="28"/>
                    <a:pt x="60" y="28"/>
                  </a:cubicBezTo>
                  <a:cubicBezTo>
                    <a:pt x="60" y="28"/>
                    <a:pt x="59" y="28"/>
                    <a:pt x="59" y="28"/>
                  </a:cubicBezTo>
                  <a:cubicBezTo>
                    <a:pt x="59" y="28"/>
                    <a:pt x="59" y="27"/>
                    <a:pt x="59" y="27"/>
                  </a:cubicBezTo>
                  <a:cubicBezTo>
                    <a:pt x="59" y="27"/>
                    <a:pt x="58" y="27"/>
                    <a:pt x="58" y="27"/>
                  </a:cubicBezTo>
                  <a:cubicBezTo>
                    <a:pt x="58" y="27"/>
                    <a:pt x="58" y="27"/>
                    <a:pt x="58" y="28"/>
                  </a:cubicBezTo>
                  <a:cubicBezTo>
                    <a:pt x="58" y="28"/>
                    <a:pt x="58" y="28"/>
                    <a:pt x="58" y="28"/>
                  </a:cubicBezTo>
                  <a:cubicBezTo>
                    <a:pt x="58" y="29"/>
                    <a:pt x="58" y="28"/>
                    <a:pt x="58" y="28"/>
                  </a:cubicBezTo>
                  <a:cubicBezTo>
                    <a:pt x="57" y="28"/>
                    <a:pt x="57" y="28"/>
                    <a:pt x="57" y="27"/>
                  </a:cubicBezTo>
                  <a:cubicBezTo>
                    <a:pt x="57" y="27"/>
                    <a:pt x="57" y="27"/>
                    <a:pt x="57" y="27"/>
                  </a:cubicBezTo>
                  <a:cubicBezTo>
                    <a:pt x="57" y="26"/>
                    <a:pt x="56" y="26"/>
                    <a:pt x="56" y="26"/>
                  </a:cubicBezTo>
                  <a:cubicBezTo>
                    <a:pt x="56" y="26"/>
                    <a:pt x="56" y="26"/>
                    <a:pt x="55" y="25"/>
                  </a:cubicBezTo>
                  <a:cubicBezTo>
                    <a:pt x="55" y="25"/>
                    <a:pt x="55" y="26"/>
                    <a:pt x="55" y="26"/>
                  </a:cubicBezTo>
                  <a:cubicBezTo>
                    <a:pt x="55" y="26"/>
                    <a:pt x="55" y="26"/>
                    <a:pt x="55" y="26"/>
                  </a:cubicBezTo>
                  <a:cubicBezTo>
                    <a:pt x="56" y="27"/>
                    <a:pt x="56" y="27"/>
                    <a:pt x="56" y="27"/>
                  </a:cubicBezTo>
                  <a:cubicBezTo>
                    <a:pt x="57" y="27"/>
                    <a:pt x="56" y="27"/>
                    <a:pt x="56" y="27"/>
                  </a:cubicBezTo>
                  <a:cubicBezTo>
                    <a:pt x="56" y="27"/>
                    <a:pt x="56" y="27"/>
                    <a:pt x="56" y="27"/>
                  </a:cubicBezTo>
                  <a:cubicBezTo>
                    <a:pt x="56" y="27"/>
                    <a:pt x="56" y="27"/>
                    <a:pt x="56" y="27"/>
                  </a:cubicBezTo>
                  <a:cubicBezTo>
                    <a:pt x="56" y="27"/>
                    <a:pt x="56" y="28"/>
                    <a:pt x="56" y="28"/>
                  </a:cubicBezTo>
                  <a:cubicBezTo>
                    <a:pt x="56" y="28"/>
                    <a:pt x="56" y="28"/>
                    <a:pt x="56" y="28"/>
                  </a:cubicBezTo>
                  <a:cubicBezTo>
                    <a:pt x="56" y="28"/>
                    <a:pt x="56" y="28"/>
                    <a:pt x="55" y="28"/>
                  </a:cubicBezTo>
                  <a:cubicBezTo>
                    <a:pt x="55" y="28"/>
                    <a:pt x="55" y="28"/>
                    <a:pt x="55" y="28"/>
                  </a:cubicBezTo>
                  <a:cubicBezTo>
                    <a:pt x="56" y="28"/>
                    <a:pt x="56" y="28"/>
                    <a:pt x="56" y="28"/>
                  </a:cubicBezTo>
                  <a:cubicBezTo>
                    <a:pt x="56" y="28"/>
                    <a:pt x="56" y="27"/>
                    <a:pt x="56" y="27"/>
                  </a:cubicBezTo>
                  <a:cubicBezTo>
                    <a:pt x="56" y="27"/>
                    <a:pt x="56" y="27"/>
                    <a:pt x="55" y="27"/>
                  </a:cubicBezTo>
                  <a:cubicBezTo>
                    <a:pt x="55" y="27"/>
                    <a:pt x="55" y="26"/>
                    <a:pt x="55" y="26"/>
                  </a:cubicBezTo>
                  <a:cubicBezTo>
                    <a:pt x="54" y="26"/>
                    <a:pt x="54" y="26"/>
                    <a:pt x="53" y="26"/>
                  </a:cubicBezTo>
                  <a:cubicBezTo>
                    <a:pt x="52" y="26"/>
                    <a:pt x="53" y="26"/>
                    <a:pt x="52" y="27"/>
                  </a:cubicBezTo>
                  <a:cubicBezTo>
                    <a:pt x="52" y="27"/>
                    <a:pt x="52" y="27"/>
                    <a:pt x="51" y="27"/>
                  </a:cubicBezTo>
                  <a:cubicBezTo>
                    <a:pt x="51" y="27"/>
                    <a:pt x="51" y="28"/>
                    <a:pt x="51" y="28"/>
                  </a:cubicBezTo>
                  <a:cubicBezTo>
                    <a:pt x="50" y="28"/>
                    <a:pt x="51" y="29"/>
                    <a:pt x="52" y="28"/>
                  </a:cubicBezTo>
                  <a:cubicBezTo>
                    <a:pt x="53" y="28"/>
                    <a:pt x="54" y="28"/>
                    <a:pt x="54" y="28"/>
                  </a:cubicBezTo>
                  <a:cubicBezTo>
                    <a:pt x="55" y="29"/>
                    <a:pt x="55" y="29"/>
                    <a:pt x="55" y="29"/>
                  </a:cubicBezTo>
                  <a:cubicBezTo>
                    <a:pt x="55" y="30"/>
                    <a:pt x="56" y="30"/>
                    <a:pt x="57" y="30"/>
                  </a:cubicBezTo>
                  <a:cubicBezTo>
                    <a:pt x="57" y="30"/>
                    <a:pt x="57" y="29"/>
                    <a:pt x="58" y="30"/>
                  </a:cubicBezTo>
                  <a:cubicBezTo>
                    <a:pt x="58" y="30"/>
                    <a:pt x="59" y="30"/>
                    <a:pt x="60" y="30"/>
                  </a:cubicBezTo>
                  <a:cubicBezTo>
                    <a:pt x="60" y="37"/>
                    <a:pt x="58" y="43"/>
                    <a:pt x="57" y="45"/>
                  </a:cubicBezTo>
                  <a:cubicBezTo>
                    <a:pt x="56" y="46"/>
                    <a:pt x="56" y="46"/>
                    <a:pt x="55" y="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244" name="组合 243"/>
          <p:cNvGrpSpPr/>
          <p:nvPr/>
        </p:nvGrpSpPr>
        <p:grpSpPr>
          <a:xfrm>
            <a:off x="6762608" y="1683725"/>
            <a:ext cx="1498294" cy="1498294"/>
            <a:chOff x="6762608" y="2652281"/>
            <a:chExt cx="1498294" cy="1498294"/>
          </a:xfrm>
        </p:grpSpPr>
        <p:sp>
          <p:nvSpPr>
            <p:cNvPr id="245" name="椭圆 244"/>
            <p:cNvSpPr/>
            <p:nvPr/>
          </p:nvSpPr>
          <p:spPr>
            <a:xfrm>
              <a:off x="6762608" y="2652281"/>
              <a:ext cx="1498294" cy="1498294"/>
            </a:xfrm>
            <a:prstGeom prst="ellipse">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6" name="Freeform 101"/>
            <p:cNvSpPr>
              <a:spLocks noEditPoints="1"/>
            </p:cNvSpPr>
            <p:nvPr/>
          </p:nvSpPr>
          <p:spPr bwMode="auto">
            <a:xfrm>
              <a:off x="7173355" y="3077595"/>
              <a:ext cx="657510" cy="666642"/>
            </a:xfrm>
            <a:custGeom>
              <a:avLst/>
              <a:gdLst>
                <a:gd name="T0" fmla="*/ 55 w 61"/>
                <a:gd name="T1" fmla="*/ 25 h 61"/>
                <a:gd name="T2" fmla="*/ 61 w 61"/>
                <a:gd name="T3" fmla="*/ 22 h 61"/>
                <a:gd name="T4" fmla="*/ 58 w 61"/>
                <a:gd name="T5" fmla="*/ 14 h 61"/>
                <a:gd name="T6" fmla="*/ 52 w 61"/>
                <a:gd name="T7" fmla="*/ 16 h 61"/>
                <a:gd name="T8" fmla="*/ 45 w 61"/>
                <a:gd name="T9" fmla="*/ 9 h 61"/>
                <a:gd name="T10" fmla="*/ 47 w 61"/>
                <a:gd name="T11" fmla="*/ 3 h 61"/>
                <a:gd name="T12" fmla="*/ 39 w 61"/>
                <a:gd name="T13" fmla="*/ 0 h 61"/>
                <a:gd name="T14" fmla="*/ 36 w 61"/>
                <a:gd name="T15" fmla="*/ 6 h 61"/>
                <a:gd name="T16" fmla="*/ 26 w 61"/>
                <a:gd name="T17" fmla="*/ 5 h 61"/>
                <a:gd name="T18" fmla="*/ 23 w 61"/>
                <a:gd name="T19" fmla="*/ 0 h 61"/>
                <a:gd name="T20" fmla="*/ 15 w 61"/>
                <a:gd name="T21" fmla="*/ 3 h 61"/>
                <a:gd name="T22" fmla="*/ 17 w 61"/>
                <a:gd name="T23" fmla="*/ 9 h 61"/>
                <a:gd name="T24" fmla="*/ 10 w 61"/>
                <a:gd name="T25" fmla="*/ 16 h 61"/>
                <a:gd name="T26" fmla="*/ 4 w 61"/>
                <a:gd name="T27" fmla="*/ 14 h 61"/>
                <a:gd name="T28" fmla="*/ 0 w 61"/>
                <a:gd name="T29" fmla="*/ 22 h 61"/>
                <a:gd name="T30" fmla="*/ 6 w 61"/>
                <a:gd name="T31" fmla="*/ 25 h 61"/>
                <a:gd name="T32" fmla="*/ 6 w 61"/>
                <a:gd name="T33" fmla="*/ 35 h 61"/>
                <a:gd name="T34" fmla="*/ 0 w 61"/>
                <a:gd name="T35" fmla="*/ 38 h 61"/>
                <a:gd name="T36" fmla="*/ 4 w 61"/>
                <a:gd name="T37" fmla="*/ 46 h 61"/>
                <a:gd name="T38" fmla="*/ 10 w 61"/>
                <a:gd name="T39" fmla="*/ 44 h 61"/>
                <a:gd name="T40" fmla="*/ 17 w 61"/>
                <a:gd name="T41" fmla="*/ 51 h 61"/>
                <a:gd name="T42" fmla="*/ 15 w 61"/>
                <a:gd name="T43" fmla="*/ 57 h 61"/>
                <a:gd name="T44" fmla="*/ 23 w 61"/>
                <a:gd name="T45" fmla="*/ 60 h 61"/>
                <a:gd name="T46" fmla="*/ 25 w 61"/>
                <a:gd name="T47" fmla="*/ 55 h 61"/>
                <a:gd name="T48" fmla="*/ 36 w 61"/>
                <a:gd name="T49" fmla="*/ 55 h 61"/>
                <a:gd name="T50" fmla="*/ 39 w 61"/>
                <a:gd name="T51" fmla="*/ 61 h 61"/>
                <a:gd name="T52" fmla="*/ 47 w 61"/>
                <a:gd name="T53" fmla="*/ 57 h 61"/>
                <a:gd name="T54" fmla="*/ 44 w 61"/>
                <a:gd name="T55" fmla="*/ 51 h 61"/>
                <a:gd name="T56" fmla="*/ 52 w 61"/>
                <a:gd name="T57" fmla="*/ 44 h 61"/>
                <a:gd name="T58" fmla="*/ 58 w 61"/>
                <a:gd name="T59" fmla="*/ 46 h 61"/>
                <a:gd name="T60" fmla="*/ 61 w 61"/>
                <a:gd name="T61" fmla="*/ 38 h 61"/>
                <a:gd name="T62" fmla="*/ 55 w 61"/>
                <a:gd name="T63" fmla="*/ 35 h 61"/>
                <a:gd name="T64" fmla="*/ 55 w 61"/>
                <a:gd name="T65" fmla="*/ 25 h 61"/>
                <a:gd name="T66" fmla="*/ 31 w 61"/>
                <a:gd name="T67" fmla="*/ 42 h 61"/>
                <a:gd name="T68" fmla="*/ 19 w 61"/>
                <a:gd name="T69" fmla="*/ 30 h 61"/>
                <a:gd name="T70" fmla="*/ 28 w 61"/>
                <a:gd name="T71" fmla="*/ 19 h 61"/>
                <a:gd name="T72" fmla="*/ 28 w 61"/>
                <a:gd name="T73" fmla="*/ 16 h 61"/>
                <a:gd name="T74" fmla="*/ 34 w 61"/>
                <a:gd name="T75" fmla="*/ 16 h 61"/>
                <a:gd name="T76" fmla="*/ 34 w 61"/>
                <a:gd name="T77" fmla="*/ 19 h 61"/>
                <a:gd name="T78" fmla="*/ 42 w 61"/>
                <a:gd name="T79" fmla="*/ 30 h 61"/>
                <a:gd name="T80" fmla="*/ 31 w 61"/>
                <a:gd name="T81" fmla="*/ 42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1" h="61">
                  <a:moveTo>
                    <a:pt x="55" y="25"/>
                  </a:moveTo>
                  <a:cubicBezTo>
                    <a:pt x="61" y="22"/>
                    <a:pt x="61" y="22"/>
                    <a:pt x="61" y="22"/>
                  </a:cubicBezTo>
                  <a:cubicBezTo>
                    <a:pt x="58" y="14"/>
                    <a:pt x="58" y="14"/>
                    <a:pt x="58" y="14"/>
                  </a:cubicBezTo>
                  <a:cubicBezTo>
                    <a:pt x="52" y="16"/>
                    <a:pt x="52" y="16"/>
                    <a:pt x="52" y="16"/>
                  </a:cubicBezTo>
                  <a:cubicBezTo>
                    <a:pt x="50" y="13"/>
                    <a:pt x="47" y="11"/>
                    <a:pt x="45" y="9"/>
                  </a:cubicBezTo>
                  <a:cubicBezTo>
                    <a:pt x="47" y="3"/>
                    <a:pt x="47" y="3"/>
                    <a:pt x="47" y="3"/>
                  </a:cubicBezTo>
                  <a:cubicBezTo>
                    <a:pt x="39" y="0"/>
                    <a:pt x="39" y="0"/>
                    <a:pt x="39" y="0"/>
                  </a:cubicBezTo>
                  <a:cubicBezTo>
                    <a:pt x="36" y="6"/>
                    <a:pt x="36" y="6"/>
                    <a:pt x="36" y="6"/>
                  </a:cubicBezTo>
                  <a:cubicBezTo>
                    <a:pt x="33" y="5"/>
                    <a:pt x="29" y="5"/>
                    <a:pt x="26" y="5"/>
                  </a:cubicBezTo>
                  <a:cubicBezTo>
                    <a:pt x="23" y="0"/>
                    <a:pt x="23" y="0"/>
                    <a:pt x="23" y="0"/>
                  </a:cubicBezTo>
                  <a:cubicBezTo>
                    <a:pt x="15" y="3"/>
                    <a:pt x="15" y="3"/>
                    <a:pt x="15" y="3"/>
                  </a:cubicBezTo>
                  <a:cubicBezTo>
                    <a:pt x="17" y="9"/>
                    <a:pt x="17" y="9"/>
                    <a:pt x="17" y="9"/>
                  </a:cubicBezTo>
                  <a:cubicBezTo>
                    <a:pt x="14" y="11"/>
                    <a:pt x="12" y="13"/>
                    <a:pt x="10" y="16"/>
                  </a:cubicBezTo>
                  <a:cubicBezTo>
                    <a:pt x="4" y="14"/>
                    <a:pt x="4" y="14"/>
                    <a:pt x="4" y="14"/>
                  </a:cubicBezTo>
                  <a:cubicBezTo>
                    <a:pt x="0" y="22"/>
                    <a:pt x="0" y="22"/>
                    <a:pt x="0" y="22"/>
                  </a:cubicBezTo>
                  <a:cubicBezTo>
                    <a:pt x="6" y="25"/>
                    <a:pt x="6" y="25"/>
                    <a:pt x="6" y="25"/>
                  </a:cubicBezTo>
                  <a:cubicBezTo>
                    <a:pt x="6" y="28"/>
                    <a:pt x="5" y="32"/>
                    <a:pt x="6" y="35"/>
                  </a:cubicBezTo>
                  <a:cubicBezTo>
                    <a:pt x="0" y="38"/>
                    <a:pt x="0" y="38"/>
                    <a:pt x="0" y="38"/>
                  </a:cubicBezTo>
                  <a:cubicBezTo>
                    <a:pt x="4" y="46"/>
                    <a:pt x="4" y="46"/>
                    <a:pt x="4" y="46"/>
                  </a:cubicBezTo>
                  <a:cubicBezTo>
                    <a:pt x="10" y="44"/>
                    <a:pt x="10" y="44"/>
                    <a:pt x="10" y="44"/>
                  </a:cubicBezTo>
                  <a:cubicBezTo>
                    <a:pt x="12" y="47"/>
                    <a:pt x="14" y="49"/>
                    <a:pt x="17" y="51"/>
                  </a:cubicBezTo>
                  <a:cubicBezTo>
                    <a:pt x="15" y="57"/>
                    <a:pt x="15" y="57"/>
                    <a:pt x="15" y="57"/>
                  </a:cubicBezTo>
                  <a:cubicBezTo>
                    <a:pt x="23" y="60"/>
                    <a:pt x="23" y="60"/>
                    <a:pt x="23" y="60"/>
                  </a:cubicBezTo>
                  <a:cubicBezTo>
                    <a:pt x="25" y="55"/>
                    <a:pt x="25" y="55"/>
                    <a:pt x="25" y="55"/>
                  </a:cubicBezTo>
                  <a:cubicBezTo>
                    <a:pt x="29" y="55"/>
                    <a:pt x="32" y="55"/>
                    <a:pt x="36" y="55"/>
                  </a:cubicBezTo>
                  <a:cubicBezTo>
                    <a:pt x="39" y="61"/>
                    <a:pt x="39" y="61"/>
                    <a:pt x="39" y="61"/>
                  </a:cubicBezTo>
                  <a:cubicBezTo>
                    <a:pt x="47" y="57"/>
                    <a:pt x="47" y="57"/>
                    <a:pt x="47" y="57"/>
                  </a:cubicBezTo>
                  <a:cubicBezTo>
                    <a:pt x="44" y="51"/>
                    <a:pt x="44" y="51"/>
                    <a:pt x="44" y="51"/>
                  </a:cubicBezTo>
                  <a:cubicBezTo>
                    <a:pt x="47" y="49"/>
                    <a:pt x="50" y="47"/>
                    <a:pt x="52" y="44"/>
                  </a:cubicBezTo>
                  <a:cubicBezTo>
                    <a:pt x="58" y="46"/>
                    <a:pt x="58" y="46"/>
                    <a:pt x="58" y="46"/>
                  </a:cubicBezTo>
                  <a:cubicBezTo>
                    <a:pt x="61" y="38"/>
                    <a:pt x="61" y="38"/>
                    <a:pt x="61" y="38"/>
                  </a:cubicBezTo>
                  <a:cubicBezTo>
                    <a:pt x="55" y="35"/>
                    <a:pt x="55" y="35"/>
                    <a:pt x="55" y="35"/>
                  </a:cubicBezTo>
                  <a:cubicBezTo>
                    <a:pt x="56" y="32"/>
                    <a:pt x="56" y="28"/>
                    <a:pt x="55" y="25"/>
                  </a:cubicBezTo>
                  <a:close/>
                  <a:moveTo>
                    <a:pt x="31" y="42"/>
                  </a:moveTo>
                  <a:cubicBezTo>
                    <a:pt x="24" y="42"/>
                    <a:pt x="19" y="37"/>
                    <a:pt x="19" y="30"/>
                  </a:cubicBezTo>
                  <a:cubicBezTo>
                    <a:pt x="19" y="25"/>
                    <a:pt x="23" y="20"/>
                    <a:pt x="28" y="19"/>
                  </a:cubicBezTo>
                  <a:cubicBezTo>
                    <a:pt x="28" y="16"/>
                    <a:pt x="28" y="16"/>
                    <a:pt x="28" y="16"/>
                  </a:cubicBezTo>
                  <a:cubicBezTo>
                    <a:pt x="34" y="16"/>
                    <a:pt x="34" y="16"/>
                    <a:pt x="34" y="16"/>
                  </a:cubicBezTo>
                  <a:cubicBezTo>
                    <a:pt x="34" y="19"/>
                    <a:pt x="34" y="19"/>
                    <a:pt x="34" y="19"/>
                  </a:cubicBezTo>
                  <a:cubicBezTo>
                    <a:pt x="39" y="20"/>
                    <a:pt x="42" y="25"/>
                    <a:pt x="42" y="30"/>
                  </a:cubicBezTo>
                  <a:cubicBezTo>
                    <a:pt x="42" y="37"/>
                    <a:pt x="37" y="42"/>
                    <a:pt x="31" y="4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247" name="文本框 246"/>
          <p:cNvSpPr txBox="1"/>
          <p:nvPr/>
        </p:nvSpPr>
        <p:spPr>
          <a:xfrm>
            <a:off x="510272" y="3378153"/>
            <a:ext cx="2391919" cy="369332"/>
          </a:xfrm>
          <a:prstGeom prst="rect">
            <a:avLst/>
          </a:prstGeom>
          <a:noFill/>
        </p:spPr>
        <p:txBody>
          <a:bodyPr wrap="square" rtlCol="0">
            <a:spAutoFit/>
          </a:bodyPr>
          <a:lstStyle/>
          <a:p>
            <a:pPr algn="ctr">
              <a:defRPr/>
            </a:pPr>
            <a:r>
              <a:rPr lang="zh-CN" altLang="en-US" b="1">
                <a:solidFill>
                  <a:srgbClr val="181818"/>
                </a:solidFill>
                <a:latin typeface="微软雅黑"/>
              </a:rPr>
              <a:t>请输入标题</a:t>
            </a:r>
            <a:endParaRPr lang="id-ID" altLang="zh-CN" b="1" dirty="0">
              <a:solidFill>
                <a:srgbClr val="181818"/>
              </a:solidFill>
              <a:latin typeface="微软雅黑"/>
            </a:endParaRPr>
          </a:p>
        </p:txBody>
      </p:sp>
      <p:sp>
        <p:nvSpPr>
          <p:cNvPr id="249" name="文本框 248"/>
          <p:cNvSpPr txBox="1"/>
          <p:nvPr/>
        </p:nvSpPr>
        <p:spPr>
          <a:xfrm>
            <a:off x="3490140" y="3378153"/>
            <a:ext cx="2391919" cy="369332"/>
          </a:xfrm>
          <a:prstGeom prst="rect">
            <a:avLst/>
          </a:prstGeom>
          <a:noFill/>
        </p:spPr>
        <p:txBody>
          <a:bodyPr wrap="square" rtlCol="0">
            <a:spAutoFit/>
          </a:bodyPr>
          <a:lstStyle/>
          <a:p>
            <a:pPr algn="ctr">
              <a:defRPr/>
            </a:pPr>
            <a:r>
              <a:rPr lang="zh-CN" altLang="en-US" b="1">
                <a:solidFill>
                  <a:srgbClr val="181818"/>
                </a:solidFill>
                <a:latin typeface="微软雅黑"/>
              </a:rPr>
              <a:t>请输入标题</a:t>
            </a:r>
            <a:endParaRPr lang="id-ID" altLang="zh-CN" b="1" dirty="0">
              <a:solidFill>
                <a:srgbClr val="181818"/>
              </a:solidFill>
              <a:latin typeface="微软雅黑"/>
            </a:endParaRPr>
          </a:p>
        </p:txBody>
      </p:sp>
      <p:sp>
        <p:nvSpPr>
          <p:cNvPr id="250" name="文本框 249"/>
          <p:cNvSpPr txBox="1"/>
          <p:nvPr/>
        </p:nvSpPr>
        <p:spPr>
          <a:xfrm>
            <a:off x="6362432" y="3378153"/>
            <a:ext cx="2391919" cy="369332"/>
          </a:xfrm>
          <a:prstGeom prst="rect">
            <a:avLst/>
          </a:prstGeom>
          <a:noFill/>
        </p:spPr>
        <p:txBody>
          <a:bodyPr wrap="square" rtlCol="0">
            <a:spAutoFit/>
          </a:bodyPr>
          <a:lstStyle/>
          <a:p>
            <a:pPr algn="ctr">
              <a:defRPr/>
            </a:pPr>
            <a:r>
              <a:rPr lang="zh-CN" altLang="en-US" b="1">
                <a:solidFill>
                  <a:srgbClr val="181818"/>
                </a:solidFill>
                <a:latin typeface="微软雅黑"/>
              </a:rPr>
              <a:t>请输入标题</a:t>
            </a:r>
            <a:endParaRPr lang="id-ID" altLang="zh-CN" b="1" dirty="0">
              <a:solidFill>
                <a:srgbClr val="181818"/>
              </a:solidFill>
              <a:latin typeface="微软雅黑"/>
            </a:endParaRPr>
          </a:p>
        </p:txBody>
      </p:sp>
      <p:sp>
        <p:nvSpPr>
          <p:cNvPr id="251" name="文本框 250"/>
          <p:cNvSpPr txBox="1"/>
          <p:nvPr/>
        </p:nvSpPr>
        <p:spPr>
          <a:xfrm>
            <a:off x="9226805" y="3378153"/>
            <a:ext cx="2391919" cy="369332"/>
          </a:xfrm>
          <a:prstGeom prst="rect">
            <a:avLst/>
          </a:prstGeom>
          <a:noFill/>
        </p:spPr>
        <p:txBody>
          <a:bodyPr wrap="square" rtlCol="0">
            <a:spAutoFit/>
          </a:bodyPr>
          <a:lstStyle/>
          <a:p>
            <a:pPr algn="ctr">
              <a:defRPr/>
            </a:pPr>
            <a:r>
              <a:rPr lang="zh-CN" altLang="en-US" b="1">
                <a:solidFill>
                  <a:srgbClr val="181818"/>
                </a:solidFill>
                <a:latin typeface="微软雅黑"/>
              </a:rPr>
              <a:t>请输入标题</a:t>
            </a:r>
            <a:endParaRPr lang="id-ID" altLang="zh-CN" b="1" dirty="0">
              <a:solidFill>
                <a:srgbClr val="181818"/>
              </a:solidFill>
              <a:latin typeface="微软雅黑"/>
            </a:endParaRPr>
          </a:p>
        </p:txBody>
      </p:sp>
      <p:sp>
        <p:nvSpPr>
          <p:cNvPr id="253" name="文本框 252"/>
          <p:cNvSpPr txBox="1"/>
          <p:nvPr/>
        </p:nvSpPr>
        <p:spPr>
          <a:xfrm>
            <a:off x="1132521" y="4451853"/>
            <a:ext cx="9370008" cy="2403863"/>
          </a:xfrm>
          <a:prstGeom prst="rect">
            <a:avLst/>
          </a:prstGeom>
          <a:noFill/>
        </p:spPr>
        <p:txBody>
          <a:bodyPr wrap="square" rtlCol="0">
            <a:spAutoFit/>
          </a:bodyPr>
          <a:lstStyle/>
          <a:p>
            <a:pPr>
              <a:lnSpc>
                <a:spcPct val="150000"/>
              </a:lnSpc>
            </a:pPr>
            <a:r>
              <a:rPr lang="en-US" altLang="zh-CN" sz="1400" dirty="0">
                <a:solidFill>
                  <a:schemeClr val="bg1">
                    <a:lumMod val="50000"/>
                  </a:schemeClr>
                </a:solidFill>
                <a:latin typeface="Calibri" panose="020F0502020204030204" pitchFamily="34" charset="0"/>
                <a:cs typeface="Calibri" panose="020F0502020204030204" pitchFamily="34" charset="0"/>
              </a:rPr>
              <a:t>Happiness is not about being immortal nor having food or rights in one's hand. It’s about having each tiny wish come true, or having something to eat when you are hungry or having someone's love when you need love.</a:t>
            </a:r>
          </a:p>
          <a:p>
            <a:pPr>
              <a:lnSpc>
                <a:spcPct val="150000"/>
              </a:lnSpc>
            </a:pPr>
            <a:endParaRPr lang="en-US" altLang="zh-CN" sz="1400" dirty="0">
              <a:solidFill>
                <a:schemeClr val="bg1">
                  <a:lumMod val="50000"/>
                </a:schemeClr>
              </a:solidFill>
              <a:latin typeface="Calibri" panose="020F0502020204030204" pitchFamily="34" charset="0"/>
              <a:cs typeface="Calibri" panose="020F0502020204030204" pitchFamily="34" charset="0"/>
            </a:endParaRPr>
          </a:p>
          <a:p>
            <a:pPr>
              <a:lnSpc>
                <a:spcPct val="150000"/>
              </a:lnSpc>
            </a:pPr>
            <a:r>
              <a:rPr lang="en-US" altLang="zh-CN" sz="1400" dirty="0">
                <a:solidFill>
                  <a:schemeClr val="bg1">
                    <a:lumMod val="50000"/>
                  </a:schemeClr>
                </a:solidFill>
                <a:latin typeface="Calibri" panose="020F0502020204030204" pitchFamily="34" charset="0"/>
                <a:cs typeface="Calibri" panose="020F0502020204030204" pitchFamily="34" charset="0"/>
              </a:rPr>
              <a:t>Happiness is not about being immortal nor having food or rights in one's hand. It’s about having each tiny wish come true, or having something to eat when you are hungry or having someone's love when you need love.</a:t>
            </a:r>
            <a:endParaRPr lang="zh-CN" altLang="en-US" sz="1400" dirty="0">
              <a:solidFill>
                <a:schemeClr val="bg1">
                  <a:lumMod val="50000"/>
                </a:schemeClr>
              </a:solidFill>
              <a:latin typeface="Calibri" panose="020F0502020204030204" pitchFamily="34" charset="0"/>
              <a:cs typeface="Calibri" panose="020F0502020204030204" pitchFamily="34" charset="0"/>
            </a:endParaRPr>
          </a:p>
          <a:p>
            <a:pPr>
              <a:lnSpc>
                <a:spcPct val="150000"/>
              </a:lnSpc>
            </a:pPr>
            <a:endParaRPr lang="zh-CN" altLang="en-US" sz="1400" dirty="0">
              <a:solidFill>
                <a:schemeClr val="bg1">
                  <a:lumMod val="50000"/>
                </a:schemeClr>
              </a:solidFill>
              <a:latin typeface="Calibri" panose="020F0502020204030204" pitchFamily="34" charset="0"/>
              <a:cs typeface="Calibri" panose="020F0502020204030204" pitchFamily="34" charset="0"/>
            </a:endParaRPr>
          </a:p>
          <a:p>
            <a:pPr>
              <a:lnSpc>
                <a:spcPct val="150000"/>
              </a:lnSpc>
            </a:pPr>
            <a:endParaRPr lang="zh-CN" altLang="en-US" dirty="0">
              <a:solidFill>
                <a:schemeClr val="bg1">
                  <a:lumMod val="50000"/>
                </a:schemeClr>
              </a:solidFill>
              <a:latin typeface="Calibri" panose="020F0502020204030204" pitchFamily="34" charset="0"/>
              <a:cs typeface="Calibri" panose="020F0502020204030204" pitchFamily="34" charset="0"/>
            </a:endParaRPr>
          </a:p>
        </p:txBody>
      </p:sp>
      <p:grpSp>
        <p:nvGrpSpPr>
          <p:cNvPr id="115" name="组合 114">
            <a:extLst>
              <a:ext uri="{FF2B5EF4-FFF2-40B4-BE49-F238E27FC236}">
                <a16:creationId xmlns:a16="http://schemas.microsoft.com/office/drawing/2014/main" id="{140F7376-B404-493C-AA6E-57A1A1219252}"/>
              </a:ext>
            </a:extLst>
          </p:cNvPr>
          <p:cNvGrpSpPr/>
          <p:nvPr/>
        </p:nvGrpSpPr>
        <p:grpSpPr>
          <a:xfrm>
            <a:off x="767557" y="217775"/>
            <a:ext cx="4995076" cy="716067"/>
            <a:chOff x="767557" y="217775"/>
            <a:chExt cx="4995076" cy="716067"/>
          </a:xfrm>
        </p:grpSpPr>
        <p:sp>
          <p:nvSpPr>
            <p:cNvPr id="116" name="文本框 115">
              <a:extLst>
                <a:ext uri="{FF2B5EF4-FFF2-40B4-BE49-F238E27FC236}">
                  <a16:creationId xmlns:a16="http://schemas.microsoft.com/office/drawing/2014/main" id="{75BA1865-730C-457F-B44C-C5F8C51C2B61}"/>
                </a:ext>
              </a:extLst>
            </p:cNvPr>
            <p:cNvSpPr txBox="1"/>
            <p:nvPr/>
          </p:nvSpPr>
          <p:spPr>
            <a:xfrm>
              <a:off x="876640" y="217775"/>
              <a:ext cx="3295317" cy="400110"/>
            </a:xfrm>
            <a:prstGeom prst="rect">
              <a:avLst/>
            </a:prstGeom>
            <a:noFill/>
          </p:spPr>
          <p:txBody>
            <a:bodyPr wrap="square" rtlCol="0">
              <a:spAutoFit/>
              <a:scene3d>
                <a:camera prst="orthographicFront"/>
                <a:lightRig rig="threePt" dir="t"/>
              </a:scene3d>
              <a:sp3d contourW="12700"/>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a:ln>
                    <a:noFill/>
                  </a:ln>
                  <a:effectLst/>
                  <a:uLnTx/>
                  <a:uFillTx/>
                  <a:latin typeface="微软雅黑"/>
                </a:rPr>
                <a:t>B</a:t>
              </a:r>
              <a:r>
                <a:rPr kumimoji="0" lang="en-US" altLang="zh-CN" sz="2000" b="1" i="0" u="none" strike="noStrike" kern="0" cap="none" spc="0" normalizeH="0" baseline="0" noProof="0">
                  <a:ln>
                    <a:noFill/>
                  </a:ln>
                  <a:solidFill>
                    <a:schemeClr val="bg1">
                      <a:lumMod val="75000"/>
                    </a:schemeClr>
                  </a:solidFill>
                  <a:effectLst/>
                  <a:uLnTx/>
                  <a:uFillTx/>
                  <a:latin typeface="微软雅黑"/>
                </a:rPr>
                <a:t>usiness</a:t>
              </a:r>
              <a:r>
                <a:rPr kumimoji="0" lang="en-US" altLang="zh-CN" sz="2000" b="1" i="0" u="none" strike="noStrike" kern="0" cap="none" spc="0" normalizeH="0" baseline="0" noProof="0">
                  <a:ln>
                    <a:noFill/>
                  </a:ln>
                  <a:solidFill>
                    <a:prstClr val="black">
                      <a:lumMod val="75000"/>
                      <a:lumOff val="25000"/>
                    </a:prstClr>
                  </a:solidFill>
                  <a:effectLst/>
                  <a:uLnTx/>
                  <a:uFillTx/>
                  <a:latin typeface="微软雅黑"/>
                </a:rPr>
                <a:t> </a:t>
              </a:r>
              <a:r>
                <a:rPr lang="en-US" altLang="zh-CN" sz="2000" b="1" kern="0">
                  <a:solidFill>
                    <a:schemeClr val="bg1">
                      <a:lumMod val="75000"/>
                    </a:schemeClr>
                  </a:solidFill>
                  <a:latin typeface="微软雅黑"/>
                </a:rPr>
                <a:t>template</a:t>
              </a:r>
              <a:endParaRPr lang="zh-CN" altLang="en-US" sz="2000" b="1" kern="0" dirty="0">
                <a:solidFill>
                  <a:schemeClr val="bg1">
                    <a:lumMod val="75000"/>
                  </a:schemeClr>
                </a:solidFill>
                <a:latin typeface="微软雅黑"/>
              </a:endParaRPr>
            </a:p>
          </p:txBody>
        </p:sp>
        <p:sp>
          <p:nvSpPr>
            <p:cNvPr id="120" name="文本框 119">
              <a:extLst>
                <a:ext uri="{FF2B5EF4-FFF2-40B4-BE49-F238E27FC236}">
                  <a16:creationId xmlns:a16="http://schemas.microsoft.com/office/drawing/2014/main" id="{8D30DD3F-ED8C-47C1-89E3-773EEF970E30}"/>
                </a:ext>
              </a:extLst>
            </p:cNvPr>
            <p:cNvSpPr txBox="1"/>
            <p:nvPr/>
          </p:nvSpPr>
          <p:spPr>
            <a:xfrm>
              <a:off x="876641" y="664025"/>
              <a:ext cx="4885992" cy="269817"/>
            </a:xfrm>
            <a:prstGeom prst="rect">
              <a:avLst/>
            </a:prstGeom>
            <a:noFill/>
          </p:spPr>
          <p:txBody>
            <a:bodyPr wrap="square" rtlCol="0">
              <a:spAutoFit/>
              <a:scene3d>
                <a:camera prst="orthographicFront"/>
                <a:lightRig rig="threePt" dir="t"/>
              </a:scene3d>
              <a:sp3d contourW="12700"/>
            </a:bodyPr>
            <a:lstStyle/>
            <a:p>
              <a:pPr marL="0" marR="0" lvl="0" indent="0" defTabSz="914400" eaLnBrk="1" fontAlgn="auto" latinLnBrk="0" hangingPunct="1">
                <a:lnSpc>
                  <a:spcPct val="120000"/>
                </a:lnSpc>
                <a:spcBef>
                  <a:spcPts val="0"/>
                </a:spcBef>
                <a:spcAft>
                  <a:spcPts val="0"/>
                </a:spcAft>
                <a:buClrTx/>
                <a:buSzTx/>
                <a:buFontTx/>
                <a:buNone/>
                <a:tabLst/>
                <a:defRPr/>
              </a:pPr>
              <a:r>
                <a:rPr kumimoji="0" lang="en-US" altLang="zh-CN" sz="1050" b="0" i="0" u="none" strike="noStrike" kern="0" cap="none" spc="0" normalizeH="0" baseline="0" noProof="0" dirty="0">
                  <a:ln>
                    <a:noFill/>
                  </a:ln>
                  <a:solidFill>
                    <a:prstClr val="white">
                      <a:lumMod val="50000"/>
                    </a:prstClr>
                  </a:solidFill>
                  <a:effectLst/>
                  <a:uLnTx/>
                  <a:uFillTx/>
                  <a:latin typeface="微软雅黑"/>
                </a:rPr>
                <a:t>print the presentation and make it into a film to be used in a wider field</a:t>
              </a:r>
            </a:p>
          </p:txBody>
        </p:sp>
        <p:sp>
          <p:nvSpPr>
            <p:cNvPr id="122" name="矩形: 圆角 121">
              <a:extLst>
                <a:ext uri="{FF2B5EF4-FFF2-40B4-BE49-F238E27FC236}">
                  <a16:creationId xmlns:a16="http://schemas.microsoft.com/office/drawing/2014/main" id="{725E5ADE-04AF-4AB9-BE36-E949CB17D853}"/>
                </a:ext>
              </a:extLst>
            </p:cNvPr>
            <p:cNvSpPr/>
            <p:nvPr/>
          </p:nvSpPr>
          <p:spPr>
            <a:xfrm>
              <a:off x="767557" y="271524"/>
              <a:ext cx="90035" cy="612864"/>
            </a:xfrm>
            <a:prstGeom prst="roundRect">
              <a:avLst>
                <a:gd name="adj" fmla="val 50000"/>
              </a:avLst>
            </a:prstGeom>
            <a:solidFill>
              <a:schemeClr val="tx1">
                <a:lumMod val="50000"/>
                <a:lumOff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grpSp>
    </p:spTree>
    <p:extLst>
      <p:ext uri="{BB962C8B-B14F-4D97-AF65-F5344CB8AC3E}">
        <p14:creationId xmlns:p14="http://schemas.microsoft.com/office/powerpoint/2010/main" val="3238862005"/>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ECECEC"/>
        </a:solidFill>
        <a:effectLst/>
      </p:bgPr>
    </p:bg>
    <p:spTree>
      <p:nvGrpSpPr>
        <p:cNvPr id="1" name=""/>
        <p:cNvGrpSpPr/>
        <p:nvPr/>
      </p:nvGrpSpPr>
      <p:grpSpPr>
        <a:xfrm>
          <a:off x="0" y="0"/>
          <a:ext cx="0" cy="0"/>
          <a:chOff x="0" y="0"/>
          <a:chExt cx="0" cy="0"/>
        </a:xfrm>
      </p:grpSpPr>
      <p:pic>
        <p:nvPicPr>
          <p:cNvPr id="6" name="图片 5" descr="图片包含 户外艺术系列&#10;&#10;已生成高可信度的说明">
            <a:extLst>
              <a:ext uri="{FF2B5EF4-FFF2-40B4-BE49-F238E27FC236}">
                <a16:creationId xmlns:a16="http://schemas.microsoft.com/office/drawing/2014/main" id="{89D524ED-F1C6-411C-BF82-1FE0C3CECFC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4034103">
            <a:off x="3262088" y="595088"/>
            <a:ext cx="5667825" cy="5667825"/>
          </a:xfrm>
          <a:prstGeom prst="rect">
            <a:avLst/>
          </a:prstGeom>
        </p:spPr>
      </p:pic>
      <p:sp>
        <p:nvSpPr>
          <p:cNvPr id="11" name="矩形: 圆角 10">
            <a:extLst>
              <a:ext uri="{FF2B5EF4-FFF2-40B4-BE49-F238E27FC236}">
                <a16:creationId xmlns:a16="http://schemas.microsoft.com/office/drawing/2014/main" id="{6BCFDEB3-66BB-40C4-8D11-4501056B03A6}"/>
              </a:ext>
            </a:extLst>
          </p:cNvPr>
          <p:cNvSpPr/>
          <p:nvPr/>
        </p:nvSpPr>
        <p:spPr>
          <a:xfrm>
            <a:off x="3048000" y="962025"/>
            <a:ext cx="6096000" cy="4933950"/>
          </a:xfrm>
          <a:prstGeom prst="roundRect">
            <a:avLst>
              <a:gd name="adj" fmla="val 4184"/>
            </a:avLst>
          </a:prstGeom>
          <a:solidFill>
            <a:schemeClr val="bg1">
              <a:lumMod val="85000"/>
              <a:alpha val="89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F78FF481-D5DD-4D63-B7A7-27E254D01BB4}"/>
              </a:ext>
            </a:extLst>
          </p:cNvPr>
          <p:cNvSpPr txBox="1"/>
          <p:nvPr/>
        </p:nvSpPr>
        <p:spPr>
          <a:xfrm>
            <a:off x="5429250" y="1524000"/>
            <a:ext cx="1333500" cy="1323439"/>
          </a:xfrm>
          <a:prstGeom prst="rect">
            <a:avLst/>
          </a:prstGeom>
          <a:noFill/>
        </p:spPr>
        <p:txBody>
          <a:bodyPr wrap="square" rtlCol="0">
            <a:spAutoFit/>
          </a:bodyPr>
          <a:lstStyle/>
          <a:p>
            <a:pPr algn="dist"/>
            <a:r>
              <a:rPr lang="en-US" altLang="zh-CN" sz="8000">
                <a:latin typeface="Calibri" panose="020F0502020204030204" pitchFamily="34" charset="0"/>
                <a:cs typeface="Calibri" panose="020F0502020204030204" pitchFamily="34" charset="0"/>
              </a:rPr>
              <a:t>03</a:t>
            </a:r>
            <a:endParaRPr lang="zh-CN" altLang="en-US" sz="8000">
              <a:latin typeface="Calibri" panose="020F0502020204030204" pitchFamily="34" charset="0"/>
              <a:cs typeface="Calibri" panose="020F0502020204030204" pitchFamily="34" charset="0"/>
            </a:endParaRPr>
          </a:p>
        </p:txBody>
      </p:sp>
      <p:sp>
        <p:nvSpPr>
          <p:cNvPr id="3" name="文本框 2">
            <a:extLst>
              <a:ext uri="{FF2B5EF4-FFF2-40B4-BE49-F238E27FC236}">
                <a16:creationId xmlns:a16="http://schemas.microsoft.com/office/drawing/2014/main" id="{2A4B6A67-80A8-491C-9B75-F838BAA24AB8}"/>
              </a:ext>
            </a:extLst>
          </p:cNvPr>
          <p:cNvSpPr txBox="1"/>
          <p:nvPr/>
        </p:nvSpPr>
        <p:spPr>
          <a:xfrm>
            <a:off x="3733800" y="2847439"/>
            <a:ext cx="4724400" cy="707886"/>
          </a:xfrm>
          <a:prstGeom prst="rect">
            <a:avLst/>
          </a:prstGeom>
          <a:noFill/>
        </p:spPr>
        <p:txBody>
          <a:bodyPr wrap="square" rtlCol="0">
            <a:spAutoFit/>
          </a:bodyPr>
          <a:lstStyle/>
          <a:p>
            <a:pPr algn="dist"/>
            <a:r>
              <a:rPr lang="zh-CN" altLang="en-US" sz="4000"/>
              <a:t>请输入你的标题</a:t>
            </a:r>
          </a:p>
        </p:txBody>
      </p:sp>
      <p:sp>
        <p:nvSpPr>
          <p:cNvPr id="4" name="文本框 3">
            <a:extLst>
              <a:ext uri="{FF2B5EF4-FFF2-40B4-BE49-F238E27FC236}">
                <a16:creationId xmlns:a16="http://schemas.microsoft.com/office/drawing/2014/main" id="{D0EF4BBF-C2CD-4EB3-A920-99A3D31601CD}"/>
              </a:ext>
            </a:extLst>
          </p:cNvPr>
          <p:cNvSpPr txBox="1"/>
          <p:nvPr/>
        </p:nvSpPr>
        <p:spPr>
          <a:xfrm>
            <a:off x="933450" y="3924300"/>
            <a:ext cx="10325100" cy="1619033"/>
          </a:xfrm>
          <a:prstGeom prst="rect">
            <a:avLst/>
          </a:prstGeom>
          <a:noFill/>
        </p:spPr>
        <p:txBody>
          <a:bodyPr wrap="square" rtlCol="0">
            <a:spAutoFit/>
          </a:bodyPr>
          <a:lstStyle/>
          <a:p>
            <a:pPr algn="ctr">
              <a:lnSpc>
                <a:spcPct val="150000"/>
              </a:lnSpc>
            </a:pPr>
            <a:r>
              <a:rPr lang="en-US" altLang="zh-CN" sz="1600">
                <a:solidFill>
                  <a:schemeClr val="bg1">
                    <a:lumMod val="65000"/>
                  </a:schemeClr>
                </a:solidFill>
                <a:latin typeface="Calibri" panose="020F0502020204030204" pitchFamily="34" charset="0"/>
                <a:cs typeface="Calibri" panose="020F0502020204030204" pitchFamily="34" charset="0"/>
              </a:rPr>
              <a:t>Lorem ipsum dolor sit amet, consectetuer adipiscing elit. Maecenas porttitor congue massa. Fusce posuere, magna sed pulvinar ultricies, purus lectus malesuada libero, sit amet commodo magna eros quis urna.</a:t>
            </a:r>
          </a:p>
          <a:p>
            <a:pPr algn="ctr">
              <a:lnSpc>
                <a:spcPct val="150000"/>
              </a:lnSpc>
            </a:pPr>
            <a:endParaRPr lang="en-US" altLang="zh-CN" sz="1600">
              <a:solidFill>
                <a:schemeClr val="bg1">
                  <a:lumMod val="65000"/>
                </a:schemeClr>
              </a:solidFill>
              <a:latin typeface="Calibri" panose="020F0502020204030204" pitchFamily="34" charset="0"/>
              <a:cs typeface="Calibri" panose="020F0502020204030204" pitchFamily="34" charset="0"/>
            </a:endParaRPr>
          </a:p>
          <a:p>
            <a:pPr algn="ctr">
              <a:lnSpc>
                <a:spcPct val="150000"/>
              </a:lnSpc>
            </a:pPr>
            <a:endParaRPr lang="zh-CN" altLang="en-US">
              <a:solidFill>
                <a:schemeClr val="bg1">
                  <a:lumMod val="65000"/>
                </a:schemeClr>
              </a:solidFill>
              <a:latin typeface="Calibri" panose="020F0502020204030204" pitchFamily="34" charset="0"/>
              <a:cs typeface="Calibri" panose="020F0502020204030204" pitchFamily="34" charset="0"/>
            </a:endParaRPr>
          </a:p>
        </p:txBody>
      </p:sp>
      <p:cxnSp>
        <p:nvCxnSpPr>
          <p:cNvPr id="7" name="直接连接符 6">
            <a:extLst>
              <a:ext uri="{FF2B5EF4-FFF2-40B4-BE49-F238E27FC236}">
                <a16:creationId xmlns:a16="http://schemas.microsoft.com/office/drawing/2014/main" id="{4000AD3B-46B8-4302-97C7-6AB34A88DFA6}"/>
              </a:ext>
            </a:extLst>
          </p:cNvPr>
          <p:cNvCxnSpPr/>
          <p:nvPr/>
        </p:nvCxnSpPr>
        <p:spPr>
          <a:xfrm>
            <a:off x="5657850" y="3771900"/>
            <a:ext cx="876300"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0" name="组合 9">
            <a:extLst>
              <a:ext uri="{FF2B5EF4-FFF2-40B4-BE49-F238E27FC236}">
                <a16:creationId xmlns:a16="http://schemas.microsoft.com/office/drawing/2014/main" id="{0A179309-4274-4AFB-96A6-CDF4D9704354}"/>
              </a:ext>
            </a:extLst>
          </p:cNvPr>
          <p:cNvGrpSpPr/>
          <p:nvPr/>
        </p:nvGrpSpPr>
        <p:grpSpPr>
          <a:xfrm rot="15532708">
            <a:off x="681462" y="1074710"/>
            <a:ext cx="694476" cy="565057"/>
            <a:chOff x="189132" y="3432549"/>
            <a:chExt cx="990433" cy="805861"/>
          </a:xfrm>
        </p:grpSpPr>
        <p:cxnSp>
          <p:nvCxnSpPr>
            <p:cNvPr id="13" name="直接连接符 12">
              <a:extLst>
                <a:ext uri="{FF2B5EF4-FFF2-40B4-BE49-F238E27FC236}">
                  <a16:creationId xmlns:a16="http://schemas.microsoft.com/office/drawing/2014/main" id="{3E1E71E1-150B-4EBB-ACA2-3809BDB92488}"/>
                </a:ext>
              </a:extLst>
            </p:cNvPr>
            <p:cNvCxnSpPr/>
            <p:nvPr/>
          </p:nvCxnSpPr>
          <p:spPr>
            <a:xfrm rot="11174285" flipH="1">
              <a:off x="311114" y="3515865"/>
              <a:ext cx="190563" cy="6380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3644F1BB-7050-437B-A0D9-2C5C16232620}"/>
                </a:ext>
              </a:extLst>
            </p:cNvPr>
            <p:cNvCxnSpPr/>
            <p:nvPr/>
          </p:nvCxnSpPr>
          <p:spPr>
            <a:xfrm rot="11174285" flipH="1">
              <a:off x="262523" y="3881807"/>
              <a:ext cx="860986" cy="331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A58349CB-A746-42FE-B196-071D1F66F4A6}"/>
                </a:ext>
              </a:extLst>
            </p:cNvPr>
            <p:cNvCxnSpPr/>
            <p:nvPr/>
          </p:nvCxnSpPr>
          <p:spPr>
            <a:xfrm rot="11174285">
              <a:off x="550844" y="3476915"/>
              <a:ext cx="587028" cy="45504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椭圆 15">
              <a:extLst>
                <a:ext uri="{FF2B5EF4-FFF2-40B4-BE49-F238E27FC236}">
                  <a16:creationId xmlns:a16="http://schemas.microsoft.com/office/drawing/2014/main" id="{1EA2E525-99FB-4DC3-85D4-E58FF0F0D4CB}"/>
                </a:ext>
              </a:extLst>
            </p:cNvPr>
            <p:cNvSpPr/>
            <p:nvPr/>
          </p:nvSpPr>
          <p:spPr>
            <a:xfrm rot="11174285">
              <a:off x="1067390" y="3905787"/>
              <a:ext cx="112175" cy="112175"/>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a:extLst>
                <a:ext uri="{FF2B5EF4-FFF2-40B4-BE49-F238E27FC236}">
                  <a16:creationId xmlns:a16="http://schemas.microsoft.com/office/drawing/2014/main" id="{3DA1CB48-5631-4E05-8CE8-88FAC410BB1B}"/>
                </a:ext>
              </a:extLst>
            </p:cNvPr>
            <p:cNvSpPr/>
            <p:nvPr/>
          </p:nvSpPr>
          <p:spPr>
            <a:xfrm rot="11174285">
              <a:off x="189132" y="4082061"/>
              <a:ext cx="156349" cy="15634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a:extLst>
                <a:ext uri="{FF2B5EF4-FFF2-40B4-BE49-F238E27FC236}">
                  <a16:creationId xmlns:a16="http://schemas.microsoft.com/office/drawing/2014/main" id="{292A36A2-19F3-40B6-80DB-E53E8B94E159}"/>
                </a:ext>
              </a:extLst>
            </p:cNvPr>
            <p:cNvSpPr/>
            <p:nvPr/>
          </p:nvSpPr>
          <p:spPr>
            <a:xfrm rot="11174285">
              <a:off x="520660" y="3432549"/>
              <a:ext cx="89295" cy="8929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 name="组合 18">
            <a:extLst>
              <a:ext uri="{FF2B5EF4-FFF2-40B4-BE49-F238E27FC236}">
                <a16:creationId xmlns:a16="http://schemas.microsoft.com/office/drawing/2014/main" id="{54F5DAC7-1D40-43F9-9CFA-72281B05A6C2}"/>
              </a:ext>
            </a:extLst>
          </p:cNvPr>
          <p:cNvGrpSpPr/>
          <p:nvPr/>
        </p:nvGrpSpPr>
        <p:grpSpPr>
          <a:xfrm rot="10245300">
            <a:off x="10476938" y="5647410"/>
            <a:ext cx="694476" cy="565057"/>
            <a:chOff x="189132" y="3432549"/>
            <a:chExt cx="990433" cy="805861"/>
          </a:xfrm>
        </p:grpSpPr>
        <p:cxnSp>
          <p:nvCxnSpPr>
            <p:cNvPr id="20" name="直接连接符 19">
              <a:extLst>
                <a:ext uri="{FF2B5EF4-FFF2-40B4-BE49-F238E27FC236}">
                  <a16:creationId xmlns:a16="http://schemas.microsoft.com/office/drawing/2014/main" id="{33C9463E-892C-4B04-92A8-B5F992BCAF1B}"/>
                </a:ext>
              </a:extLst>
            </p:cNvPr>
            <p:cNvCxnSpPr/>
            <p:nvPr/>
          </p:nvCxnSpPr>
          <p:spPr>
            <a:xfrm rot="11174285" flipH="1">
              <a:off x="311114" y="3515865"/>
              <a:ext cx="190563" cy="6380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DF8A5D8A-C7AA-4520-9F05-4E3EAB9A8BB5}"/>
                </a:ext>
              </a:extLst>
            </p:cNvPr>
            <p:cNvCxnSpPr/>
            <p:nvPr/>
          </p:nvCxnSpPr>
          <p:spPr>
            <a:xfrm rot="11174285" flipH="1">
              <a:off x="262523" y="3881807"/>
              <a:ext cx="860986" cy="331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9997A725-A58B-4628-A8C3-E026E0A2203D}"/>
                </a:ext>
              </a:extLst>
            </p:cNvPr>
            <p:cNvCxnSpPr/>
            <p:nvPr/>
          </p:nvCxnSpPr>
          <p:spPr>
            <a:xfrm rot="11174285">
              <a:off x="550844" y="3476915"/>
              <a:ext cx="587028" cy="45504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 name="椭圆 22">
              <a:extLst>
                <a:ext uri="{FF2B5EF4-FFF2-40B4-BE49-F238E27FC236}">
                  <a16:creationId xmlns:a16="http://schemas.microsoft.com/office/drawing/2014/main" id="{E4229617-E9A0-435F-BCAF-7E25DFAF9586}"/>
                </a:ext>
              </a:extLst>
            </p:cNvPr>
            <p:cNvSpPr/>
            <p:nvPr/>
          </p:nvSpPr>
          <p:spPr>
            <a:xfrm rot="11174285">
              <a:off x="1067390" y="3905787"/>
              <a:ext cx="112175" cy="112175"/>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a:extLst>
                <a:ext uri="{FF2B5EF4-FFF2-40B4-BE49-F238E27FC236}">
                  <a16:creationId xmlns:a16="http://schemas.microsoft.com/office/drawing/2014/main" id="{A93BFD55-5477-402D-8578-F79D81368B6D}"/>
                </a:ext>
              </a:extLst>
            </p:cNvPr>
            <p:cNvSpPr/>
            <p:nvPr/>
          </p:nvSpPr>
          <p:spPr>
            <a:xfrm rot="11174285">
              <a:off x="189132" y="4082061"/>
              <a:ext cx="156349" cy="15634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a:extLst>
                <a:ext uri="{FF2B5EF4-FFF2-40B4-BE49-F238E27FC236}">
                  <a16:creationId xmlns:a16="http://schemas.microsoft.com/office/drawing/2014/main" id="{C5B85F38-CF17-4884-9D3E-DDDB8A7614DB}"/>
                </a:ext>
              </a:extLst>
            </p:cNvPr>
            <p:cNvSpPr/>
            <p:nvPr/>
          </p:nvSpPr>
          <p:spPr>
            <a:xfrm rot="11174285">
              <a:off x="520660" y="3432549"/>
              <a:ext cx="89295" cy="8929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6" name="组合 25">
            <a:extLst>
              <a:ext uri="{FF2B5EF4-FFF2-40B4-BE49-F238E27FC236}">
                <a16:creationId xmlns:a16="http://schemas.microsoft.com/office/drawing/2014/main" id="{431F0BD9-69CB-4CCC-B8E7-0B7E6E6DEAEA}"/>
              </a:ext>
            </a:extLst>
          </p:cNvPr>
          <p:cNvGrpSpPr/>
          <p:nvPr/>
        </p:nvGrpSpPr>
        <p:grpSpPr>
          <a:xfrm rot="10245300">
            <a:off x="10169401" y="1627033"/>
            <a:ext cx="356950" cy="290431"/>
            <a:chOff x="189132" y="3432549"/>
            <a:chExt cx="990433" cy="805861"/>
          </a:xfrm>
        </p:grpSpPr>
        <p:cxnSp>
          <p:nvCxnSpPr>
            <p:cNvPr id="27" name="直接连接符 26">
              <a:extLst>
                <a:ext uri="{FF2B5EF4-FFF2-40B4-BE49-F238E27FC236}">
                  <a16:creationId xmlns:a16="http://schemas.microsoft.com/office/drawing/2014/main" id="{2936E32B-E9DC-4E8A-B75F-1EED6707F551}"/>
                </a:ext>
              </a:extLst>
            </p:cNvPr>
            <p:cNvCxnSpPr/>
            <p:nvPr/>
          </p:nvCxnSpPr>
          <p:spPr>
            <a:xfrm rot="11174285" flipH="1">
              <a:off x="311114" y="3515865"/>
              <a:ext cx="190563" cy="6380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5BD51EE2-2913-4585-A666-E12E7B7BCDD3}"/>
                </a:ext>
              </a:extLst>
            </p:cNvPr>
            <p:cNvCxnSpPr/>
            <p:nvPr/>
          </p:nvCxnSpPr>
          <p:spPr>
            <a:xfrm rot="11174285" flipH="1">
              <a:off x="262523" y="3881807"/>
              <a:ext cx="860986" cy="331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26C1BA9E-834D-4534-8020-5E0F4B8ED7C2}"/>
                </a:ext>
              </a:extLst>
            </p:cNvPr>
            <p:cNvCxnSpPr/>
            <p:nvPr/>
          </p:nvCxnSpPr>
          <p:spPr>
            <a:xfrm rot="11174285">
              <a:off x="550844" y="3476915"/>
              <a:ext cx="587028" cy="45504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椭圆 29">
              <a:extLst>
                <a:ext uri="{FF2B5EF4-FFF2-40B4-BE49-F238E27FC236}">
                  <a16:creationId xmlns:a16="http://schemas.microsoft.com/office/drawing/2014/main" id="{9FFC6E8B-50CB-438D-8A6D-D449E71BB9CA}"/>
                </a:ext>
              </a:extLst>
            </p:cNvPr>
            <p:cNvSpPr/>
            <p:nvPr/>
          </p:nvSpPr>
          <p:spPr>
            <a:xfrm rot="11174285">
              <a:off x="1067390" y="3905787"/>
              <a:ext cx="112175" cy="112175"/>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a:extLst>
                <a:ext uri="{FF2B5EF4-FFF2-40B4-BE49-F238E27FC236}">
                  <a16:creationId xmlns:a16="http://schemas.microsoft.com/office/drawing/2014/main" id="{D4744B69-2504-4E39-B7BE-7ED83650C6CE}"/>
                </a:ext>
              </a:extLst>
            </p:cNvPr>
            <p:cNvSpPr/>
            <p:nvPr/>
          </p:nvSpPr>
          <p:spPr>
            <a:xfrm rot="11174285">
              <a:off x="189132" y="4082061"/>
              <a:ext cx="156349" cy="15634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a:extLst>
                <a:ext uri="{FF2B5EF4-FFF2-40B4-BE49-F238E27FC236}">
                  <a16:creationId xmlns:a16="http://schemas.microsoft.com/office/drawing/2014/main" id="{FC9A2361-C803-4CB7-93E4-70AD38516113}"/>
                </a:ext>
              </a:extLst>
            </p:cNvPr>
            <p:cNvSpPr/>
            <p:nvPr/>
          </p:nvSpPr>
          <p:spPr>
            <a:xfrm rot="11174285">
              <a:off x="520660" y="3432549"/>
              <a:ext cx="89295" cy="8929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511646629"/>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ECECEC"/>
        </a:solidFill>
        <a:effectLst/>
      </p:bgPr>
    </p:bg>
    <p:spTree>
      <p:nvGrpSpPr>
        <p:cNvPr id="1" name=""/>
        <p:cNvGrpSpPr/>
        <p:nvPr/>
      </p:nvGrpSpPr>
      <p:grpSpPr>
        <a:xfrm>
          <a:off x="0" y="0"/>
          <a:ext cx="0" cy="0"/>
          <a:chOff x="0" y="0"/>
          <a:chExt cx="0" cy="0"/>
        </a:xfrm>
      </p:grpSpPr>
      <p:cxnSp>
        <p:nvCxnSpPr>
          <p:cNvPr id="2" name="直接连接符 1"/>
          <p:cNvCxnSpPr/>
          <p:nvPr/>
        </p:nvCxnSpPr>
        <p:spPr>
          <a:xfrm flipH="1">
            <a:off x="7376039" y="2695091"/>
            <a:ext cx="310223" cy="70285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H="1">
            <a:off x="7759497" y="2536164"/>
            <a:ext cx="625191" cy="3587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V="1">
            <a:off x="8338599" y="2036484"/>
            <a:ext cx="830007" cy="5318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6720116" y="3070553"/>
            <a:ext cx="595085" cy="3918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H="1">
            <a:off x="6096002" y="3126188"/>
            <a:ext cx="438017" cy="22013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a:cxnSpLocks/>
            <a:stCxn id="38" idx="6"/>
          </p:cNvCxnSpPr>
          <p:nvPr/>
        </p:nvCxnSpPr>
        <p:spPr>
          <a:xfrm flipV="1">
            <a:off x="3458899" y="3397943"/>
            <a:ext cx="1277462" cy="32019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a:cxnSpLocks/>
            <a:stCxn id="44" idx="6"/>
          </p:cNvCxnSpPr>
          <p:nvPr/>
        </p:nvCxnSpPr>
        <p:spPr>
          <a:xfrm>
            <a:off x="2647765" y="3423497"/>
            <a:ext cx="748340" cy="28231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H="1" flipV="1">
            <a:off x="4750593" y="3414667"/>
            <a:ext cx="767432" cy="66170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V="1">
            <a:off x="5619211" y="3346326"/>
            <a:ext cx="397187" cy="70232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6458858" y="2373867"/>
            <a:ext cx="188687" cy="7112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6720116" y="3070553"/>
            <a:ext cx="595085" cy="3918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a:cxnSpLocks/>
            <a:stCxn id="21" idx="2"/>
          </p:cNvCxnSpPr>
          <p:nvPr/>
        </p:nvCxnSpPr>
        <p:spPr>
          <a:xfrm>
            <a:off x="8796303" y="3718142"/>
            <a:ext cx="823949" cy="6633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a:cxnSpLocks/>
            <a:endCxn id="21" idx="6"/>
          </p:cNvCxnSpPr>
          <p:nvPr/>
        </p:nvCxnSpPr>
        <p:spPr>
          <a:xfrm flipV="1">
            <a:off x="8115302" y="3718142"/>
            <a:ext cx="538199" cy="69498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flipV="1">
            <a:off x="7353302" y="3445058"/>
            <a:ext cx="742950" cy="96806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5043941" y="1981982"/>
            <a:ext cx="714925" cy="4529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H="1">
            <a:off x="4426138" y="2040891"/>
            <a:ext cx="614743" cy="5273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5859842" y="2128256"/>
            <a:ext cx="510834" cy="21828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9" name="椭圆 18"/>
          <p:cNvSpPr/>
          <p:nvPr/>
        </p:nvSpPr>
        <p:spPr>
          <a:xfrm flipH="1">
            <a:off x="9168606" y="1946788"/>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flipH="1">
            <a:off x="8244832" y="2455480"/>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flipH="1">
            <a:off x="8653501" y="3646741"/>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flipH="1">
            <a:off x="8139151" y="1475041"/>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flipH="1">
            <a:off x="7844121" y="1907025"/>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flipH="1">
            <a:off x="10293810" y="2872020"/>
            <a:ext cx="174497" cy="17449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flipH="1">
            <a:off x="7659991" y="2541970"/>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flipH="1">
            <a:off x="9493061" y="3747251"/>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flipH="1">
            <a:off x="8695659" y="4601588"/>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flipH="1">
            <a:off x="6370676" y="2275141"/>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flipH="1">
            <a:off x="6939444" y="1908816"/>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flipH="1">
            <a:off x="7066444" y="4613916"/>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flipH="1">
            <a:off x="6472276" y="4027741"/>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flipH="1">
            <a:off x="7991605" y="4344763"/>
            <a:ext cx="174497" cy="17449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flipH="1">
            <a:off x="7177565" y="3334296"/>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flipH="1">
            <a:off x="7634479" y="4808572"/>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flipH="1">
            <a:off x="9273325" y="2936236"/>
            <a:ext cx="258343" cy="258343"/>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flipH="1">
            <a:off x="1948919" y="3122533"/>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3617532" y="2455480"/>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3316097" y="3646741"/>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2821120" y="2226316"/>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3830447" y="1475041"/>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4281681" y="1663512"/>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4816379" y="1330441"/>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a:off x="4273017" y="2541970"/>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a:off x="2468373" y="3333801"/>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5737953" y="200636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5018220" y="1908816"/>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4891220" y="4613916"/>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5497322" y="4027741"/>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3946298" y="4344763"/>
            <a:ext cx="174497" cy="17449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a:off x="5328345" y="3001170"/>
            <a:ext cx="189366" cy="18936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a:off x="4684799" y="3334296"/>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a:off x="2881794" y="4107238"/>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p:cNvSpPr/>
          <p:nvPr/>
        </p:nvSpPr>
        <p:spPr>
          <a:xfrm flipH="1">
            <a:off x="5953829" y="1074394"/>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a:off x="4058042" y="3837486"/>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flipH="1">
            <a:off x="5931590" y="3184050"/>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nvSpPr>
        <p:spPr>
          <a:xfrm flipH="1">
            <a:off x="6566517" y="3001281"/>
            <a:ext cx="214413" cy="214413"/>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p:cNvSpPr/>
          <p:nvPr/>
        </p:nvSpPr>
        <p:spPr>
          <a:xfrm flipH="1">
            <a:off x="6216884" y="4761535"/>
            <a:ext cx="218908" cy="21890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p:cNvSpPr/>
          <p:nvPr/>
        </p:nvSpPr>
        <p:spPr>
          <a:xfrm>
            <a:off x="7039536" y="1481082"/>
            <a:ext cx="208552" cy="208552"/>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9" name="直接连接符 58"/>
          <p:cNvCxnSpPr>
            <a:cxnSpLocks/>
            <a:endCxn id="40" idx="3"/>
          </p:cNvCxnSpPr>
          <p:nvPr/>
        </p:nvCxnSpPr>
        <p:spPr>
          <a:xfrm flipV="1">
            <a:off x="2953195" y="1596930"/>
            <a:ext cx="898165" cy="6520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a:cxnSpLocks/>
            <a:stCxn id="43" idx="0"/>
            <a:endCxn id="40" idx="5"/>
          </p:cNvCxnSpPr>
          <p:nvPr/>
        </p:nvCxnSpPr>
        <p:spPr>
          <a:xfrm flipH="1" flipV="1">
            <a:off x="3952336" y="1596930"/>
            <a:ext cx="410377" cy="94504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1" name="矩形 60"/>
          <p:cNvSpPr/>
          <p:nvPr/>
        </p:nvSpPr>
        <p:spPr>
          <a:xfrm>
            <a:off x="0" y="0"/>
            <a:ext cx="12192000" cy="6858000"/>
          </a:xfrm>
          <a:prstGeom prst="rect">
            <a:avLst/>
          </a:prstGeom>
          <a:solidFill>
            <a:srgbClr val="ECECEC">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Freeform 21">
            <a:extLst>
              <a:ext uri="{FF2B5EF4-FFF2-40B4-BE49-F238E27FC236}">
                <a16:creationId xmlns:a16="http://schemas.microsoft.com/office/drawing/2014/main" id="{14524156-B94B-405F-B6F6-79AD4EA844F7}"/>
              </a:ext>
            </a:extLst>
          </p:cNvPr>
          <p:cNvSpPr>
            <a:spLocks/>
          </p:cNvSpPr>
          <p:nvPr/>
        </p:nvSpPr>
        <p:spPr bwMode="auto">
          <a:xfrm>
            <a:off x="4601565" y="4301457"/>
            <a:ext cx="1441449" cy="1284816"/>
          </a:xfrm>
          <a:custGeom>
            <a:avLst/>
            <a:gdLst>
              <a:gd name="T0" fmla="*/ 0 w 288"/>
              <a:gd name="T1" fmla="*/ 91 h 257"/>
              <a:gd name="T2" fmla="*/ 288 w 288"/>
              <a:gd name="T3" fmla="*/ 257 h 257"/>
              <a:gd name="T4" fmla="*/ 288 w 288"/>
              <a:gd name="T5" fmla="*/ 76 h 257"/>
              <a:gd name="T6" fmla="*/ 157 w 288"/>
              <a:gd name="T7" fmla="*/ 0 h 257"/>
              <a:gd name="T8" fmla="*/ 0 w 288"/>
              <a:gd name="T9" fmla="*/ 91 h 257"/>
            </a:gdLst>
            <a:ahLst/>
            <a:cxnLst>
              <a:cxn ang="0">
                <a:pos x="T0" y="T1"/>
              </a:cxn>
              <a:cxn ang="0">
                <a:pos x="T2" y="T3"/>
              </a:cxn>
              <a:cxn ang="0">
                <a:pos x="T4" y="T5"/>
              </a:cxn>
              <a:cxn ang="0">
                <a:pos x="T6" y="T7"/>
              </a:cxn>
              <a:cxn ang="0">
                <a:pos x="T8" y="T9"/>
              </a:cxn>
            </a:cxnLst>
            <a:rect l="0" t="0" r="r" b="b"/>
            <a:pathLst>
              <a:path w="288" h="257">
                <a:moveTo>
                  <a:pt x="0" y="91"/>
                </a:moveTo>
                <a:cubicBezTo>
                  <a:pt x="60" y="188"/>
                  <a:pt x="166" y="253"/>
                  <a:pt x="288" y="257"/>
                </a:cubicBezTo>
                <a:cubicBezTo>
                  <a:pt x="288" y="76"/>
                  <a:pt x="288" y="76"/>
                  <a:pt x="288" y="76"/>
                </a:cubicBezTo>
                <a:cubicBezTo>
                  <a:pt x="157" y="0"/>
                  <a:pt x="157" y="0"/>
                  <a:pt x="157" y="0"/>
                </a:cubicBezTo>
                <a:lnTo>
                  <a:pt x="0" y="91"/>
                </a:lnTo>
                <a:close/>
              </a:path>
            </a:pathLst>
          </a:custGeom>
          <a:solidFill>
            <a:schemeClr val="tx1">
              <a:alpha val="60000"/>
            </a:schemeClr>
          </a:solidFill>
          <a:ln>
            <a:noFill/>
          </a:ln>
        </p:spPr>
        <p:txBody>
          <a:bodyPr/>
          <a:lstStyle/>
          <a:p>
            <a:pPr defTabSz="914377"/>
            <a:endParaRPr lang="zh-CN" altLang="en-US">
              <a:solidFill>
                <a:schemeClr val="bg1">
                  <a:lumMod val="50000"/>
                </a:schemeClr>
              </a:solidFill>
              <a:latin typeface="Calibri Light"/>
              <a:ea typeface="微软雅黑"/>
            </a:endParaRPr>
          </a:p>
        </p:txBody>
      </p:sp>
      <p:sp>
        <p:nvSpPr>
          <p:cNvPr id="63" name="Freeform 22">
            <a:extLst>
              <a:ext uri="{FF2B5EF4-FFF2-40B4-BE49-F238E27FC236}">
                <a16:creationId xmlns:a16="http://schemas.microsoft.com/office/drawing/2014/main" id="{06976119-E0AD-4CD7-A8E5-C2596880EE5E}"/>
              </a:ext>
            </a:extLst>
          </p:cNvPr>
          <p:cNvSpPr>
            <a:spLocks/>
          </p:cNvSpPr>
          <p:nvPr/>
        </p:nvSpPr>
        <p:spPr bwMode="auto">
          <a:xfrm>
            <a:off x="4332748" y="2987007"/>
            <a:ext cx="994833" cy="1663700"/>
          </a:xfrm>
          <a:custGeom>
            <a:avLst/>
            <a:gdLst>
              <a:gd name="T0" fmla="*/ 42 w 199"/>
              <a:gd name="T1" fmla="*/ 0 h 333"/>
              <a:gd name="T2" fmla="*/ 0 w 199"/>
              <a:gd name="T3" fmla="*/ 167 h 333"/>
              <a:gd name="T4" fmla="*/ 42 w 199"/>
              <a:gd name="T5" fmla="*/ 333 h 333"/>
              <a:gd name="T6" fmla="*/ 199 w 199"/>
              <a:gd name="T7" fmla="*/ 242 h 333"/>
              <a:gd name="T8" fmla="*/ 199 w 199"/>
              <a:gd name="T9" fmla="*/ 91 h 333"/>
              <a:gd name="T10" fmla="*/ 42 w 199"/>
              <a:gd name="T11" fmla="*/ 0 h 333"/>
            </a:gdLst>
            <a:ahLst/>
            <a:cxnLst>
              <a:cxn ang="0">
                <a:pos x="T0" y="T1"/>
              </a:cxn>
              <a:cxn ang="0">
                <a:pos x="T2" y="T3"/>
              </a:cxn>
              <a:cxn ang="0">
                <a:pos x="T4" y="T5"/>
              </a:cxn>
              <a:cxn ang="0">
                <a:pos x="T6" y="T7"/>
              </a:cxn>
              <a:cxn ang="0">
                <a:pos x="T8" y="T9"/>
              </a:cxn>
              <a:cxn ang="0">
                <a:pos x="T10" y="T11"/>
              </a:cxn>
            </a:cxnLst>
            <a:rect l="0" t="0" r="r" b="b"/>
            <a:pathLst>
              <a:path w="199" h="333">
                <a:moveTo>
                  <a:pt x="42" y="0"/>
                </a:moveTo>
                <a:cubicBezTo>
                  <a:pt x="15" y="50"/>
                  <a:pt x="0" y="106"/>
                  <a:pt x="0" y="167"/>
                </a:cubicBezTo>
                <a:cubicBezTo>
                  <a:pt x="0" y="227"/>
                  <a:pt x="15" y="283"/>
                  <a:pt x="42" y="333"/>
                </a:cubicBezTo>
                <a:cubicBezTo>
                  <a:pt x="199" y="242"/>
                  <a:pt x="199" y="242"/>
                  <a:pt x="199" y="242"/>
                </a:cubicBezTo>
                <a:cubicBezTo>
                  <a:pt x="199" y="91"/>
                  <a:pt x="199" y="91"/>
                  <a:pt x="199" y="91"/>
                </a:cubicBezTo>
                <a:lnTo>
                  <a:pt x="42" y="0"/>
                </a:lnTo>
                <a:close/>
              </a:path>
            </a:pathLst>
          </a:custGeom>
          <a:solidFill>
            <a:schemeClr val="tx1">
              <a:alpha val="60000"/>
            </a:schemeClr>
          </a:solidFill>
          <a:ln>
            <a:noFill/>
          </a:ln>
        </p:spPr>
        <p:txBody>
          <a:bodyPr/>
          <a:lstStyle/>
          <a:p>
            <a:pPr defTabSz="914377"/>
            <a:endParaRPr lang="zh-CN" altLang="en-US">
              <a:solidFill>
                <a:schemeClr val="bg1">
                  <a:lumMod val="50000"/>
                </a:schemeClr>
              </a:solidFill>
              <a:latin typeface="Calibri Light"/>
              <a:ea typeface="微软雅黑"/>
            </a:endParaRPr>
          </a:p>
        </p:txBody>
      </p:sp>
      <p:sp>
        <p:nvSpPr>
          <p:cNvPr id="64" name="Freeform 23">
            <a:extLst>
              <a:ext uri="{FF2B5EF4-FFF2-40B4-BE49-F238E27FC236}">
                <a16:creationId xmlns:a16="http://schemas.microsoft.com/office/drawing/2014/main" id="{5C73DE9A-8011-4E04-8E1B-D47EF0AE42BC}"/>
              </a:ext>
            </a:extLst>
          </p:cNvPr>
          <p:cNvSpPr>
            <a:spLocks/>
          </p:cNvSpPr>
          <p:nvPr/>
        </p:nvSpPr>
        <p:spPr bwMode="auto">
          <a:xfrm>
            <a:off x="6161547" y="4301457"/>
            <a:ext cx="1439333" cy="1284816"/>
          </a:xfrm>
          <a:custGeom>
            <a:avLst/>
            <a:gdLst>
              <a:gd name="T0" fmla="*/ 0 w 288"/>
              <a:gd name="T1" fmla="*/ 257 h 257"/>
              <a:gd name="T2" fmla="*/ 288 w 288"/>
              <a:gd name="T3" fmla="*/ 91 h 257"/>
              <a:gd name="T4" fmla="*/ 131 w 288"/>
              <a:gd name="T5" fmla="*/ 0 h 257"/>
              <a:gd name="T6" fmla="*/ 0 w 288"/>
              <a:gd name="T7" fmla="*/ 76 h 257"/>
              <a:gd name="T8" fmla="*/ 0 w 288"/>
              <a:gd name="T9" fmla="*/ 257 h 257"/>
            </a:gdLst>
            <a:ahLst/>
            <a:cxnLst>
              <a:cxn ang="0">
                <a:pos x="T0" y="T1"/>
              </a:cxn>
              <a:cxn ang="0">
                <a:pos x="T2" y="T3"/>
              </a:cxn>
              <a:cxn ang="0">
                <a:pos x="T4" y="T5"/>
              </a:cxn>
              <a:cxn ang="0">
                <a:pos x="T6" y="T7"/>
              </a:cxn>
              <a:cxn ang="0">
                <a:pos x="T8" y="T9"/>
              </a:cxn>
            </a:cxnLst>
            <a:rect l="0" t="0" r="r" b="b"/>
            <a:pathLst>
              <a:path w="288" h="257">
                <a:moveTo>
                  <a:pt x="0" y="257"/>
                </a:moveTo>
                <a:cubicBezTo>
                  <a:pt x="122" y="253"/>
                  <a:pt x="228" y="188"/>
                  <a:pt x="288" y="91"/>
                </a:cubicBezTo>
                <a:cubicBezTo>
                  <a:pt x="131" y="0"/>
                  <a:pt x="131" y="0"/>
                  <a:pt x="131" y="0"/>
                </a:cubicBezTo>
                <a:cubicBezTo>
                  <a:pt x="0" y="76"/>
                  <a:pt x="0" y="76"/>
                  <a:pt x="0" y="76"/>
                </a:cubicBezTo>
                <a:lnTo>
                  <a:pt x="0" y="257"/>
                </a:lnTo>
                <a:close/>
              </a:path>
            </a:pathLst>
          </a:custGeom>
          <a:solidFill>
            <a:schemeClr val="tx1">
              <a:alpha val="60000"/>
            </a:schemeClr>
          </a:solidFill>
          <a:ln>
            <a:noFill/>
          </a:ln>
        </p:spPr>
        <p:txBody>
          <a:bodyPr/>
          <a:lstStyle/>
          <a:p>
            <a:pPr defTabSz="914377"/>
            <a:endParaRPr lang="zh-CN" altLang="en-US">
              <a:solidFill>
                <a:schemeClr val="bg1">
                  <a:lumMod val="50000"/>
                </a:schemeClr>
              </a:solidFill>
              <a:latin typeface="Calibri Light"/>
              <a:ea typeface="微软雅黑"/>
            </a:endParaRPr>
          </a:p>
        </p:txBody>
      </p:sp>
      <p:sp>
        <p:nvSpPr>
          <p:cNvPr id="65" name="Freeform 24">
            <a:extLst>
              <a:ext uri="{FF2B5EF4-FFF2-40B4-BE49-F238E27FC236}">
                <a16:creationId xmlns:a16="http://schemas.microsoft.com/office/drawing/2014/main" id="{B61F7FB4-4FE3-490C-A8F0-87AF279DF44D}"/>
              </a:ext>
            </a:extLst>
          </p:cNvPr>
          <p:cNvSpPr>
            <a:spLocks/>
          </p:cNvSpPr>
          <p:nvPr/>
        </p:nvSpPr>
        <p:spPr bwMode="auto">
          <a:xfrm>
            <a:off x="4601565" y="2051441"/>
            <a:ext cx="1441449" cy="1284817"/>
          </a:xfrm>
          <a:custGeom>
            <a:avLst/>
            <a:gdLst>
              <a:gd name="T0" fmla="*/ 288 w 288"/>
              <a:gd name="T1" fmla="*/ 0 h 257"/>
              <a:gd name="T2" fmla="*/ 0 w 288"/>
              <a:gd name="T3" fmla="*/ 166 h 257"/>
              <a:gd name="T4" fmla="*/ 157 w 288"/>
              <a:gd name="T5" fmla="*/ 257 h 257"/>
              <a:gd name="T6" fmla="*/ 288 w 288"/>
              <a:gd name="T7" fmla="*/ 181 h 257"/>
              <a:gd name="T8" fmla="*/ 288 w 288"/>
              <a:gd name="T9" fmla="*/ 0 h 257"/>
            </a:gdLst>
            <a:ahLst/>
            <a:cxnLst>
              <a:cxn ang="0">
                <a:pos x="T0" y="T1"/>
              </a:cxn>
              <a:cxn ang="0">
                <a:pos x="T2" y="T3"/>
              </a:cxn>
              <a:cxn ang="0">
                <a:pos x="T4" y="T5"/>
              </a:cxn>
              <a:cxn ang="0">
                <a:pos x="T6" y="T7"/>
              </a:cxn>
              <a:cxn ang="0">
                <a:pos x="T8" y="T9"/>
              </a:cxn>
            </a:cxnLst>
            <a:rect l="0" t="0" r="r" b="b"/>
            <a:pathLst>
              <a:path w="288" h="257">
                <a:moveTo>
                  <a:pt x="288" y="0"/>
                </a:moveTo>
                <a:cubicBezTo>
                  <a:pt x="166" y="4"/>
                  <a:pt x="60" y="69"/>
                  <a:pt x="0" y="166"/>
                </a:cubicBezTo>
                <a:cubicBezTo>
                  <a:pt x="157" y="257"/>
                  <a:pt x="157" y="257"/>
                  <a:pt x="157" y="257"/>
                </a:cubicBezTo>
                <a:cubicBezTo>
                  <a:pt x="288" y="181"/>
                  <a:pt x="288" y="181"/>
                  <a:pt x="288" y="181"/>
                </a:cubicBezTo>
                <a:lnTo>
                  <a:pt x="288" y="0"/>
                </a:lnTo>
                <a:close/>
              </a:path>
            </a:pathLst>
          </a:custGeom>
          <a:solidFill>
            <a:schemeClr val="tx1">
              <a:alpha val="60000"/>
            </a:schemeClr>
          </a:solidFill>
          <a:ln>
            <a:noFill/>
          </a:ln>
        </p:spPr>
        <p:txBody>
          <a:bodyPr/>
          <a:lstStyle/>
          <a:p>
            <a:pPr defTabSz="914377"/>
            <a:endParaRPr lang="zh-CN" altLang="en-US">
              <a:solidFill>
                <a:schemeClr val="bg1">
                  <a:lumMod val="50000"/>
                </a:schemeClr>
              </a:solidFill>
              <a:latin typeface="Calibri Light"/>
              <a:ea typeface="微软雅黑"/>
            </a:endParaRPr>
          </a:p>
        </p:txBody>
      </p:sp>
      <p:sp>
        <p:nvSpPr>
          <p:cNvPr id="66" name="Freeform 25">
            <a:extLst>
              <a:ext uri="{FF2B5EF4-FFF2-40B4-BE49-F238E27FC236}">
                <a16:creationId xmlns:a16="http://schemas.microsoft.com/office/drawing/2014/main" id="{5C543756-0D28-4AFF-AE51-CD461136C8CD}"/>
              </a:ext>
            </a:extLst>
          </p:cNvPr>
          <p:cNvSpPr>
            <a:spLocks/>
          </p:cNvSpPr>
          <p:nvPr/>
        </p:nvSpPr>
        <p:spPr bwMode="auto">
          <a:xfrm>
            <a:off x="6876981" y="2987007"/>
            <a:ext cx="994833" cy="1663700"/>
          </a:xfrm>
          <a:custGeom>
            <a:avLst/>
            <a:gdLst>
              <a:gd name="T0" fmla="*/ 157 w 199"/>
              <a:gd name="T1" fmla="*/ 333 h 333"/>
              <a:gd name="T2" fmla="*/ 199 w 199"/>
              <a:gd name="T3" fmla="*/ 167 h 333"/>
              <a:gd name="T4" fmla="*/ 157 w 199"/>
              <a:gd name="T5" fmla="*/ 0 h 333"/>
              <a:gd name="T6" fmla="*/ 0 w 199"/>
              <a:gd name="T7" fmla="*/ 91 h 333"/>
              <a:gd name="T8" fmla="*/ 0 w 199"/>
              <a:gd name="T9" fmla="*/ 242 h 333"/>
              <a:gd name="T10" fmla="*/ 157 w 199"/>
              <a:gd name="T11" fmla="*/ 333 h 333"/>
            </a:gdLst>
            <a:ahLst/>
            <a:cxnLst>
              <a:cxn ang="0">
                <a:pos x="T0" y="T1"/>
              </a:cxn>
              <a:cxn ang="0">
                <a:pos x="T2" y="T3"/>
              </a:cxn>
              <a:cxn ang="0">
                <a:pos x="T4" y="T5"/>
              </a:cxn>
              <a:cxn ang="0">
                <a:pos x="T6" y="T7"/>
              </a:cxn>
              <a:cxn ang="0">
                <a:pos x="T8" y="T9"/>
              </a:cxn>
              <a:cxn ang="0">
                <a:pos x="T10" y="T11"/>
              </a:cxn>
            </a:cxnLst>
            <a:rect l="0" t="0" r="r" b="b"/>
            <a:pathLst>
              <a:path w="199" h="333">
                <a:moveTo>
                  <a:pt x="157" y="333"/>
                </a:moveTo>
                <a:cubicBezTo>
                  <a:pt x="184" y="283"/>
                  <a:pt x="199" y="227"/>
                  <a:pt x="199" y="167"/>
                </a:cubicBezTo>
                <a:cubicBezTo>
                  <a:pt x="199" y="106"/>
                  <a:pt x="184" y="50"/>
                  <a:pt x="157" y="0"/>
                </a:cubicBezTo>
                <a:cubicBezTo>
                  <a:pt x="0" y="91"/>
                  <a:pt x="0" y="91"/>
                  <a:pt x="0" y="91"/>
                </a:cubicBezTo>
                <a:cubicBezTo>
                  <a:pt x="0" y="242"/>
                  <a:pt x="0" y="242"/>
                  <a:pt x="0" y="242"/>
                </a:cubicBezTo>
                <a:lnTo>
                  <a:pt x="157" y="333"/>
                </a:lnTo>
                <a:close/>
              </a:path>
            </a:pathLst>
          </a:custGeom>
          <a:solidFill>
            <a:schemeClr val="tx1">
              <a:alpha val="60000"/>
            </a:schemeClr>
          </a:solidFill>
          <a:ln>
            <a:noFill/>
          </a:ln>
        </p:spPr>
        <p:txBody>
          <a:bodyPr/>
          <a:lstStyle/>
          <a:p>
            <a:pPr defTabSz="914377"/>
            <a:endParaRPr lang="zh-CN" altLang="en-US">
              <a:solidFill>
                <a:schemeClr val="bg1">
                  <a:lumMod val="50000"/>
                </a:schemeClr>
              </a:solidFill>
              <a:latin typeface="Calibri Light"/>
              <a:ea typeface="微软雅黑"/>
            </a:endParaRPr>
          </a:p>
        </p:txBody>
      </p:sp>
      <p:sp>
        <p:nvSpPr>
          <p:cNvPr id="67" name="Freeform 26">
            <a:extLst>
              <a:ext uri="{FF2B5EF4-FFF2-40B4-BE49-F238E27FC236}">
                <a16:creationId xmlns:a16="http://schemas.microsoft.com/office/drawing/2014/main" id="{0E1FE601-C8AC-46CC-A182-2A69CC967B2A}"/>
              </a:ext>
            </a:extLst>
          </p:cNvPr>
          <p:cNvSpPr>
            <a:spLocks/>
          </p:cNvSpPr>
          <p:nvPr/>
        </p:nvSpPr>
        <p:spPr bwMode="auto">
          <a:xfrm>
            <a:off x="6161547" y="2051441"/>
            <a:ext cx="1439333" cy="1284817"/>
          </a:xfrm>
          <a:custGeom>
            <a:avLst/>
            <a:gdLst>
              <a:gd name="T0" fmla="*/ 288 w 288"/>
              <a:gd name="T1" fmla="*/ 166 h 257"/>
              <a:gd name="T2" fmla="*/ 0 w 288"/>
              <a:gd name="T3" fmla="*/ 0 h 257"/>
              <a:gd name="T4" fmla="*/ 0 w 288"/>
              <a:gd name="T5" fmla="*/ 181 h 257"/>
              <a:gd name="T6" fmla="*/ 131 w 288"/>
              <a:gd name="T7" fmla="*/ 257 h 257"/>
              <a:gd name="T8" fmla="*/ 288 w 288"/>
              <a:gd name="T9" fmla="*/ 166 h 257"/>
            </a:gdLst>
            <a:ahLst/>
            <a:cxnLst>
              <a:cxn ang="0">
                <a:pos x="T0" y="T1"/>
              </a:cxn>
              <a:cxn ang="0">
                <a:pos x="T2" y="T3"/>
              </a:cxn>
              <a:cxn ang="0">
                <a:pos x="T4" y="T5"/>
              </a:cxn>
              <a:cxn ang="0">
                <a:pos x="T6" y="T7"/>
              </a:cxn>
              <a:cxn ang="0">
                <a:pos x="T8" y="T9"/>
              </a:cxn>
            </a:cxnLst>
            <a:rect l="0" t="0" r="r" b="b"/>
            <a:pathLst>
              <a:path w="288" h="257">
                <a:moveTo>
                  <a:pt x="288" y="166"/>
                </a:moveTo>
                <a:cubicBezTo>
                  <a:pt x="228" y="69"/>
                  <a:pt x="122" y="4"/>
                  <a:pt x="0" y="0"/>
                </a:cubicBezTo>
                <a:cubicBezTo>
                  <a:pt x="0" y="181"/>
                  <a:pt x="0" y="181"/>
                  <a:pt x="0" y="181"/>
                </a:cubicBezTo>
                <a:cubicBezTo>
                  <a:pt x="131" y="257"/>
                  <a:pt x="131" y="257"/>
                  <a:pt x="131" y="257"/>
                </a:cubicBezTo>
                <a:lnTo>
                  <a:pt x="288" y="166"/>
                </a:lnTo>
                <a:close/>
              </a:path>
            </a:pathLst>
          </a:custGeom>
          <a:solidFill>
            <a:schemeClr val="tx1">
              <a:alpha val="60000"/>
            </a:schemeClr>
          </a:solidFill>
          <a:ln>
            <a:noFill/>
          </a:ln>
        </p:spPr>
        <p:txBody>
          <a:bodyPr/>
          <a:lstStyle/>
          <a:p>
            <a:pPr defTabSz="914377"/>
            <a:endParaRPr lang="zh-CN" altLang="en-US">
              <a:solidFill>
                <a:schemeClr val="bg1">
                  <a:lumMod val="50000"/>
                </a:schemeClr>
              </a:solidFill>
              <a:latin typeface="Calibri Light"/>
              <a:ea typeface="微软雅黑"/>
            </a:endParaRPr>
          </a:p>
        </p:txBody>
      </p:sp>
      <p:sp>
        <p:nvSpPr>
          <p:cNvPr id="68" name="矩形 67">
            <a:extLst>
              <a:ext uri="{FF2B5EF4-FFF2-40B4-BE49-F238E27FC236}">
                <a16:creationId xmlns:a16="http://schemas.microsoft.com/office/drawing/2014/main" id="{45BF30F6-1290-4E08-98E7-5B19702B7613}"/>
              </a:ext>
            </a:extLst>
          </p:cNvPr>
          <p:cNvSpPr/>
          <p:nvPr/>
        </p:nvSpPr>
        <p:spPr>
          <a:xfrm>
            <a:off x="1349844" y="1802877"/>
            <a:ext cx="3117312" cy="894732"/>
          </a:xfrm>
          <a:prstGeom prst="rect">
            <a:avLst/>
          </a:prstGeom>
        </p:spPr>
        <p:txBody>
          <a:bodyPr wrap="square">
            <a:spAutoFit/>
          </a:bodyPr>
          <a:lstStyle/>
          <a:p>
            <a:pPr algn="r" defTabSz="914377">
              <a:lnSpc>
                <a:spcPct val="150000"/>
              </a:lnSpc>
              <a:buClr>
                <a:srgbClr val="E7E6E6">
                  <a:lumMod val="10000"/>
                </a:srgbClr>
              </a:buClr>
            </a:pPr>
            <a:r>
              <a:rPr lang="en-US" altLang="zh-CN" sz="1200" err="1">
                <a:solidFill>
                  <a:schemeClr val="bg1">
                    <a:lumMod val="50000"/>
                  </a:schemeClr>
                </a:solidFill>
                <a:latin typeface="Calibri Light"/>
                <a:ea typeface="微软雅黑"/>
                <a:cs typeface="+mn-ea"/>
                <a:sym typeface="+mn-lt"/>
              </a:rPr>
              <a:t>Lorem</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ipsum</a:t>
            </a:r>
            <a:r>
              <a:rPr lang="en-US" altLang="zh-CN" sz="1200">
                <a:solidFill>
                  <a:schemeClr val="bg1">
                    <a:lumMod val="50000"/>
                  </a:schemeClr>
                </a:solidFill>
                <a:latin typeface="Calibri Light"/>
                <a:ea typeface="微软雅黑"/>
                <a:cs typeface="+mn-ea"/>
                <a:sym typeface="+mn-lt"/>
              </a:rPr>
              <a:t> dolor sit </a:t>
            </a:r>
            <a:r>
              <a:rPr lang="en-US" altLang="zh-CN" sz="1200" err="1">
                <a:solidFill>
                  <a:schemeClr val="bg1">
                    <a:lumMod val="50000"/>
                  </a:schemeClr>
                </a:solidFill>
                <a:latin typeface="Calibri Light"/>
                <a:ea typeface="微软雅黑"/>
                <a:cs typeface="+mn-ea"/>
                <a:sym typeface="+mn-lt"/>
              </a:rPr>
              <a:t>amet</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consectetuer</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adipiscing</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elit</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Aenean</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commodo</a:t>
            </a:r>
            <a:r>
              <a:rPr lang="en-US" altLang="zh-CN" sz="1200">
                <a:solidFill>
                  <a:schemeClr val="bg1">
                    <a:lumMod val="50000"/>
                  </a:schemeClr>
                </a:solidFill>
                <a:latin typeface="Calibri Light"/>
                <a:ea typeface="微软雅黑"/>
                <a:cs typeface="+mn-ea"/>
                <a:sym typeface="+mn-lt"/>
              </a:rPr>
              <a:t> ligula </a:t>
            </a:r>
            <a:r>
              <a:rPr lang="en-US" altLang="zh-CN" sz="1200" err="1">
                <a:solidFill>
                  <a:schemeClr val="bg1">
                    <a:lumMod val="50000"/>
                  </a:schemeClr>
                </a:solidFill>
                <a:latin typeface="Calibri Light"/>
                <a:ea typeface="微软雅黑"/>
                <a:cs typeface="+mn-ea"/>
                <a:sym typeface="+mn-lt"/>
              </a:rPr>
              <a:t>eget</a:t>
            </a:r>
            <a:r>
              <a:rPr lang="en-US" altLang="zh-CN" sz="1200">
                <a:solidFill>
                  <a:schemeClr val="bg1">
                    <a:lumMod val="50000"/>
                  </a:schemeClr>
                </a:solidFill>
                <a:latin typeface="Calibri Light"/>
                <a:ea typeface="微软雅黑"/>
                <a:cs typeface="+mn-ea"/>
                <a:sym typeface="+mn-lt"/>
              </a:rPr>
              <a:t> dolor. </a:t>
            </a:r>
            <a:r>
              <a:rPr lang="en-US" altLang="zh-CN" sz="1200" err="1">
                <a:solidFill>
                  <a:schemeClr val="bg1">
                    <a:lumMod val="50000"/>
                  </a:schemeClr>
                </a:solidFill>
                <a:latin typeface="Calibri Light"/>
                <a:ea typeface="微软雅黑"/>
                <a:cs typeface="+mn-ea"/>
                <a:sym typeface="+mn-lt"/>
              </a:rPr>
              <a:t>Aenean</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massa</a:t>
            </a:r>
            <a:r>
              <a:rPr lang="en-US" altLang="zh-CN" sz="1200">
                <a:solidFill>
                  <a:schemeClr val="bg1">
                    <a:lumMod val="50000"/>
                  </a:schemeClr>
                </a:solidFill>
                <a:latin typeface="Calibri Light"/>
                <a:ea typeface="微软雅黑"/>
                <a:cs typeface="+mn-ea"/>
                <a:sym typeface="+mn-lt"/>
              </a:rPr>
              <a:t>. </a:t>
            </a:r>
          </a:p>
        </p:txBody>
      </p:sp>
      <p:sp>
        <p:nvSpPr>
          <p:cNvPr id="70" name="矩形 69">
            <a:extLst>
              <a:ext uri="{FF2B5EF4-FFF2-40B4-BE49-F238E27FC236}">
                <a16:creationId xmlns:a16="http://schemas.microsoft.com/office/drawing/2014/main" id="{F84766A9-245D-49D1-AF23-4C2B82C27B66}"/>
              </a:ext>
            </a:extLst>
          </p:cNvPr>
          <p:cNvSpPr/>
          <p:nvPr/>
        </p:nvSpPr>
        <p:spPr>
          <a:xfrm>
            <a:off x="709552" y="3334301"/>
            <a:ext cx="3117312" cy="894732"/>
          </a:xfrm>
          <a:prstGeom prst="rect">
            <a:avLst/>
          </a:prstGeom>
        </p:spPr>
        <p:txBody>
          <a:bodyPr wrap="square">
            <a:spAutoFit/>
          </a:bodyPr>
          <a:lstStyle/>
          <a:p>
            <a:pPr algn="r" defTabSz="914377">
              <a:lnSpc>
                <a:spcPct val="150000"/>
              </a:lnSpc>
              <a:buClr>
                <a:srgbClr val="E7E6E6">
                  <a:lumMod val="10000"/>
                </a:srgbClr>
              </a:buClr>
            </a:pPr>
            <a:r>
              <a:rPr lang="en-US" altLang="zh-CN" sz="1200" err="1">
                <a:solidFill>
                  <a:schemeClr val="bg1">
                    <a:lumMod val="50000"/>
                  </a:schemeClr>
                </a:solidFill>
                <a:latin typeface="Calibri Light"/>
                <a:ea typeface="微软雅黑"/>
                <a:cs typeface="+mn-ea"/>
                <a:sym typeface="+mn-lt"/>
              </a:rPr>
              <a:t>Lorem</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ipsum</a:t>
            </a:r>
            <a:r>
              <a:rPr lang="en-US" altLang="zh-CN" sz="1200">
                <a:solidFill>
                  <a:schemeClr val="bg1">
                    <a:lumMod val="50000"/>
                  </a:schemeClr>
                </a:solidFill>
                <a:latin typeface="Calibri Light"/>
                <a:ea typeface="微软雅黑"/>
                <a:cs typeface="+mn-ea"/>
                <a:sym typeface="+mn-lt"/>
              </a:rPr>
              <a:t> dolor sit </a:t>
            </a:r>
            <a:r>
              <a:rPr lang="en-US" altLang="zh-CN" sz="1200" err="1">
                <a:solidFill>
                  <a:schemeClr val="bg1">
                    <a:lumMod val="50000"/>
                  </a:schemeClr>
                </a:solidFill>
                <a:latin typeface="Calibri Light"/>
                <a:ea typeface="微软雅黑"/>
                <a:cs typeface="+mn-ea"/>
                <a:sym typeface="+mn-lt"/>
              </a:rPr>
              <a:t>amet</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consectetuer</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adipiscing</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elit</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Aenean</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commodo</a:t>
            </a:r>
            <a:r>
              <a:rPr lang="en-US" altLang="zh-CN" sz="1200">
                <a:solidFill>
                  <a:schemeClr val="bg1">
                    <a:lumMod val="50000"/>
                  </a:schemeClr>
                </a:solidFill>
                <a:latin typeface="Calibri Light"/>
                <a:ea typeface="微软雅黑"/>
                <a:cs typeface="+mn-ea"/>
                <a:sym typeface="+mn-lt"/>
              </a:rPr>
              <a:t> ligula </a:t>
            </a:r>
            <a:r>
              <a:rPr lang="en-US" altLang="zh-CN" sz="1200" err="1">
                <a:solidFill>
                  <a:schemeClr val="bg1">
                    <a:lumMod val="50000"/>
                  </a:schemeClr>
                </a:solidFill>
                <a:latin typeface="Calibri Light"/>
                <a:ea typeface="微软雅黑"/>
                <a:cs typeface="+mn-ea"/>
                <a:sym typeface="+mn-lt"/>
              </a:rPr>
              <a:t>eget</a:t>
            </a:r>
            <a:r>
              <a:rPr lang="en-US" altLang="zh-CN" sz="1200">
                <a:solidFill>
                  <a:schemeClr val="bg1">
                    <a:lumMod val="50000"/>
                  </a:schemeClr>
                </a:solidFill>
                <a:latin typeface="Calibri Light"/>
                <a:ea typeface="微软雅黑"/>
                <a:cs typeface="+mn-ea"/>
                <a:sym typeface="+mn-lt"/>
              </a:rPr>
              <a:t> dolor. </a:t>
            </a:r>
            <a:r>
              <a:rPr lang="en-US" altLang="zh-CN" sz="1200" err="1">
                <a:solidFill>
                  <a:schemeClr val="bg1">
                    <a:lumMod val="50000"/>
                  </a:schemeClr>
                </a:solidFill>
                <a:latin typeface="Calibri Light"/>
                <a:ea typeface="微软雅黑"/>
                <a:cs typeface="+mn-ea"/>
                <a:sym typeface="+mn-lt"/>
              </a:rPr>
              <a:t>Aenean</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massa</a:t>
            </a:r>
            <a:r>
              <a:rPr lang="en-US" altLang="zh-CN" sz="1200">
                <a:solidFill>
                  <a:schemeClr val="bg1">
                    <a:lumMod val="50000"/>
                  </a:schemeClr>
                </a:solidFill>
                <a:latin typeface="Calibri Light"/>
                <a:ea typeface="微软雅黑"/>
                <a:cs typeface="+mn-ea"/>
                <a:sym typeface="+mn-lt"/>
              </a:rPr>
              <a:t>. </a:t>
            </a:r>
          </a:p>
        </p:txBody>
      </p:sp>
      <p:sp>
        <p:nvSpPr>
          <p:cNvPr id="72" name="矩形 71">
            <a:extLst>
              <a:ext uri="{FF2B5EF4-FFF2-40B4-BE49-F238E27FC236}">
                <a16:creationId xmlns:a16="http://schemas.microsoft.com/office/drawing/2014/main" id="{0FB0F108-1A7F-414A-9772-32C1C8D710E7}"/>
              </a:ext>
            </a:extLst>
          </p:cNvPr>
          <p:cNvSpPr/>
          <p:nvPr/>
        </p:nvSpPr>
        <p:spPr>
          <a:xfrm>
            <a:off x="1349844" y="4983690"/>
            <a:ext cx="3117312" cy="894732"/>
          </a:xfrm>
          <a:prstGeom prst="rect">
            <a:avLst/>
          </a:prstGeom>
        </p:spPr>
        <p:txBody>
          <a:bodyPr wrap="square">
            <a:spAutoFit/>
          </a:bodyPr>
          <a:lstStyle/>
          <a:p>
            <a:pPr algn="r" defTabSz="914377">
              <a:lnSpc>
                <a:spcPct val="150000"/>
              </a:lnSpc>
              <a:buClr>
                <a:srgbClr val="E7E6E6">
                  <a:lumMod val="10000"/>
                </a:srgbClr>
              </a:buClr>
            </a:pPr>
            <a:r>
              <a:rPr lang="en-US" altLang="zh-CN" sz="1200" err="1">
                <a:solidFill>
                  <a:schemeClr val="bg1">
                    <a:lumMod val="50000"/>
                  </a:schemeClr>
                </a:solidFill>
                <a:latin typeface="Calibri Light"/>
                <a:ea typeface="微软雅黑"/>
                <a:cs typeface="+mn-ea"/>
                <a:sym typeface="+mn-lt"/>
              </a:rPr>
              <a:t>Lorem</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ipsum</a:t>
            </a:r>
            <a:r>
              <a:rPr lang="en-US" altLang="zh-CN" sz="1200">
                <a:solidFill>
                  <a:schemeClr val="bg1">
                    <a:lumMod val="50000"/>
                  </a:schemeClr>
                </a:solidFill>
                <a:latin typeface="Calibri Light"/>
                <a:ea typeface="微软雅黑"/>
                <a:cs typeface="+mn-ea"/>
                <a:sym typeface="+mn-lt"/>
              </a:rPr>
              <a:t> dolor sit </a:t>
            </a:r>
            <a:r>
              <a:rPr lang="en-US" altLang="zh-CN" sz="1200" err="1">
                <a:solidFill>
                  <a:schemeClr val="bg1">
                    <a:lumMod val="50000"/>
                  </a:schemeClr>
                </a:solidFill>
                <a:latin typeface="Calibri Light"/>
                <a:ea typeface="微软雅黑"/>
                <a:cs typeface="+mn-ea"/>
                <a:sym typeface="+mn-lt"/>
              </a:rPr>
              <a:t>amet</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consectetuer</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adipiscing</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elit</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Aenean</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commodo</a:t>
            </a:r>
            <a:r>
              <a:rPr lang="en-US" altLang="zh-CN" sz="1200">
                <a:solidFill>
                  <a:schemeClr val="bg1">
                    <a:lumMod val="50000"/>
                  </a:schemeClr>
                </a:solidFill>
                <a:latin typeface="Calibri Light"/>
                <a:ea typeface="微软雅黑"/>
                <a:cs typeface="+mn-ea"/>
                <a:sym typeface="+mn-lt"/>
              </a:rPr>
              <a:t> ligula </a:t>
            </a:r>
            <a:r>
              <a:rPr lang="en-US" altLang="zh-CN" sz="1200" err="1">
                <a:solidFill>
                  <a:schemeClr val="bg1">
                    <a:lumMod val="50000"/>
                  </a:schemeClr>
                </a:solidFill>
                <a:latin typeface="Calibri Light"/>
                <a:ea typeface="微软雅黑"/>
                <a:cs typeface="+mn-ea"/>
                <a:sym typeface="+mn-lt"/>
              </a:rPr>
              <a:t>eget</a:t>
            </a:r>
            <a:r>
              <a:rPr lang="en-US" altLang="zh-CN" sz="1200">
                <a:solidFill>
                  <a:schemeClr val="bg1">
                    <a:lumMod val="50000"/>
                  </a:schemeClr>
                </a:solidFill>
                <a:latin typeface="Calibri Light"/>
                <a:ea typeface="微软雅黑"/>
                <a:cs typeface="+mn-ea"/>
                <a:sym typeface="+mn-lt"/>
              </a:rPr>
              <a:t> dolor. </a:t>
            </a:r>
            <a:r>
              <a:rPr lang="en-US" altLang="zh-CN" sz="1200" err="1">
                <a:solidFill>
                  <a:schemeClr val="bg1">
                    <a:lumMod val="50000"/>
                  </a:schemeClr>
                </a:solidFill>
                <a:latin typeface="Calibri Light"/>
                <a:ea typeface="微软雅黑"/>
                <a:cs typeface="+mn-ea"/>
                <a:sym typeface="+mn-lt"/>
              </a:rPr>
              <a:t>Aenean</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massa</a:t>
            </a:r>
            <a:r>
              <a:rPr lang="en-US" altLang="zh-CN" sz="1200">
                <a:solidFill>
                  <a:schemeClr val="bg1">
                    <a:lumMod val="50000"/>
                  </a:schemeClr>
                </a:solidFill>
                <a:latin typeface="Calibri Light"/>
                <a:ea typeface="微软雅黑"/>
                <a:cs typeface="+mn-ea"/>
                <a:sym typeface="+mn-lt"/>
              </a:rPr>
              <a:t>. </a:t>
            </a:r>
          </a:p>
        </p:txBody>
      </p:sp>
      <p:sp>
        <p:nvSpPr>
          <p:cNvPr id="74" name="矩形 73">
            <a:extLst>
              <a:ext uri="{FF2B5EF4-FFF2-40B4-BE49-F238E27FC236}">
                <a16:creationId xmlns:a16="http://schemas.microsoft.com/office/drawing/2014/main" id="{F22D992D-35A5-40A9-B20E-DB90255DF55B}"/>
              </a:ext>
            </a:extLst>
          </p:cNvPr>
          <p:cNvSpPr/>
          <p:nvPr/>
        </p:nvSpPr>
        <p:spPr>
          <a:xfrm>
            <a:off x="7719413" y="4983690"/>
            <a:ext cx="3117312" cy="894732"/>
          </a:xfrm>
          <a:prstGeom prst="rect">
            <a:avLst/>
          </a:prstGeom>
        </p:spPr>
        <p:txBody>
          <a:bodyPr wrap="square">
            <a:spAutoFit/>
          </a:bodyPr>
          <a:lstStyle/>
          <a:p>
            <a:pPr defTabSz="914377">
              <a:lnSpc>
                <a:spcPct val="150000"/>
              </a:lnSpc>
              <a:buClr>
                <a:srgbClr val="E7E6E6">
                  <a:lumMod val="10000"/>
                </a:srgbClr>
              </a:buClr>
            </a:pPr>
            <a:r>
              <a:rPr lang="en-US" altLang="zh-CN" sz="1200" err="1">
                <a:solidFill>
                  <a:schemeClr val="bg1">
                    <a:lumMod val="50000"/>
                  </a:schemeClr>
                </a:solidFill>
                <a:latin typeface="Calibri Light"/>
                <a:ea typeface="微软雅黑"/>
                <a:cs typeface="+mn-ea"/>
                <a:sym typeface="+mn-lt"/>
              </a:rPr>
              <a:t>Lorem</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ipsum</a:t>
            </a:r>
            <a:r>
              <a:rPr lang="en-US" altLang="zh-CN" sz="1200">
                <a:solidFill>
                  <a:schemeClr val="bg1">
                    <a:lumMod val="50000"/>
                  </a:schemeClr>
                </a:solidFill>
                <a:latin typeface="Calibri Light"/>
                <a:ea typeface="微软雅黑"/>
                <a:cs typeface="+mn-ea"/>
                <a:sym typeface="+mn-lt"/>
              </a:rPr>
              <a:t> dolor sit </a:t>
            </a:r>
            <a:r>
              <a:rPr lang="en-US" altLang="zh-CN" sz="1200" err="1">
                <a:solidFill>
                  <a:schemeClr val="bg1">
                    <a:lumMod val="50000"/>
                  </a:schemeClr>
                </a:solidFill>
                <a:latin typeface="Calibri Light"/>
                <a:ea typeface="微软雅黑"/>
                <a:cs typeface="+mn-ea"/>
                <a:sym typeface="+mn-lt"/>
              </a:rPr>
              <a:t>amet</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consectetuer</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adipiscing</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elit</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Aenean</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commodo</a:t>
            </a:r>
            <a:r>
              <a:rPr lang="en-US" altLang="zh-CN" sz="1200">
                <a:solidFill>
                  <a:schemeClr val="bg1">
                    <a:lumMod val="50000"/>
                  </a:schemeClr>
                </a:solidFill>
                <a:latin typeface="Calibri Light"/>
                <a:ea typeface="微软雅黑"/>
                <a:cs typeface="+mn-ea"/>
                <a:sym typeface="+mn-lt"/>
              </a:rPr>
              <a:t> ligula </a:t>
            </a:r>
            <a:r>
              <a:rPr lang="en-US" altLang="zh-CN" sz="1200" err="1">
                <a:solidFill>
                  <a:schemeClr val="bg1">
                    <a:lumMod val="50000"/>
                  </a:schemeClr>
                </a:solidFill>
                <a:latin typeface="Calibri Light"/>
                <a:ea typeface="微软雅黑"/>
                <a:cs typeface="+mn-ea"/>
                <a:sym typeface="+mn-lt"/>
              </a:rPr>
              <a:t>eget</a:t>
            </a:r>
            <a:r>
              <a:rPr lang="en-US" altLang="zh-CN" sz="1200">
                <a:solidFill>
                  <a:schemeClr val="bg1">
                    <a:lumMod val="50000"/>
                  </a:schemeClr>
                </a:solidFill>
                <a:latin typeface="Calibri Light"/>
                <a:ea typeface="微软雅黑"/>
                <a:cs typeface="+mn-ea"/>
                <a:sym typeface="+mn-lt"/>
              </a:rPr>
              <a:t> dolor. </a:t>
            </a:r>
            <a:r>
              <a:rPr lang="en-US" altLang="zh-CN" sz="1200" err="1">
                <a:solidFill>
                  <a:schemeClr val="bg1">
                    <a:lumMod val="50000"/>
                  </a:schemeClr>
                </a:solidFill>
                <a:latin typeface="Calibri Light"/>
                <a:ea typeface="微软雅黑"/>
                <a:cs typeface="+mn-ea"/>
                <a:sym typeface="+mn-lt"/>
              </a:rPr>
              <a:t>Aenean</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massa</a:t>
            </a:r>
            <a:r>
              <a:rPr lang="en-US" altLang="zh-CN" sz="1200">
                <a:solidFill>
                  <a:schemeClr val="bg1">
                    <a:lumMod val="50000"/>
                  </a:schemeClr>
                </a:solidFill>
                <a:latin typeface="Calibri Light"/>
                <a:ea typeface="微软雅黑"/>
                <a:cs typeface="+mn-ea"/>
                <a:sym typeface="+mn-lt"/>
              </a:rPr>
              <a:t>. </a:t>
            </a:r>
          </a:p>
        </p:txBody>
      </p:sp>
      <p:sp>
        <p:nvSpPr>
          <p:cNvPr id="76" name="矩形 75">
            <a:extLst>
              <a:ext uri="{FF2B5EF4-FFF2-40B4-BE49-F238E27FC236}">
                <a16:creationId xmlns:a16="http://schemas.microsoft.com/office/drawing/2014/main" id="{CA6D96C2-F780-49D9-850A-1C6FBE42F9C4}"/>
              </a:ext>
            </a:extLst>
          </p:cNvPr>
          <p:cNvSpPr/>
          <p:nvPr/>
        </p:nvSpPr>
        <p:spPr>
          <a:xfrm>
            <a:off x="8316313" y="3389402"/>
            <a:ext cx="3117312" cy="894732"/>
          </a:xfrm>
          <a:prstGeom prst="rect">
            <a:avLst/>
          </a:prstGeom>
        </p:spPr>
        <p:txBody>
          <a:bodyPr wrap="square">
            <a:spAutoFit/>
          </a:bodyPr>
          <a:lstStyle/>
          <a:p>
            <a:pPr defTabSz="914377">
              <a:lnSpc>
                <a:spcPct val="150000"/>
              </a:lnSpc>
              <a:buClr>
                <a:srgbClr val="E7E6E6">
                  <a:lumMod val="10000"/>
                </a:srgbClr>
              </a:buClr>
            </a:pPr>
            <a:r>
              <a:rPr lang="en-US" altLang="zh-CN" sz="1200" err="1">
                <a:solidFill>
                  <a:schemeClr val="bg1">
                    <a:lumMod val="50000"/>
                  </a:schemeClr>
                </a:solidFill>
                <a:latin typeface="Calibri Light"/>
                <a:ea typeface="微软雅黑"/>
                <a:cs typeface="+mn-ea"/>
                <a:sym typeface="+mn-lt"/>
              </a:rPr>
              <a:t>Lorem</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ipsum</a:t>
            </a:r>
            <a:r>
              <a:rPr lang="en-US" altLang="zh-CN" sz="1200">
                <a:solidFill>
                  <a:schemeClr val="bg1">
                    <a:lumMod val="50000"/>
                  </a:schemeClr>
                </a:solidFill>
                <a:latin typeface="Calibri Light"/>
                <a:ea typeface="微软雅黑"/>
                <a:cs typeface="+mn-ea"/>
                <a:sym typeface="+mn-lt"/>
              </a:rPr>
              <a:t> dolor sit </a:t>
            </a:r>
            <a:r>
              <a:rPr lang="en-US" altLang="zh-CN" sz="1200" err="1">
                <a:solidFill>
                  <a:schemeClr val="bg1">
                    <a:lumMod val="50000"/>
                  </a:schemeClr>
                </a:solidFill>
                <a:latin typeface="Calibri Light"/>
                <a:ea typeface="微软雅黑"/>
                <a:cs typeface="+mn-ea"/>
                <a:sym typeface="+mn-lt"/>
              </a:rPr>
              <a:t>amet</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consectetuer</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adipiscing</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elit</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Aenean</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commodo</a:t>
            </a:r>
            <a:r>
              <a:rPr lang="en-US" altLang="zh-CN" sz="1200">
                <a:solidFill>
                  <a:schemeClr val="bg1">
                    <a:lumMod val="50000"/>
                  </a:schemeClr>
                </a:solidFill>
                <a:latin typeface="Calibri Light"/>
                <a:ea typeface="微软雅黑"/>
                <a:cs typeface="+mn-ea"/>
                <a:sym typeface="+mn-lt"/>
              </a:rPr>
              <a:t> ligula </a:t>
            </a:r>
            <a:r>
              <a:rPr lang="en-US" altLang="zh-CN" sz="1200" err="1">
                <a:solidFill>
                  <a:schemeClr val="bg1">
                    <a:lumMod val="50000"/>
                  </a:schemeClr>
                </a:solidFill>
                <a:latin typeface="Calibri Light"/>
                <a:ea typeface="微软雅黑"/>
                <a:cs typeface="+mn-ea"/>
                <a:sym typeface="+mn-lt"/>
              </a:rPr>
              <a:t>eget</a:t>
            </a:r>
            <a:r>
              <a:rPr lang="en-US" altLang="zh-CN" sz="1200">
                <a:solidFill>
                  <a:schemeClr val="bg1">
                    <a:lumMod val="50000"/>
                  </a:schemeClr>
                </a:solidFill>
                <a:latin typeface="Calibri Light"/>
                <a:ea typeface="微软雅黑"/>
                <a:cs typeface="+mn-ea"/>
                <a:sym typeface="+mn-lt"/>
              </a:rPr>
              <a:t> dolor. </a:t>
            </a:r>
            <a:r>
              <a:rPr lang="en-US" altLang="zh-CN" sz="1200" err="1">
                <a:solidFill>
                  <a:schemeClr val="bg1">
                    <a:lumMod val="50000"/>
                  </a:schemeClr>
                </a:solidFill>
                <a:latin typeface="Calibri Light"/>
                <a:ea typeface="微软雅黑"/>
                <a:cs typeface="+mn-ea"/>
                <a:sym typeface="+mn-lt"/>
              </a:rPr>
              <a:t>Aenean</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massa</a:t>
            </a:r>
            <a:r>
              <a:rPr lang="en-US" altLang="zh-CN" sz="1200">
                <a:solidFill>
                  <a:schemeClr val="bg1">
                    <a:lumMod val="50000"/>
                  </a:schemeClr>
                </a:solidFill>
                <a:latin typeface="Calibri Light"/>
                <a:ea typeface="微软雅黑"/>
                <a:cs typeface="+mn-ea"/>
                <a:sym typeface="+mn-lt"/>
              </a:rPr>
              <a:t>. </a:t>
            </a:r>
          </a:p>
        </p:txBody>
      </p:sp>
      <p:sp>
        <p:nvSpPr>
          <p:cNvPr id="78" name="矩形 77">
            <a:extLst>
              <a:ext uri="{FF2B5EF4-FFF2-40B4-BE49-F238E27FC236}">
                <a16:creationId xmlns:a16="http://schemas.microsoft.com/office/drawing/2014/main" id="{66105740-0047-465D-B3CF-58A77D1AAE44}"/>
              </a:ext>
            </a:extLst>
          </p:cNvPr>
          <p:cNvSpPr/>
          <p:nvPr/>
        </p:nvSpPr>
        <p:spPr>
          <a:xfrm>
            <a:off x="7719413" y="1768889"/>
            <a:ext cx="3117312" cy="894732"/>
          </a:xfrm>
          <a:prstGeom prst="rect">
            <a:avLst/>
          </a:prstGeom>
        </p:spPr>
        <p:txBody>
          <a:bodyPr wrap="square">
            <a:spAutoFit/>
          </a:bodyPr>
          <a:lstStyle/>
          <a:p>
            <a:pPr defTabSz="914377">
              <a:lnSpc>
                <a:spcPct val="150000"/>
              </a:lnSpc>
              <a:buClr>
                <a:srgbClr val="E7E6E6">
                  <a:lumMod val="10000"/>
                </a:srgbClr>
              </a:buClr>
            </a:pPr>
            <a:r>
              <a:rPr lang="en-US" altLang="zh-CN" sz="1200" err="1">
                <a:solidFill>
                  <a:schemeClr val="bg1">
                    <a:lumMod val="50000"/>
                  </a:schemeClr>
                </a:solidFill>
                <a:latin typeface="Calibri Light"/>
                <a:ea typeface="微软雅黑"/>
                <a:cs typeface="+mn-ea"/>
                <a:sym typeface="+mn-lt"/>
              </a:rPr>
              <a:t>Lorem</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ipsum</a:t>
            </a:r>
            <a:r>
              <a:rPr lang="en-US" altLang="zh-CN" sz="1200">
                <a:solidFill>
                  <a:schemeClr val="bg1">
                    <a:lumMod val="50000"/>
                  </a:schemeClr>
                </a:solidFill>
                <a:latin typeface="Calibri Light"/>
                <a:ea typeface="微软雅黑"/>
                <a:cs typeface="+mn-ea"/>
                <a:sym typeface="+mn-lt"/>
              </a:rPr>
              <a:t> dolor sit </a:t>
            </a:r>
            <a:r>
              <a:rPr lang="en-US" altLang="zh-CN" sz="1200" err="1">
                <a:solidFill>
                  <a:schemeClr val="bg1">
                    <a:lumMod val="50000"/>
                  </a:schemeClr>
                </a:solidFill>
                <a:latin typeface="Calibri Light"/>
                <a:ea typeface="微软雅黑"/>
                <a:cs typeface="+mn-ea"/>
                <a:sym typeface="+mn-lt"/>
              </a:rPr>
              <a:t>amet</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consectetuer</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adipiscing</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elit</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Aenean</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commodo</a:t>
            </a:r>
            <a:r>
              <a:rPr lang="en-US" altLang="zh-CN" sz="1200">
                <a:solidFill>
                  <a:schemeClr val="bg1">
                    <a:lumMod val="50000"/>
                  </a:schemeClr>
                </a:solidFill>
                <a:latin typeface="Calibri Light"/>
                <a:ea typeface="微软雅黑"/>
                <a:cs typeface="+mn-ea"/>
                <a:sym typeface="+mn-lt"/>
              </a:rPr>
              <a:t> ligula </a:t>
            </a:r>
            <a:r>
              <a:rPr lang="en-US" altLang="zh-CN" sz="1200" err="1">
                <a:solidFill>
                  <a:schemeClr val="bg1">
                    <a:lumMod val="50000"/>
                  </a:schemeClr>
                </a:solidFill>
                <a:latin typeface="Calibri Light"/>
                <a:ea typeface="微软雅黑"/>
                <a:cs typeface="+mn-ea"/>
                <a:sym typeface="+mn-lt"/>
              </a:rPr>
              <a:t>eget</a:t>
            </a:r>
            <a:r>
              <a:rPr lang="en-US" altLang="zh-CN" sz="1200">
                <a:solidFill>
                  <a:schemeClr val="bg1">
                    <a:lumMod val="50000"/>
                  </a:schemeClr>
                </a:solidFill>
                <a:latin typeface="Calibri Light"/>
                <a:ea typeface="微软雅黑"/>
                <a:cs typeface="+mn-ea"/>
                <a:sym typeface="+mn-lt"/>
              </a:rPr>
              <a:t> dolor. </a:t>
            </a:r>
            <a:r>
              <a:rPr lang="en-US" altLang="zh-CN" sz="1200" err="1">
                <a:solidFill>
                  <a:schemeClr val="bg1">
                    <a:lumMod val="50000"/>
                  </a:schemeClr>
                </a:solidFill>
                <a:latin typeface="Calibri Light"/>
                <a:ea typeface="微软雅黑"/>
                <a:cs typeface="+mn-ea"/>
                <a:sym typeface="+mn-lt"/>
              </a:rPr>
              <a:t>Aenean</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massa</a:t>
            </a:r>
            <a:r>
              <a:rPr lang="en-US" altLang="zh-CN" sz="1200">
                <a:solidFill>
                  <a:schemeClr val="bg1">
                    <a:lumMod val="50000"/>
                  </a:schemeClr>
                </a:solidFill>
                <a:latin typeface="Calibri Light"/>
                <a:ea typeface="微软雅黑"/>
                <a:cs typeface="+mn-ea"/>
                <a:sym typeface="+mn-lt"/>
              </a:rPr>
              <a:t>. </a:t>
            </a:r>
          </a:p>
        </p:txBody>
      </p:sp>
      <p:grpSp>
        <p:nvGrpSpPr>
          <p:cNvPr id="80" name="Group 112">
            <a:extLst>
              <a:ext uri="{FF2B5EF4-FFF2-40B4-BE49-F238E27FC236}">
                <a16:creationId xmlns:a16="http://schemas.microsoft.com/office/drawing/2014/main" id="{F9EEC460-44F0-4F2C-B35A-8C589B2C97C4}"/>
              </a:ext>
            </a:extLst>
          </p:cNvPr>
          <p:cNvGrpSpPr/>
          <p:nvPr/>
        </p:nvGrpSpPr>
        <p:grpSpPr>
          <a:xfrm>
            <a:off x="7134544" y="3586645"/>
            <a:ext cx="479705" cy="449417"/>
            <a:chOff x="5368132" y="3540125"/>
            <a:chExt cx="465138" cy="435769"/>
          </a:xfrm>
          <a:solidFill>
            <a:schemeClr val="bg1"/>
          </a:solidFill>
        </p:grpSpPr>
        <p:sp>
          <p:nvSpPr>
            <p:cNvPr id="81" name="AutoShape 110">
              <a:extLst>
                <a:ext uri="{FF2B5EF4-FFF2-40B4-BE49-F238E27FC236}">
                  <a16:creationId xmlns:a16="http://schemas.microsoft.com/office/drawing/2014/main" id="{B1A3B758-1D04-4B23-AD85-188CBDB7106C}"/>
                </a:ext>
              </a:extLst>
            </p:cNvPr>
            <p:cNvSpPr>
              <a:spLocks/>
            </p:cNvSpPr>
            <p:nvPr/>
          </p:nvSpPr>
          <p:spPr bwMode="auto">
            <a:xfrm>
              <a:off x="5426869" y="3598069"/>
              <a:ext cx="347663" cy="2325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grpFill/>
            <a:ln>
              <a:noFill/>
            </a:ln>
            <a:effectLst/>
            <a:extLst>
              <a:ext uri="{91240B29-F687-4f45-9708-019B960494DF}"/>
              <a:ext uri="{AF507438-7753-43e0-B8FC-AC1667EBCBE1}"/>
            </a:extLst>
          </p:spPr>
          <p:txBody>
            <a:bodyPr lIns="25400" tIns="25400" rIns="25400" bIns="25400" anchor="ctr"/>
            <a:lstStyle/>
            <a:p>
              <a:pPr algn="ctr" defTabSz="304792" fontAlgn="base" hangingPunct="0">
                <a:spcBef>
                  <a:spcPct val="0"/>
                </a:spcBef>
                <a:spcAft>
                  <a:spcPct val="0"/>
                </a:spcAft>
                <a:defRPr/>
              </a:pPr>
              <a:endParaRPr lang="en-US" sz="2000" kern="0">
                <a:solidFill>
                  <a:schemeClr val="bg1">
                    <a:lumMod val="50000"/>
                  </a:schemeClr>
                </a:solidFill>
                <a:effectLst>
                  <a:outerShdw blurRad="38100" dist="38100" dir="2700000" algn="tl">
                    <a:srgbClr val="000000"/>
                  </a:outerShdw>
                </a:effectLst>
                <a:latin typeface="Gill Sans" charset="0"/>
                <a:ea typeface="微软雅黑"/>
                <a:sym typeface="Gill Sans" charset="0"/>
              </a:endParaRPr>
            </a:p>
          </p:txBody>
        </p:sp>
        <p:sp>
          <p:nvSpPr>
            <p:cNvPr id="82" name="AutoShape 111">
              <a:extLst>
                <a:ext uri="{FF2B5EF4-FFF2-40B4-BE49-F238E27FC236}">
                  <a16:creationId xmlns:a16="http://schemas.microsoft.com/office/drawing/2014/main" id="{742EFD98-365A-4515-B1EE-02737D2F448D}"/>
                </a:ext>
              </a:extLst>
            </p:cNvPr>
            <p:cNvSpPr>
              <a:spLocks/>
            </p:cNvSpPr>
            <p:nvPr/>
          </p:nvSpPr>
          <p:spPr bwMode="auto">
            <a:xfrm>
              <a:off x="5368132" y="3540125"/>
              <a:ext cx="465138"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grpFill/>
            <a:ln>
              <a:noFill/>
            </a:ln>
            <a:effectLst/>
            <a:extLst>
              <a:ext uri="{91240B29-F687-4f45-9708-019B960494DF}"/>
              <a:ext uri="{AF507438-7753-43e0-B8FC-AC1667EBCBE1}"/>
            </a:extLst>
          </p:spPr>
          <p:txBody>
            <a:bodyPr lIns="25400" tIns="25400" rIns="25400" bIns="25400" anchor="ctr"/>
            <a:lstStyle/>
            <a:p>
              <a:pPr algn="ctr" defTabSz="304792" fontAlgn="base" hangingPunct="0">
                <a:spcBef>
                  <a:spcPct val="0"/>
                </a:spcBef>
                <a:spcAft>
                  <a:spcPct val="0"/>
                </a:spcAft>
                <a:defRPr/>
              </a:pPr>
              <a:endParaRPr lang="en-US" sz="2000" kern="0">
                <a:solidFill>
                  <a:schemeClr val="bg1">
                    <a:lumMod val="50000"/>
                  </a:schemeClr>
                </a:solidFill>
                <a:effectLst>
                  <a:outerShdw blurRad="38100" dist="38100" dir="2700000" algn="tl">
                    <a:srgbClr val="000000"/>
                  </a:outerShdw>
                </a:effectLst>
                <a:latin typeface="Gill Sans" charset="0"/>
                <a:ea typeface="微软雅黑"/>
                <a:sym typeface="Gill Sans" charset="0"/>
              </a:endParaRPr>
            </a:p>
          </p:txBody>
        </p:sp>
      </p:grpSp>
      <p:sp>
        <p:nvSpPr>
          <p:cNvPr id="83" name="AutoShape 112">
            <a:extLst>
              <a:ext uri="{FF2B5EF4-FFF2-40B4-BE49-F238E27FC236}">
                <a16:creationId xmlns:a16="http://schemas.microsoft.com/office/drawing/2014/main" id="{87320824-1B7A-496A-B6D6-C99A0A4B82B0}"/>
              </a:ext>
            </a:extLst>
          </p:cNvPr>
          <p:cNvSpPr>
            <a:spLocks/>
          </p:cNvSpPr>
          <p:nvPr/>
        </p:nvSpPr>
        <p:spPr bwMode="auto">
          <a:xfrm>
            <a:off x="5177710" y="4704423"/>
            <a:ext cx="480484" cy="478367"/>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bg1"/>
          </a:solidFill>
          <a:ln>
            <a:noFill/>
          </a:ln>
          <a:effectLst/>
          <a:extLst>
            <a:ext uri="{91240B29-F687-4f45-9708-019B960494DF}"/>
            <a:ext uri="{AF507438-7753-43e0-B8FC-AC1667EBCBE1}"/>
          </a:extLst>
        </p:spPr>
        <p:txBody>
          <a:bodyPr lIns="25400" tIns="25400" rIns="25400" bIns="25400" anchor="ctr"/>
          <a:lstStyle/>
          <a:p>
            <a:pPr algn="ctr" defTabSz="304792" fontAlgn="base" hangingPunct="0">
              <a:spcBef>
                <a:spcPct val="0"/>
              </a:spcBef>
              <a:spcAft>
                <a:spcPct val="0"/>
              </a:spcAft>
              <a:defRPr/>
            </a:pPr>
            <a:endParaRPr lang="en-US" sz="2000" kern="0">
              <a:solidFill>
                <a:schemeClr val="bg1">
                  <a:lumMod val="50000"/>
                </a:schemeClr>
              </a:solidFill>
              <a:effectLst>
                <a:outerShdw blurRad="38100" dist="38100" dir="2700000" algn="tl">
                  <a:srgbClr val="000000"/>
                </a:outerShdw>
              </a:effectLst>
              <a:latin typeface="Gill Sans" charset="0"/>
              <a:ea typeface="微软雅黑"/>
              <a:sym typeface="Gill Sans" charset="0"/>
            </a:endParaRPr>
          </a:p>
        </p:txBody>
      </p:sp>
      <p:grpSp>
        <p:nvGrpSpPr>
          <p:cNvPr id="84" name="组合 83">
            <a:extLst>
              <a:ext uri="{FF2B5EF4-FFF2-40B4-BE49-F238E27FC236}">
                <a16:creationId xmlns:a16="http://schemas.microsoft.com/office/drawing/2014/main" id="{7F854F47-426F-4BEC-AF13-3EDFA0611336}"/>
              </a:ext>
            </a:extLst>
          </p:cNvPr>
          <p:cNvGrpSpPr/>
          <p:nvPr/>
        </p:nvGrpSpPr>
        <p:grpSpPr>
          <a:xfrm>
            <a:off x="4643213" y="3555042"/>
            <a:ext cx="329081" cy="479705"/>
            <a:chOff x="2528974" y="2863357"/>
            <a:chExt cx="246811" cy="359779"/>
          </a:xfrm>
          <a:solidFill>
            <a:schemeClr val="bg1"/>
          </a:solidFill>
        </p:grpSpPr>
        <p:sp>
          <p:nvSpPr>
            <p:cNvPr id="85" name="AutoShape 113">
              <a:extLst>
                <a:ext uri="{FF2B5EF4-FFF2-40B4-BE49-F238E27FC236}">
                  <a16:creationId xmlns:a16="http://schemas.microsoft.com/office/drawing/2014/main" id="{03EE7A36-AA8A-43F4-979E-64A2FD7F476B}"/>
                </a:ext>
              </a:extLst>
            </p:cNvPr>
            <p:cNvSpPr>
              <a:spLocks/>
            </p:cNvSpPr>
            <p:nvPr/>
          </p:nvSpPr>
          <p:spPr bwMode="auto">
            <a:xfrm>
              <a:off x="2528974" y="2863357"/>
              <a:ext cx="246811" cy="3597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ext uri="{AF507438-7753-43e0-B8FC-AC1667EBCBE1}"/>
            </a:extLst>
          </p:spPr>
          <p:txBody>
            <a:bodyPr lIns="25400" tIns="25400" rIns="25400" bIns="25400" anchor="ctr"/>
            <a:lstStyle/>
            <a:p>
              <a:pPr algn="ctr" defTabSz="304792" fontAlgn="base" hangingPunct="0">
                <a:spcBef>
                  <a:spcPct val="0"/>
                </a:spcBef>
                <a:spcAft>
                  <a:spcPct val="0"/>
                </a:spcAft>
                <a:defRPr/>
              </a:pPr>
              <a:endParaRPr lang="en-US" sz="2000" kern="0">
                <a:solidFill>
                  <a:schemeClr val="bg1">
                    <a:lumMod val="50000"/>
                  </a:schemeClr>
                </a:solidFill>
                <a:effectLst>
                  <a:outerShdw blurRad="38100" dist="38100" dir="2700000" algn="tl">
                    <a:srgbClr val="000000"/>
                  </a:outerShdw>
                </a:effectLst>
                <a:latin typeface="Gill Sans" charset="0"/>
                <a:ea typeface="微软雅黑"/>
                <a:sym typeface="Gill Sans" charset="0"/>
              </a:endParaRPr>
            </a:p>
          </p:txBody>
        </p:sp>
        <p:sp>
          <p:nvSpPr>
            <p:cNvPr id="86" name="AutoShape 114">
              <a:extLst>
                <a:ext uri="{FF2B5EF4-FFF2-40B4-BE49-F238E27FC236}">
                  <a16:creationId xmlns:a16="http://schemas.microsoft.com/office/drawing/2014/main" id="{BBEE3786-ABF0-4079-8B5F-40D0D6BD85E3}"/>
                </a:ext>
              </a:extLst>
            </p:cNvPr>
            <p:cNvSpPr>
              <a:spLocks/>
            </p:cNvSpPr>
            <p:nvPr/>
          </p:nvSpPr>
          <p:spPr bwMode="auto">
            <a:xfrm>
              <a:off x="2584843" y="2919841"/>
              <a:ext cx="73061" cy="7306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ext uri="{AF507438-7753-43e0-B8FC-AC1667EBCBE1}"/>
            </a:extLst>
          </p:spPr>
          <p:txBody>
            <a:bodyPr lIns="25400" tIns="25400" rIns="25400" bIns="25400" anchor="ctr"/>
            <a:lstStyle/>
            <a:p>
              <a:pPr algn="ctr" defTabSz="304792" fontAlgn="base" hangingPunct="0">
                <a:spcBef>
                  <a:spcPct val="0"/>
                </a:spcBef>
                <a:spcAft>
                  <a:spcPct val="0"/>
                </a:spcAft>
                <a:defRPr/>
              </a:pPr>
              <a:endParaRPr lang="en-US" sz="2000" kern="0">
                <a:solidFill>
                  <a:schemeClr val="bg1">
                    <a:lumMod val="50000"/>
                  </a:schemeClr>
                </a:solidFill>
                <a:effectLst>
                  <a:outerShdw blurRad="38100" dist="38100" dir="2700000" algn="tl">
                    <a:srgbClr val="000000"/>
                  </a:outerShdw>
                </a:effectLst>
                <a:latin typeface="Gill Sans" charset="0"/>
                <a:ea typeface="微软雅黑"/>
                <a:sym typeface="Gill Sans" charset="0"/>
              </a:endParaRPr>
            </a:p>
          </p:txBody>
        </p:sp>
      </p:grpSp>
      <p:grpSp>
        <p:nvGrpSpPr>
          <p:cNvPr id="87" name="Group 124">
            <a:extLst>
              <a:ext uri="{FF2B5EF4-FFF2-40B4-BE49-F238E27FC236}">
                <a16:creationId xmlns:a16="http://schemas.microsoft.com/office/drawing/2014/main" id="{9DEAE8E1-0CC1-4C8C-A771-7CA8246CBA06}"/>
              </a:ext>
            </a:extLst>
          </p:cNvPr>
          <p:cNvGrpSpPr/>
          <p:nvPr/>
        </p:nvGrpSpPr>
        <p:grpSpPr>
          <a:xfrm>
            <a:off x="6434618" y="4781903"/>
            <a:ext cx="479705" cy="403573"/>
            <a:chOff x="5368132" y="2625725"/>
            <a:chExt cx="465138" cy="391319"/>
          </a:xfrm>
          <a:solidFill>
            <a:schemeClr val="bg1"/>
          </a:solidFill>
        </p:grpSpPr>
        <p:sp>
          <p:nvSpPr>
            <p:cNvPr id="88" name="AutoShape 120">
              <a:extLst>
                <a:ext uri="{FF2B5EF4-FFF2-40B4-BE49-F238E27FC236}">
                  <a16:creationId xmlns:a16="http://schemas.microsoft.com/office/drawing/2014/main" id="{2864CAD4-2B3C-4A4F-B849-89B93AC8AA2E}"/>
                </a:ext>
              </a:extLst>
            </p:cNvPr>
            <p:cNvSpPr>
              <a:spLocks/>
            </p:cNvSpPr>
            <p:nvPr/>
          </p:nvSpPr>
          <p:spPr bwMode="auto">
            <a:xfrm>
              <a:off x="5484813" y="2727325"/>
              <a:ext cx="231775" cy="231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48" y="16070"/>
                  </a:moveTo>
                  <a:cubicBezTo>
                    <a:pt x="14037" y="19468"/>
                    <a:pt x="8925" y="19859"/>
                    <a:pt x="5529" y="16948"/>
                  </a:cubicBezTo>
                  <a:cubicBezTo>
                    <a:pt x="2130" y="14038"/>
                    <a:pt x="1740" y="8924"/>
                    <a:pt x="4651" y="5527"/>
                  </a:cubicBezTo>
                  <a:cubicBezTo>
                    <a:pt x="7559" y="2131"/>
                    <a:pt x="12674" y="1740"/>
                    <a:pt x="16070" y="4650"/>
                  </a:cubicBezTo>
                  <a:cubicBezTo>
                    <a:pt x="19466" y="7560"/>
                    <a:pt x="19859" y="12673"/>
                    <a:pt x="16948" y="16070"/>
                  </a:cubicBezTo>
                  <a:moveTo>
                    <a:pt x="10800" y="0"/>
                  </a:moveTo>
                  <a:cubicBezTo>
                    <a:pt x="4833" y="0"/>
                    <a:pt x="0" y="4834"/>
                    <a:pt x="0" y="10800"/>
                  </a:cubicBezTo>
                  <a:cubicBezTo>
                    <a:pt x="0" y="16765"/>
                    <a:pt x="4833" y="21599"/>
                    <a:pt x="10800" y="21599"/>
                  </a:cubicBezTo>
                  <a:cubicBezTo>
                    <a:pt x="16764" y="21599"/>
                    <a:pt x="21600" y="16765"/>
                    <a:pt x="21600" y="10800"/>
                  </a:cubicBezTo>
                  <a:cubicBezTo>
                    <a:pt x="21600" y="4834"/>
                    <a:pt x="16764" y="0"/>
                    <a:pt x="10800" y="0"/>
                  </a:cubicBezTo>
                </a:path>
              </a:pathLst>
            </a:custGeom>
            <a:grpFill/>
            <a:ln>
              <a:noFill/>
            </a:ln>
            <a:effectLst/>
            <a:extLst>
              <a:ext uri="{91240B29-F687-4f45-9708-019B960494DF}"/>
              <a:ext uri="{AF507438-7753-43e0-B8FC-AC1667EBCBE1}"/>
            </a:extLst>
          </p:spPr>
          <p:txBody>
            <a:bodyPr lIns="25400" tIns="25400" rIns="25400" bIns="25400" anchor="ctr"/>
            <a:lstStyle/>
            <a:p>
              <a:pPr algn="ctr" defTabSz="304792" fontAlgn="base" hangingPunct="0">
                <a:spcBef>
                  <a:spcPct val="0"/>
                </a:spcBef>
                <a:spcAft>
                  <a:spcPct val="0"/>
                </a:spcAft>
                <a:defRPr/>
              </a:pPr>
              <a:endParaRPr lang="en-US" sz="2000" kern="0">
                <a:solidFill>
                  <a:schemeClr val="bg1">
                    <a:lumMod val="50000"/>
                  </a:schemeClr>
                </a:solidFill>
                <a:effectLst>
                  <a:outerShdw blurRad="38100" dist="38100" dir="2700000" algn="tl">
                    <a:srgbClr val="000000"/>
                  </a:outerShdw>
                </a:effectLst>
                <a:latin typeface="Gill Sans" charset="0"/>
                <a:ea typeface="微软雅黑"/>
                <a:sym typeface="Gill Sans" charset="0"/>
              </a:endParaRPr>
            </a:p>
          </p:txBody>
        </p:sp>
        <p:sp>
          <p:nvSpPr>
            <p:cNvPr id="89" name="AutoShape 121">
              <a:extLst>
                <a:ext uri="{FF2B5EF4-FFF2-40B4-BE49-F238E27FC236}">
                  <a16:creationId xmlns:a16="http://schemas.microsoft.com/office/drawing/2014/main" id="{8AF5E7E9-84A4-4197-BD5A-AD28526E3C6A}"/>
                </a:ext>
              </a:extLst>
            </p:cNvPr>
            <p:cNvSpPr>
              <a:spLocks/>
            </p:cNvSpPr>
            <p:nvPr/>
          </p:nvSpPr>
          <p:spPr bwMode="auto">
            <a:xfrm>
              <a:off x="5542757" y="2785269"/>
              <a:ext cx="65088" cy="650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200" y="0"/>
                  </a:moveTo>
                  <a:cubicBezTo>
                    <a:pt x="8596" y="0"/>
                    <a:pt x="0" y="8596"/>
                    <a:pt x="0" y="19195"/>
                  </a:cubicBezTo>
                  <a:lnTo>
                    <a:pt x="0" y="19199"/>
                  </a:lnTo>
                  <a:cubicBezTo>
                    <a:pt x="0" y="20524"/>
                    <a:pt x="1068" y="21599"/>
                    <a:pt x="2400" y="21599"/>
                  </a:cubicBezTo>
                  <a:cubicBezTo>
                    <a:pt x="3721" y="21599"/>
                    <a:pt x="4800" y="20524"/>
                    <a:pt x="4800" y="19199"/>
                  </a:cubicBezTo>
                  <a:lnTo>
                    <a:pt x="4800" y="19195"/>
                  </a:lnTo>
                  <a:cubicBezTo>
                    <a:pt x="4800" y="11247"/>
                    <a:pt x="11240" y="4799"/>
                    <a:pt x="19200" y="4799"/>
                  </a:cubicBezTo>
                  <a:cubicBezTo>
                    <a:pt x="20521" y="4799"/>
                    <a:pt x="21600" y="3724"/>
                    <a:pt x="21600" y="2399"/>
                  </a:cubicBezTo>
                  <a:cubicBezTo>
                    <a:pt x="21600" y="1075"/>
                    <a:pt x="20521" y="0"/>
                    <a:pt x="19200" y="0"/>
                  </a:cubicBezTo>
                </a:path>
              </a:pathLst>
            </a:custGeom>
            <a:grpFill/>
            <a:ln>
              <a:noFill/>
            </a:ln>
            <a:effectLst/>
            <a:extLst>
              <a:ext uri="{91240B29-F687-4f45-9708-019B960494DF}"/>
              <a:ext uri="{AF507438-7753-43e0-B8FC-AC1667EBCBE1}"/>
            </a:extLst>
          </p:spPr>
          <p:txBody>
            <a:bodyPr lIns="25400" tIns="25400" rIns="25400" bIns="25400" anchor="ctr"/>
            <a:lstStyle/>
            <a:p>
              <a:pPr algn="ctr" defTabSz="304792" fontAlgn="base" hangingPunct="0">
                <a:spcBef>
                  <a:spcPct val="0"/>
                </a:spcBef>
                <a:spcAft>
                  <a:spcPct val="0"/>
                </a:spcAft>
                <a:defRPr/>
              </a:pPr>
              <a:endParaRPr lang="en-US" sz="2000" kern="0">
                <a:solidFill>
                  <a:schemeClr val="bg1">
                    <a:lumMod val="50000"/>
                  </a:schemeClr>
                </a:solidFill>
                <a:effectLst>
                  <a:outerShdw blurRad="38100" dist="38100" dir="2700000" algn="tl">
                    <a:srgbClr val="000000"/>
                  </a:outerShdw>
                </a:effectLst>
                <a:latin typeface="Gill Sans" charset="0"/>
                <a:ea typeface="微软雅黑"/>
                <a:sym typeface="Gill Sans" charset="0"/>
              </a:endParaRPr>
            </a:p>
          </p:txBody>
        </p:sp>
        <p:sp>
          <p:nvSpPr>
            <p:cNvPr id="90" name="AutoShape 122">
              <a:extLst>
                <a:ext uri="{FF2B5EF4-FFF2-40B4-BE49-F238E27FC236}">
                  <a16:creationId xmlns:a16="http://schemas.microsoft.com/office/drawing/2014/main" id="{6F8CCC7D-296C-44EA-9179-0A8EC752E274}"/>
                </a:ext>
              </a:extLst>
            </p:cNvPr>
            <p:cNvSpPr>
              <a:spLocks/>
            </p:cNvSpPr>
            <p:nvPr/>
          </p:nvSpPr>
          <p:spPr bwMode="auto">
            <a:xfrm>
              <a:off x="5368132" y="2625725"/>
              <a:ext cx="465138" cy="39131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9199"/>
                  </a:moveTo>
                  <a:cubicBezTo>
                    <a:pt x="20249" y="19642"/>
                    <a:pt x="19948" y="19999"/>
                    <a:pt x="19575" y="19999"/>
                  </a:cubicBezTo>
                  <a:lnTo>
                    <a:pt x="2024" y="19999"/>
                  </a:lnTo>
                  <a:cubicBezTo>
                    <a:pt x="1651" y="19999"/>
                    <a:pt x="1349" y="19642"/>
                    <a:pt x="1349" y="19199"/>
                  </a:cubicBezTo>
                  <a:lnTo>
                    <a:pt x="1349" y="7200"/>
                  </a:lnTo>
                  <a:cubicBezTo>
                    <a:pt x="1349" y="6809"/>
                    <a:pt x="1588" y="6475"/>
                    <a:pt x="1914" y="6411"/>
                  </a:cubicBezTo>
                  <a:lnTo>
                    <a:pt x="5588" y="5684"/>
                  </a:lnTo>
                  <a:lnTo>
                    <a:pt x="6797" y="2103"/>
                  </a:lnTo>
                  <a:cubicBezTo>
                    <a:pt x="6900" y="1799"/>
                    <a:pt x="7148" y="1600"/>
                    <a:pt x="7424" y="1600"/>
                  </a:cubicBezTo>
                  <a:lnTo>
                    <a:pt x="14174" y="1600"/>
                  </a:lnTo>
                  <a:cubicBezTo>
                    <a:pt x="14450" y="1600"/>
                    <a:pt x="14698" y="1799"/>
                    <a:pt x="14801" y="2103"/>
                  </a:cubicBezTo>
                  <a:lnTo>
                    <a:pt x="16010" y="5684"/>
                  </a:lnTo>
                  <a:lnTo>
                    <a:pt x="19685" y="6411"/>
                  </a:lnTo>
                  <a:cubicBezTo>
                    <a:pt x="20011" y="6475"/>
                    <a:pt x="20249" y="6809"/>
                    <a:pt x="20249" y="7200"/>
                  </a:cubicBezTo>
                  <a:cubicBezTo>
                    <a:pt x="20249" y="7200"/>
                    <a:pt x="20249" y="19199"/>
                    <a:pt x="20249" y="19199"/>
                  </a:cubicBezTo>
                  <a:close/>
                  <a:moveTo>
                    <a:pt x="19907" y="4832"/>
                  </a:moveTo>
                  <a:lnTo>
                    <a:pt x="16981" y="4254"/>
                  </a:lnTo>
                  <a:lnTo>
                    <a:pt x="16054" y="1507"/>
                  </a:lnTo>
                  <a:cubicBezTo>
                    <a:pt x="15745" y="591"/>
                    <a:pt x="15006" y="0"/>
                    <a:pt x="14174" y="0"/>
                  </a:cubicBezTo>
                  <a:lnTo>
                    <a:pt x="7424" y="0"/>
                  </a:lnTo>
                  <a:cubicBezTo>
                    <a:pt x="6593" y="0"/>
                    <a:pt x="5854" y="591"/>
                    <a:pt x="5543" y="1509"/>
                  </a:cubicBezTo>
                  <a:lnTo>
                    <a:pt x="4618" y="4254"/>
                  </a:lnTo>
                  <a:lnTo>
                    <a:pt x="1692" y="4832"/>
                  </a:lnTo>
                  <a:cubicBezTo>
                    <a:pt x="711" y="5025"/>
                    <a:pt x="0" y="6020"/>
                    <a:pt x="0" y="7200"/>
                  </a:cubicBezTo>
                  <a:lnTo>
                    <a:pt x="0" y="19199"/>
                  </a:lnTo>
                  <a:cubicBezTo>
                    <a:pt x="0" y="20523"/>
                    <a:pt x="908" y="21600"/>
                    <a:pt x="2024" y="21600"/>
                  </a:cubicBezTo>
                  <a:lnTo>
                    <a:pt x="19575" y="21600"/>
                  </a:lnTo>
                  <a:cubicBezTo>
                    <a:pt x="20691" y="21600"/>
                    <a:pt x="21600" y="20523"/>
                    <a:pt x="21600" y="19199"/>
                  </a:cubicBezTo>
                  <a:lnTo>
                    <a:pt x="21600" y="7200"/>
                  </a:lnTo>
                  <a:cubicBezTo>
                    <a:pt x="21600" y="6020"/>
                    <a:pt x="20888" y="5025"/>
                    <a:pt x="19907" y="4832"/>
                  </a:cubicBezTo>
                </a:path>
              </a:pathLst>
            </a:custGeom>
            <a:grpFill/>
            <a:ln>
              <a:noFill/>
            </a:ln>
            <a:effectLst/>
            <a:extLst>
              <a:ext uri="{91240B29-F687-4f45-9708-019B960494DF}"/>
              <a:ext uri="{AF507438-7753-43e0-B8FC-AC1667EBCBE1}"/>
            </a:extLst>
          </p:spPr>
          <p:txBody>
            <a:bodyPr lIns="25400" tIns="25400" rIns="25400" bIns="25400" anchor="ctr"/>
            <a:lstStyle/>
            <a:p>
              <a:pPr algn="ctr" defTabSz="304792" fontAlgn="base" hangingPunct="0">
                <a:spcBef>
                  <a:spcPct val="0"/>
                </a:spcBef>
                <a:spcAft>
                  <a:spcPct val="0"/>
                </a:spcAft>
                <a:defRPr/>
              </a:pPr>
              <a:endParaRPr lang="en-US" sz="2000" kern="0">
                <a:solidFill>
                  <a:schemeClr val="bg1">
                    <a:lumMod val="50000"/>
                  </a:schemeClr>
                </a:solidFill>
                <a:effectLst>
                  <a:outerShdw blurRad="38100" dist="38100" dir="2700000" algn="tl">
                    <a:srgbClr val="000000"/>
                  </a:outerShdw>
                </a:effectLst>
                <a:latin typeface="Gill Sans" charset="0"/>
                <a:ea typeface="微软雅黑"/>
                <a:sym typeface="Gill Sans" charset="0"/>
              </a:endParaRPr>
            </a:p>
          </p:txBody>
        </p:sp>
      </p:grpSp>
      <p:grpSp>
        <p:nvGrpSpPr>
          <p:cNvPr id="91" name="组合 90">
            <a:extLst>
              <a:ext uri="{FF2B5EF4-FFF2-40B4-BE49-F238E27FC236}">
                <a16:creationId xmlns:a16="http://schemas.microsoft.com/office/drawing/2014/main" id="{0FA00892-66A0-4E49-B0BC-8AB0C4E2EF89}"/>
              </a:ext>
            </a:extLst>
          </p:cNvPr>
          <p:cNvGrpSpPr/>
          <p:nvPr/>
        </p:nvGrpSpPr>
        <p:grpSpPr>
          <a:xfrm>
            <a:off x="6435027" y="2459703"/>
            <a:ext cx="478887" cy="478887"/>
            <a:chOff x="3191434" y="2145028"/>
            <a:chExt cx="359165" cy="359165"/>
          </a:xfrm>
          <a:solidFill>
            <a:schemeClr val="bg1"/>
          </a:solidFill>
        </p:grpSpPr>
        <p:sp>
          <p:nvSpPr>
            <p:cNvPr id="92" name="AutoShape 123">
              <a:extLst>
                <a:ext uri="{FF2B5EF4-FFF2-40B4-BE49-F238E27FC236}">
                  <a16:creationId xmlns:a16="http://schemas.microsoft.com/office/drawing/2014/main" id="{F16503C3-0AAF-4401-9882-6CB664CB9544}"/>
                </a:ext>
              </a:extLst>
            </p:cNvPr>
            <p:cNvSpPr>
              <a:spLocks/>
            </p:cNvSpPr>
            <p:nvPr/>
          </p:nvSpPr>
          <p:spPr bwMode="auto">
            <a:xfrm>
              <a:off x="319143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180" y="12132"/>
                  </a:moveTo>
                  <a:cubicBezTo>
                    <a:pt x="17710" y="12226"/>
                    <a:pt x="17327" y="12561"/>
                    <a:pt x="17170" y="13012"/>
                  </a:cubicBezTo>
                  <a:cubicBezTo>
                    <a:pt x="17083" y="13261"/>
                    <a:pt x="16981" y="13503"/>
                    <a:pt x="16868" y="13738"/>
                  </a:cubicBezTo>
                  <a:cubicBezTo>
                    <a:pt x="16658" y="14169"/>
                    <a:pt x="16694" y="14677"/>
                    <a:pt x="16959" y="15075"/>
                  </a:cubicBezTo>
                  <a:lnTo>
                    <a:pt x="18131" y="16833"/>
                  </a:lnTo>
                  <a:lnTo>
                    <a:pt x="16832" y="18132"/>
                  </a:lnTo>
                  <a:lnTo>
                    <a:pt x="15075" y="16960"/>
                  </a:lnTo>
                  <a:cubicBezTo>
                    <a:pt x="14850" y="16810"/>
                    <a:pt x="14589" y="16733"/>
                    <a:pt x="14326" y="16733"/>
                  </a:cubicBezTo>
                  <a:cubicBezTo>
                    <a:pt x="14126" y="16733"/>
                    <a:pt x="13924" y="16778"/>
                    <a:pt x="13738" y="16868"/>
                  </a:cubicBezTo>
                  <a:cubicBezTo>
                    <a:pt x="13504" y="16981"/>
                    <a:pt x="13262" y="17083"/>
                    <a:pt x="13012" y="17170"/>
                  </a:cubicBezTo>
                  <a:cubicBezTo>
                    <a:pt x="12561" y="17327"/>
                    <a:pt x="12226" y="17712"/>
                    <a:pt x="12133" y="18180"/>
                  </a:cubicBezTo>
                  <a:lnTo>
                    <a:pt x="11717" y="20249"/>
                  </a:lnTo>
                  <a:lnTo>
                    <a:pt x="9881" y="20249"/>
                  </a:lnTo>
                  <a:lnTo>
                    <a:pt x="9467" y="18180"/>
                  </a:lnTo>
                  <a:cubicBezTo>
                    <a:pt x="9373" y="17712"/>
                    <a:pt x="9039" y="17327"/>
                    <a:pt x="8588" y="17170"/>
                  </a:cubicBezTo>
                  <a:cubicBezTo>
                    <a:pt x="8339" y="17083"/>
                    <a:pt x="8096" y="16983"/>
                    <a:pt x="7861" y="16869"/>
                  </a:cubicBezTo>
                  <a:cubicBezTo>
                    <a:pt x="7675" y="16778"/>
                    <a:pt x="7474" y="16733"/>
                    <a:pt x="7273" y="16733"/>
                  </a:cubicBezTo>
                  <a:cubicBezTo>
                    <a:pt x="7011" y="16733"/>
                    <a:pt x="6750" y="16810"/>
                    <a:pt x="6525" y="16960"/>
                  </a:cubicBezTo>
                  <a:lnTo>
                    <a:pt x="4767" y="18132"/>
                  </a:lnTo>
                  <a:lnTo>
                    <a:pt x="3468" y="16833"/>
                  </a:lnTo>
                  <a:lnTo>
                    <a:pt x="4639" y="15075"/>
                  </a:lnTo>
                  <a:cubicBezTo>
                    <a:pt x="4904" y="14677"/>
                    <a:pt x="4939" y="14169"/>
                    <a:pt x="4732" y="13738"/>
                  </a:cubicBezTo>
                  <a:cubicBezTo>
                    <a:pt x="4618" y="13504"/>
                    <a:pt x="4516" y="13263"/>
                    <a:pt x="4429" y="13013"/>
                  </a:cubicBezTo>
                  <a:cubicBezTo>
                    <a:pt x="4273" y="12561"/>
                    <a:pt x="3888" y="12227"/>
                    <a:pt x="3419" y="12133"/>
                  </a:cubicBezTo>
                  <a:lnTo>
                    <a:pt x="1350" y="11718"/>
                  </a:lnTo>
                  <a:lnTo>
                    <a:pt x="1349" y="9882"/>
                  </a:lnTo>
                  <a:lnTo>
                    <a:pt x="3419" y="9468"/>
                  </a:lnTo>
                  <a:cubicBezTo>
                    <a:pt x="3888" y="9374"/>
                    <a:pt x="4273" y="9039"/>
                    <a:pt x="4429" y="8588"/>
                  </a:cubicBezTo>
                  <a:cubicBezTo>
                    <a:pt x="4516" y="8338"/>
                    <a:pt x="4617" y="8096"/>
                    <a:pt x="4731" y="7862"/>
                  </a:cubicBezTo>
                  <a:cubicBezTo>
                    <a:pt x="4940" y="7431"/>
                    <a:pt x="4905" y="6923"/>
                    <a:pt x="4639" y="6524"/>
                  </a:cubicBezTo>
                  <a:lnTo>
                    <a:pt x="3468" y="4767"/>
                  </a:lnTo>
                  <a:lnTo>
                    <a:pt x="4767" y="3468"/>
                  </a:lnTo>
                  <a:lnTo>
                    <a:pt x="6525" y="4639"/>
                  </a:lnTo>
                  <a:cubicBezTo>
                    <a:pt x="6750" y="4790"/>
                    <a:pt x="7011" y="4866"/>
                    <a:pt x="7273" y="4866"/>
                  </a:cubicBezTo>
                  <a:cubicBezTo>
                    <a:pt x="7474" y="4866"/>
                    <a:pt x="7674" y="4822"/>
                    <a:pt x="7861" y="4732"/>
                  </a:cubicBezTo>
                  <a:cubicBezTo>
                    <a:pt x="8095" y="4619"/>
                    <a:pt x="8337" y="4517"/>
                    <a:pt x="8586" y="4430"/>
                  </a:cubicBezTo>
                  <a:cubicBezTo>
                    <a:pt x="9039" y="4272"/>
                    <a:pt x="9373" y="3888"/>
                    <a:pt x="9467" y="3420"/>
                  </a:cubicBezTo>
                  <a:lnTo>
                    <a:pt x="9881" y="1350"/>
                  </a:lnTo>
                  <a:lnTo>
                    <a:pt x="11717" y="1350"/>
                  </a:lnTo>
                  <a:lnTo>
                    <a:pt x="12131" y="3420"/>
                  </a:lnTo>
                  <a:cubicBezTo>
                    <a:pt x="12225" y="3888"/>
                    <a:pt x="12560" y="4272"/>
                    <a:pt x="13012" y="4430"/>
                  </a:cubicBezTo>
                  <a:cubicBezTo>
                    <a:pt x="13261" y="4517"/>
                    <a:pt x="13502" y="4617"/>
                    <a:pt x="13737" y="4731"/>
                  </a:cubicBezTo>
                  <a:cubicBezTo>
                    <a:pt x="13924" y="4822"/>
                    <a:pt x="14125" y="4866"/>
                    <a:pt x="14326" y="4866"/>
                  </a:cubicBezTo>
                  <a:cubicBezTo>
                    <a:pt x="14589" y="4866"/>
                    <a:pt x="14850" y="4790"/>
                    <a:pt x="15075" y="4639"/>
                  </a:cubicBezTo>
                  <a:lnTo>
                    <a:pt x="16832" y="3468"/>
                  </a:lnTo>
                  <a:lnTo>
                    <a:pt x="18131" y="4767"/>
                  </a:lnTo>
                  <a:lnTo>
                    <a:pt x="16959" y="6524"/>
                  </a:lnTo>
                  <a:cubicBezTo>
                    <a:pt x="16694" y="6923"/>
                    <a:pt x="16660" y="7431"/>
                    <a:pt x="16867" y="7861"/>
                  </a:cubicBezTo>
                  <a:cubicBezTo>
                    <a:pt x="16980" y="8096"/>
                    <a:pt x="17083" y="8337"/>
                    <a:pt x="17170" y="8587"/>
                  </a:cubicBezTo>
                  <a:cubicBezTo>
                    <a:pt x="17327" y="9039"/>
                    <a:pt x="17710" y="9373"/>
                    <a:pt x="18180" y="9467"/>
                  </a:cubicBezTo>
                  <a:lnTo>
                    <a:pt x="20248" y="9882"/>
                  </a:lnTo>
                  <a:lnTo>
                    <a:pt x="20250" y="11718"/>
                  </a:lnTo>
                  <a:cubicBezTo>
                    <a:pt x="20250" y="11718"/>
                    <a:pt x="18180" y="12132"/>
                    <a:pt x="18180" y="12132"/>
                  </a:cubicBezTo>
                  <a:close/>
                  <a:moveTo>
                    <a:pt x="20513" y="8558"/>
                  </a:moveTo>
                  <a:lnTo>
                    <a:pt x="18445" y="8143"/>
                  </a:lnTo>
                  <a:cubicBezTo>
                    <a:pt x="18341" y="7844"/>
                    <a:pt x="18218" y="7554"/>
                    <a:pt x="18082" y="7273"/>
                  </a:cubicBezTo>
                  <a:lnTo>
                    <a:pt x="19254" y="5516"/>
                  </a:lnTo>
                  <a:cubicBezTo>
                    <a:pt x="19611" y="4980"/>
                    <a:pt x="19540" y="4268"/>
                    <a:pt x="19085" y="3813"/>
                  </a:cubicBezTo>
                  <a:lnTo>
                    <a:pt x="17787" y="2514"/>
                  </a:lnTo>
                  <a:cubicBezTo>
                    <a:pt x="17526" y="2253"/>
                    <a:pt x="17181" y="2118"/>
                    <a:pt x="16831" y="2118"/>
                  </a:cubicBezTo>
                  <a:cubicBezTo>
                    <a:pt x="16573" y="2118"/>
                    <a:pt x="16312" y="2193"/>
                    <a:pt x="16084" y="2345"/>
                  </a:cubicBezTo>
                  <a:lnTo>
                    <a:pt x="14326" y="3516"/>
                  </a:lnTo>
                  <a:cubicBezTo>
                    <a:pt x="14044" y="3380"/>
                    <a:pt x="13754" y="3258"/>
                    <a:pt x="13455" y="3155"/>
                  </a:cubicBezTo>
                  <a:lnTo>
                    <a:pt x="13041" y="1085"/>
                  </a:lnTo>
                  <a:cubicBezTo>
                    <a:pt x="12916" y="454"/>
                    <a:pt x="12361" y="0"/>
                    <a:pt x="11717" y="0"/>
                  </a:cubicBezTo>
                  <a:lnTo>
                    <a:pt x="9881" y="0"/>
                  </a:lnTo>
                  <a:cubicBezTo>
                    <a:pt x="9238" y="0"/>
                    <a:pt x="8684" y="454"/>
                    <a:pt x="8557" y="1085"/>
                  </a:cubicBezTo>
                  <a:lnTo>
                    <a:pt x="8143" y="3155"/>
                  </a:lnTo>
                  <a:cubicBezTo>
                    <a:pt x="7843" y="3258"/>
                    <a:pt x="7554" y="3381"/>
                    <a:pt x="7273" y="3516"/>
                  </a:cubicBezTo>
                  <a:lnTo>
                    <a:pt x="5516" y="2345"/>
                  </a:lnTo>
                  <a:cubicBezTo>
                    <a:pt x="5287" y="2193"/>
                    <a:pt x="5026" y="2118"/>
                    <a:pt x="4767" y="2118"/>
                  </a:cubicBezTo>
                  <a:cubicBezTo>
                    <a:pt x="4419" y="2118"/>
                    <a:pt x="4073" y="2253"/>
                    <a:pt x="3812" y="2514"/>
                  </a:cubicBezTo>
                  <a:lnTo>
                    <a:pt x="2514" y="3813"/>
                  </a:lnTo>
                  <a:cubicBezTo>
                    <a:pt x="2059" y="4268"/>
                    <a:pt x="1988" y="4980"/>
                    <a:pt x="2345" y="5516"/>
                  </a:cubicBezTo>
                  <a:lnTo>
                    <a:pt x="3516" y="7273"/>
                  </a:lnTo>
                  <a:cubicBezTo>
                    <a:pt x="3380" y="7555"/>
                    <a:pt x="3258" y="7844"/>
                    <a:pt x="3154" y="8144"/>
                  </a:cubicBezTo>
                  <a:lnTo>
                    <a:pt x="1085" y="8558"/>
                  </a:lnTo>
                  <a:cubicBezTo>
                    <a:pt x="454" y="8684"/>
                    <a:pt x="0" y="9238"/>
                    <a:pt x="0" y="9882"/>
                  </a:cubicBezTo>
                  <a:lnTo>
                    <a:pt x="0" y="11718"/>
                  </a:lnTo>
                  <a:cubicBezTo>
                    <a:pt x="0" y="12361"/>
                    <a:pt x="454" y="12916"/>
                    <a:pt x="1085" y="13042"/>
                  </a:cubicBezTo>
                  <a:lnTo>
                    <a:pt x="3154" y="13456"/>
                  </a:lnTo>
                  <a:cubicBezTo>
                    <a:pt x="3258" y="13755"/>
                    <a:pt x="3380" y="14046"/>
                    <a:pt x="3516" y="14326"/>
                  </a:cubicBezTo>
                  <a:lnTo>
                    <a:pt x="2345" y="16083"/>
                  </a:lnTo>
                  <a:cubicBezTo>
                    <a:pt x="1988" y="16619"/>
                    <a:pt x="2059" y="17332"/>
                    <a:pt x="2514" y="17787"/>
                  </a:cubicBezTo>
                  <a:lnTo>
                    <a:pt x="3812" y="19086"/>
                  </a:lnTo>
                  <a:cubicBezTo>
                    <a:pt x="4073" y="19346"/>
                    <a:pt x="4419" y="19482"/>
                    <a:pt x="4767" y="19482"/>
                  </a:cubicBezTo>
                  <a:cubicBezTo>
                    <a:pt x="5026" y="19482"/>
                    <a:pt x="5287" y="19406"/>
                    <a:pt x="5516" y="19254"/>
                  </a:cubicBezTo>
                  <a:lnTo>
                    <a:pt x="7273" y="18083"/>
                  </a:lnTo>
                  <a:cubicBezTo>
                    <a:pt x="7554" y="18220"/>
                    <a:pt x="7843" y="18341"/>
                    <a:pt x="8143" y="18445"/>
                  </a:cubicBezTo>
                  <a:lnTo>
                    <a:pt x="8557" y="20514"/>
                  </a:lnTo>
                  <a:cubicBezTo>
                    <a:pt x="8684" y="21146"/>
                    <a:pt x="9238" y="21599"/>
                    <a:pt x="9881" y="21599"/>
                  </a:cubicBezTo>
                  <a:lnTo>
                    <a:pt x="11717" y="21599"/>
                  </a:lnTo>
                  <a:cubicBezTo>
                    <a:pt x="12361" y="21599"/>
                    <a:pt x="12916" y="21146"/>
                    <a:pt x="13041" y="20514"/>
                  </a:cubicBezTo>
                  <a:lnTo>
                    <a:pt x="13456" y="18445"/>
                  </a:lnTo>
                  <a:cubicBezTo>
                    <a:pt x="13755" y="18341"/>
                    <a:pt x="14046" y="18219"/>
                    <a:pt x="14326" y="18083"/>
                  </a:cubicBezTo>
                  <a:lnTo>
                    <a:pt x="16084" y="19254"/>
                  </a:lnTo>
                  <a:cubicBezTo>
                    <a:pt x="16312" y="19406"/>
                    <a:pt x="16573" y="19482"/>
                    <a:pt x="16831" y="19482"/>
                  </a:cubicBezTo>
                  <a:cubicBezTo>
                    <a:pt x="17181" y="19482"/>
                    <a:pt x="17526" y="19346"/>
                    <a:pt x="17787" y="19086"/>
                  </a:cubicBezTo>
                  <a:lnTo>
                    <a:pt x="19085" y="17787"/>
                  </a:lnTo>
                  <a:cubicBezTo>
                    <a:pt x="19540" y="17332"/>
                    <a:pt x="19611" y="16619"/>
                    <a:pt x="19254" y="16083"/>
                  </a:cubicBezTo>
                  <a:lnTo>
                    <a:pt x="18082" y="14326"/>
                  </a:lnTo>
                  <a:cubicBezTo>
                    <a:pt x="18219" y="14045"/>
                    <a:pt x="18341" y="13755"/>
                    <a:pt x="18445" y="13456"/>
                  </a:cubicBezTo>
                  <a:lnTo>
                    <a:pt x="20513" y="13042"/>
                  </a:lnTo>
                  <a:cubicBezTo>
                    <a:pt x="21145" y="12916"/>
                    <a:pt x="21599" y="12361"/>
                    <a:pt x="21599" y="11718"/>
                  </a:cubicBezTo>
                  <a:lnTo>
                    <a:pt x="21599" y="9882"/>
                  </a:lnTo>
                  <a:cubicBezTo>
                    <a:pt x="21599" y="9238"/>
                    <a:pt x="21145" y="8684"/>
                    <a:pt x="20513" y="8558"/>
                  </a:cubicBezTo>
                </a:path>
              </a:pathLst>
            </a:custGeom>
            <a:grpFill/>
            <a:ln>
              <a:noFill/>
            </a:ln>
            <a:effectLst/>
            <a:extLst>
              <a:ext uri="{91240B29-F687-4f45-9708-019B960494DF}"/>
              <a:ext uri="{AF507438-7753-43e0-B8FC-AC1667EBCBE1}"/>
            </a:extLst>
          </p:spPr>
          <p:txBody>
            <a:bodyPr lIns="25400" tIns="25400" rIns="25400" bIns="25400" anchor="ctr"/>
            <a:lstStyle/>
            <a:p>
              <a:pPr algn="ctr" defTabSz="304792" fontAlgn="base" hangingPunct="0">
                <a:spcBef>
                  <a:spcPct val="0"/>
                </a:spcBef>
                <a:spcAft>
                  <a:spcPct val="0"/>
                </a:spcAft>
                <a:defRPr/>
              </a:pPr>
              <a:endParaRPr lang="en-US" sz="2000" kern="0">
                <a:solidFill>
                  <a:schemeClr val="bg1">
                    <a:lumMod val="50000"/>
                  </a:schemeClr>
                </a:solidFill>
                <a:effectLst>
                  <a:outerShdw blurRad="38100" dist="38100" dir="2700000" algn="tl">
                    <a:srgbClr val="000000"/>
                  </a:outerShdw>
                </a:effectLst>
                <a:latin typeface="Gill Sans" charset="0"/>
                <a:ea typeface="微软雅黑"/>
                <a:sym typeface="Gill Sans" charset="0"/>
              </a:endParaRPr>
            </a:p>
          </p:txBody>
        </p:sp>
        <p:sp>
          <p:nvSpPr>
            <p:cNvPr id="93" name="AutoShape 124">
              <a:extLst>
                <a:ext uri="{FF2B5EF4-FFF2-40B4-BE49-F238E27FC236}">
                  <a16:creationId xmlns:a16="http://schemas.microsoft.com/office/drawing/2014/main" id="{BA146C29-B16B-4191-AB64-B88163EEFA82}"/>
                </a:ext>
              </a:extLst>
            </p:cNvPr>
            <p:cNvSpPr>
              <a:spLocks/>
            </p:cNvSpPr>
            <p:nvPr/>
          </p:nvSpPr>
          <p:spPr bwMode="auto">
            <a:xfrm>
              <a:off x="3292736" y="2245717"/>
              <a:ext cx="157173" cy="15717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0250"/>
                  </a:moveTo>
                  <a:cubicBezTo>
                    <a:pt x="5580" y="20250"/>
                    <a:pt x="1350" y="16017"/>
                    <a:pt x="1350" y="10800"/>
                  </a:cubicBezTo>
                  <a:cubicBezTo>
                    <a:pt x="1350" y="5582"/>
                    <a:pt x="5580" y="1349"/>
                    <a:pt x="10800" y="1349"/>
                  </a:cubicBezTo>
                  <a:cubicBezTo>
                    <a:pt x="16016" y="1349"/>
                    <a:pt x="20250" y="5582"/>
                    <a:pt x="20250" y="10800"/>
                  </a:cubicBezTo>
                  <a:cubicBezTo>
                    <a:pt x="20250" y="16017"/>
                    <a:pt x="16016" y="20250"/>
                    <a:pt x="10800" y="20250"/>
                  </a:cubicBezTo>
                  <a:moveTo>
                    <a:pt x="10800" y="0"/>
                  </a:moveTo>
                  <a:cubicBezTo>
                    <a:pt x="4836" y="0"/>
                    <a:pt x="0" y="4836"/>
                    <a:pt x="0" y="10800"/>
                  </a:cubicBezTo>
                  <a:cubicBezTo>
                    <a:pt x="0" y="16763"/>
                    <a:pt x="4836" y="21600"/>
                    <a:pt x="10800" y="21600"/>
                  </a:cubicBezTo>
                  <a:cubicBezTo>
                    <a:pt x="16763" y="21600"/>
                    <a:pt x="21599" y="16763"/>
                    <a:pt x="21599" y="10800"/>
                  </a:cubicBezTo>
                  <a:cubicBezTo>
                    <a:pt x="21599" y="4836"/>
                    <a:pt x="16763" y="0"/>
                    <a:pt x="10800" y="0"/>
                  </a:cubicBezTo>
                </a:path>
              </a:pathLst>
            </a:custGeom>
            <a:grpFill/>
            <a:ln>
              <a:noFill/>
            </a:ln>
            <a:effectLst/>
            <a:extLst>
              <a:ext uri="{91240B29-F687-4f45-9708-019B960494DF}"/>
              <a:ext uri="{AF507438-7753-43e0-B8FC-AC1667EBCBE1}"/>
            </a:extLst>
          </p:spPr>
          <p:txBody>
            <a:bodyPr lIns="25400" tIns="25400" rIns="25400" bIns="25400" anchor="ctr"/>
            <a:lstStyle/>
            <a:p>
              <a:pPr algn="ctr" defTabSz="304792" fontAlgn="base" hangingPunct="0">
                <a:spcBef>
                  <a:spcPct val="0"/>
                </a:spcBef>
                <a:spcAft>
                  <a:spcPct val="0"/>
                </a:spcAft>
                <a:defRPr/>
              </a:pPr>
              <a:endParaRPr lang="en-US" sz="2000" kern="0">
                <a:solidFill>
                  <a:schemeClr val="bg1">
                    <a:lumMod val="50000"/>
                  </a:schemeClr>
                </a:solidFill>
                <a:effectLst>
                  <a:outerShdw blurRad="38100" dist="38100" dir="2700000" algn="tl">
                    <a:srgbClr val="000000"/>
                  </a:outerShdw>
                </a:effectLst>
                <a:latin typeface="Gill Sans" charset="0"/>
                <a:ea typeface="微软雅黑"/>
                <a:sym typeface="Gill Sans" charset="0"/>
              </a:endParaRPr>
            </a:p>
          </p:txBody>
        </p:sp>
        <p:sp>
          <p:nvSpPr>
            <p:cNvPr id="94" name="AutoShape 125">
              <a:extLst>
                <a:ext uri="{FF2B5EF4-FFF2-40B4-BE49-F238E27FC236}">
                  <a16:creationId xmlns:a16="http://schemas.microsoft.com/office/drawing/2014/main" id="{9FFFA163-4F59-484E-BCF0-4A5DFE967684}"/>
                </a:ext>
              </a:extLst>
            </p:cNvPr>
            <p:cNvSpPr>
              <a:spLocks/>
            </p:cNvSpPr>
            <p:nvPr/>
          </p:nvSpPr>
          <p:spPr bwMode="auto">
            <a:xfrm>
              <a:off x="3325891" y="2279484"/>
              <a:ext cx="90253" cy="9025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900"/>
                  </a:moveTo>
                  <a:cubicBezTo>
                    <a:pt x="6328" y="18900"/>
                    <a:pt x="2699" y="15271"/>
                    <a:pt x="2699" y="10800"/>
                  </a:cubicBezTo>
                  <a:cubicBezTo>
                    <a:pt x="2699" y="6329"/>
                    <a:pt x="6328" y="2700"/>
                    <a:pt x="10800" y="2700"/>
                  </a:cubicBezTo>
                  <a:cubicBezTo>
                    <a:pt x="15271" y="2700"/>
                    <a:pt x="18899" y="6329"/>
                    <a:pt x="18899" y="10800"/>
                  </a:cubicBezTo>
                  <a:cubicBezTo>
                    <a:pt x="18899" y="15271"/>
                    <a:pt x="15271" y="18900"/>
                    <a:pt x="10800" y="18900"/>
                  </a:cubicBezTo>
                  <a:moveTo>
                    <a:pt x="10800" y="0"/>
                  </a:moveTo>
                  <a:cubicBezTo>
                    <a:pt x="4830" y="0"/>
                    <a:pt x="0" y="4833"/>
                    <a:pt x="0" y="10800"/>
                  </a:cubicBezTo>
                  <a:cubicBezTo>
                    <a:pt x="0" y="16766"/>
                    <a:pt x="4830" y="21599"/>
                    <a:pt x="10800" y="21599"/>
                  </a:cubicBezTo>
                  <a:cubicBezTo>
                    <a:pt x="16764" y="21599"/>
                    <a:pt x="21600" y="16766"/>
                    <a:pt x="21600" y="10800"/>
                  </a:cubicBezTo>
                  <a:cubicBezTo>
                    <a:pt x="21600" y="4833"/>
                    <a:pt x="16764" y="0"/>
                    <a:pt x="10800" y="0"/>
                  </a:cubicBezTo>
                </a:path>
              </a:pathLst>
            </a:custGeom>
            <a:grpFill/>
            <a:ln>
              <a:noFill/>
            </a:ln>
            <a:effectLst/>
            <a:extLst>
              <a:ext uri="{91240B29-F687-4f45-9708-019B960494DF}"/>
              <a:ext uri="{AF507438-7753-43e0-B8FC-AC1667EBCBE1}"/>
            </a:extLst>
          </p:spPr>
          <p:txBody>
            <a:bodyPr lIns="25400" tIns="25400" rIns="25400" bIns="25400" anchor="ctr"/>
            <a:lstStyle/>
            <a:p>
              <a:pPr algn="ctr" defTabSz="304792" fontAlgn="base" hangingPunct="0">
                <a:spcBef>
                  <a:spcPct val="0"/>
                </a:spcBef>
                <a:spcAft>
                  <a:spcPct val="0"/>
                </a:spcAft>
                <a:defRPr/>
              </a:pPr>
              <a:endParaRPr lang="en-US" sz="2000" kern="0">
                <a:solidFill>
                  <a:schemeClr val="bg1">
                    <a:lumMod val="50000"/>
                  </a:schemeClr>
                </a:solidFill>
                <a:effectLst>
                  <a:outerShdw blurRad="38100" dist="38100" dir="2700000" algn="tl">
                    <a:srgbClr val="000000"/>
                  </a:outerShdw>
                </a:effectLst>
                <a:latin typeface="Gill Sans" charset="0"/>
                <a:ea typeface="微软雅黑"/>
                <a:sym typeface="Gill Sans" charset="0"/>
              </a:endParaRPr>
            </a:p>
          </p:txBody>
        </p:sp>
      </p:grpSp>
      <p:grpSp>
        <p:nvGrpSpPr>
          <p:cNvPr id="95" name="组合 94">
            <a:extLst>
              <a:ext uri="{FF2B5EF4-FFF2-40B4-BE49-F238E27FC236}">
                <a16:creationId xmlns:a16="http://schemas.microsoft.com/office/drawing/2014/main" id="{F3212686-0607-40C4-9DB9-7D9DFEC52814}"/>
              </a:ext>
            </a:extLst>
          </p:cNvPr>
          <p:cNvGrpSpPr/>
          <p:nvPr/>
        </p:nvGrpSpPr>
        <p:grpSpPr>
          <a:xfrm flipH="1">
            <a:off x="5223157" y="2454405"/>
            <a:ext cx="478887" cy="478887"/>
            <a:chOff x="2473104" y="2145028"/>
            <a:chExt cx="359165" cy="359165"/>
          </a:xfrm>
          <a:solidFill>
            <a:schemeClr val="bg1"/>
          </a:solidFill>
        </p:grpSpPr>
        <p:sp>
          <p:nvSpPr>
            <p:cNvPr id="96" name="AutoShape 126">
              <a:extLst>
                <a:ext uri="{FF2B5EF4-FFF2-40B4-BE49-F238E27FC236}">
                  <a16:creationId xmlns:a16="http://schemas.microsoft.com/office/drawing/2014/main" id="{0FB17715-3BCD-42AC-A9AB-22C8736AA3D6}"/>
                </a:ext>
              </a:extLst>
            </p:cNvPr>
            <p:cNvSpPr>
              <a:spLocks/>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a:extLst>
              <a:ext uri="{91240B29-F687-4f45-9708-019B960494DF}"/>
              <a:ext uri="{AF507438-7753-43e0-B8FC-AC1667EBCBE1}"/>
            </a:extLst>
          </p:spPr>
          <p:txBody>
            <a:bodyPr lIns="25400" tIns="25400" rIns="25400" bIns="25400" anchor="ctr"/>
            <a:lstStyle/>
            <a:p>
              <a:pPr algn="ctr" defTabSz="304792" fontAlgn="base" hangingPunct="0">
                <a:spcBef>
                  <a:spcPct val="0"/>
                </a:spcBef>
                <a:spcAft>
                  <a:spcPct val="0"/>
                </a:spcAft>
                <a:defRPr/>
              </a:pPr>
              <a:endParaRPr lang="en-US" sz="2000" kern="0">
                <a:solidFill>
                  <a:schemeClr val="bg1">
                    <a:lumMod val="50000"/>
                  </a:schemeClr>
                </a:solidFill>
                <a:effectLst>
                  <a:outerShdw blurRad="38100" dist="38100" dir="2700000" algn="tl">
                    <a:srgbClr val="000000"/>
                  </a:outerShdw>
                </a:effectLst>
                <a:latin typeface="Gill Sans" charset="0"/>
                <a:ea typeface="微软雅黑"/>
                <a:sym typeface="Gill Sans" charset="0"/>
              </a:endParaRPr>
            </a:p>
          </p:txBody>
        </p:sp>
        <p:sp>
          <p:nvSpPr>
            <p:cNvPr id="97" name="AutoShape 127">
              <a:extLst>
                <a:ext uri="{FF2B5EF4-FFF2-40B4-BE49-F238E27FC236}">
                  <a16:creationId xmlns:a16="http://schemas.microsoft.com/office/drawing/2014/main" id="{590A8C17-9812-4F83-9C41-2D071A4AB1A1}"/>
                </a:ext>
              </a:extLst>
            </p:cNvPr>
            <p:cNvSpPr>
              <a:spLocks/>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a:extLst>
              <a:ext uri="{91240B29-F687-4f45-9708-019B960494DF}"/>
              <a:ext uri="{AF507438-7753-43e0-B8FC-AC1667EBCBE1}"/>
            </a:extLst>
          </p:spPr>
          <p:txBody>
            <a:bodyPr lIns="25400" tIns="25400" rIns="25400" bIns="25400" anchor="ctr"/>
            <a:lstStyle/>
            <a:p>
              <a:pPr algn="ctr" defTabSz="304792" fontAlgn="base" hangingPunct="0">
                <a:spcBef>
                  <a:spcPct val="0"/>
                </a:spcBef>
                <a:spcAft>
                  <a:spcPct val="0"/>
                </a:spcAft>
                <a:defRPr/>
              </a:pPr>
              <a:endParaRPr lang="en-US" sz="2000" kern="0">
                <a:solidFill>
                  <a:schemeClr val="bg1">
                    <a:lumMod val="50000"/>
                  </a:schemeClr>
                </a:solidFill>
                <a:effectLst>
                  <a:outerShdw blurRad="38100" dist="38100" dir="2700000" algn="tl">
                    <a:srgbClr val="000000"/>
                  </a:outerShdw>
                </a:effectLst>
                <a:latin typeface="Gill Sans" charset="0"/>
                <a:ea typeface="微软雅黑"/>
                <a:sym typeface="Gill Sans" charset="0"/>
              </a:endParaRPr>
            </a:p>
          </p:txBody>
        </p:sp>
      </p:grpSp>
      <p:grpSp>
        <p:nvGrpSpPr>
          <p:cNvPr id="98" name="组合 97">
            <a:extLst>
              <a:ext uri="{FF2B5EF4-FFF2-40B4-BE49-F238E27FC236}">
                <a16:creationId xmlns:a16="http://schemas.microsoft.com/office/drawing/2014/main" id="{592A2FF4-EC69-4FAD-95D3-116762F35DA7}"/>
              </a:ext>
            </a:extLst>
          </p:cNvPr>
          <p:cNvGrpSpPr/>
          <p:nvPr/>
        </p:nvGrpSpPr>
        <p:grpSpPr>
          <a:xfrm>
            <a:off x="767557" y="217775"/>
            <a:ext cx="4995076" cy="716067"/>
            <a:chOff x="767557" y="217775"/>
            <a:chExt cx="4995076" cy="716067"/>
          </a:xfrm>
        </p:grpSpPr>
        <p:sp>
          <p:nvSpPr>
            <p:cNvPr id="99" name="文本框 98">
              <a:extLst>
                <a:ext uri="{FF2B5EF4-FFF2-40B4-BE49-F238E27FC236}">
                  <a16:creationId xmlns:a16="http://schemas.microsoft.com/office/drawing/2014/main" id="{243BDD6A-1F73-4B1C-83B4-DECE18F3E88B}"/>
                </a:ext>
              </a:extLst>
            </p:cNvPr>
            <p:cNvSpPr txBox="1"/>
            <p:nvPr/>
          </p:nvSpPr>
          <p:spPr>
            <a:xfrm>
              <a:off x="876640" y="217775"/>
              <a:ext cx="3295317" cy="400110"/>
            </a:xfrm>
            <a:prstGeom prst="rect">
              <a:avLst/>
            </a:prstGeom>
            <a:noFill/>
          </p:spPr>
          <p:txBody>
            <a:bodyPr wrap="square" rtlCol="0">
              <a:spAutoFit/>
              <a:scene3d>
                <a:camera prst="orthographicFront"/>
                <a:lightRig rig="threePt" dir="t"/>
              </a:scene3d>
              <a:sp3d contourW="12700"/>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a:ln>
                    <a:noFill/>
                  </a:ln>
                  <a:effectLst/>
                  <a:uLnTx/>
                  <a:uFillTx/>
                  <a:latin typeface="微软雅黑"/>
                </a:rPr>
                <a:t>B</a:t>
              </a:r>
              <a:r>
                <a:rPr kumimoji="0" lang="en-US" altLang="zh-CN" sz="2000" b="1" i="0" u="none" strike="noStrike" kern="0" cap="none" spc="0" normalizeH="0" baseline="0" noProof="0">
                  <a:ln>
                    <a:noFill/>
                  </a:ln>
                  <a:solidFill>
                    <a:schemeClr val="bg1">
                      <a:lumMod val="75000"/>
                    </a:schemeClr>
                  </a:solidFill>
                  <a:effectLst/>
                  <a:uLnTx/>
                  <a:uFillTx/>
                  <a:latin typeface="微软雅黑"/>
                </a:rPr>
                <a:t>usiness</a:t>
              </a:r>
              <a:r>
                <a:rPr kumimoji="0" lang="en-US" altLang="zh-CN" sz="2000" b="1" i="0" u="none" strike="noStrike" kern="0" cap="none" spc="0" normalizeH="0" baseline="0" noProof="0">
                  <a:ln>
                    <a:noFill/>
                  </a:ln>
                  <a:solidFill>
                    <a:prstClr val="black">
                      <a:lumMod val="75000"/>
                      <a:lumOff val="25000"/>
                    </a:prstClr>
                  </a:solidFill>
                  <a:effectLst/>
                  <a:uLnTx/>
                  <a:uFillTx/>
                  <a:latin typeface="微软雅黑"/>
                </a:rPr>
                <a:t> </a:t>
              </a:r>
              <a:r>
                <a:rPr lang="en-US" altLang="zh-CN" sz="2000" b="1" kern="0">
                  <a:solidFill>
                    <a:schemeClr val="bg1">
                      <a:lumMod val="75000"/>
                    </a:schemeClr>
                  </a:solidFill>
                  <a:latin typeface="微软雅黑"/>
                </a:rPr>
                <a:t>template</a:t>
              </a:r>
              <a:endParaRPr lang="zh-CN" altLang="en-US" sz="2000" b="1" kern="0" dirty="0">
                <a:solidFill>
                  <a:schemeClr val="bg1">
                    <a:lumMod val="75000"/>
                  </a:schemeClr>
                </a:solidFill>
                <a:latin typeface="微软雅黑"/>
              </a:endParaRPr>
            </a:p>
          </p:txBody>
        </p:sp>
        <p:sp>
          <p:nvSpPr>
            <p:cNvPr id="100" name="文本框 99">
              <a:extLst>
                <a:ext uri="{FF2B5EF4-FFF2-40B4-BE49-F238E27FC236}">
                  <a16:creationId xmlns:a16="http://schemas.microsoft.com/office/drawing/2014/main" id="{D3FB6127-F888-4BC9-A964-75B4841DF52F}"/>
                </a:ext>
              </a:extLst>
            </p:cNvPr>
            <p:cNvSpPr txBox="1"/>
            <p:nvPr/>
          </p:nvSpPr>
          <p:spPr>
            <a:xfrm>
              <a:off x="876641" y="664025"/>
              <a:ext cx="4885992" cy="269817"/>
            </a:xfrm>
            <a:prstGeom prst="rect">
              <a:avLst/>
            </a:prstGeom>
            <a:noFill/>
          </p:spPr>
          <p:txBody>
            <a:bodyPr wrap="square" rtlCol="0">
              <a:spAutoFit/>
              <a:scene3d>
                <a:camera prst="orthographicFront"/>
                <a:lightRig rig="threePt" dir="t"/>
              </a:scene3d>
              <a:sp3d contourW="12700"/>
            </a:bodyPr>
            <a:lstStyle/>
            <a:p>
              <a:pPr marL="0" marR="0" lvl="0" indent="0" defTabSz="914400" eaLnBrk="1" fontAlgn="auto" latinLnBrk="0" hangingPunct="1">
                <a:lnSpc>
                  <a:spcPct val="120000"/>
                </a:lnSpc>
                <a:spcBef>
                  <a:spcPts val="0"/>
                </a:spcBef>
                <a:spcAft>
                  <a:spcPts val="0"/>
                </a:spcAft>
                <a:buClrTx/>
                <a:buSzTx/>
                <a:buFontTx/>
                <a:buNone/>
                <a:tabLst/>
                <a:defRPr/>
              </a:pPr>
              <a:r>
                <a:rPr kumimoji="0" lang="en-US" altLang="zh-CN" sz="1050" b="0" i="0" u="none" strike="noStrike" kern="0" cap="none" spc="0" normalizeH="0" baseline="0" noProof="0" dirty="0">
                  <a:ln>
                    <a:noFill/>
                  </a:ln>
                  <a:solidFill>
                    <a:prstClr val="white">
                      <a:lumMod val="50000"/>
                    </a:prstClr>
                  </a:solidFill>
                  <a:effectLst/>
                  <a:uLnTx/>
                  <a:uFillTx/>
                  <a:latin typeface="微软雅黑"/>
                </a:rPr>
                <a:t>print the presentation and make it into a film to be used in a wider field</a:t>
              </a:r>
            </a:p>
          </p:txBody>
        </p:sp>
        <p:sp>
          <p:nvSpPr>
            <p:cNvPr id="101" name="矩形: 圆角 100">
              <a:extLst>
                <a:ext uri="{FF2B5EF4-FFF2-40B4-BE49-F238E27FC236}">
                  <a16:creationId xmlns:a16="http://schemas.microsoft.com/office/drawing/2014/main" id="{DF9CE3D6-323A-4B6F-9DDC-1CDEF2311D04}"/>
                </a:ext>
              </a:extLst>
            </p:cNvPr>
            <p:cNvSpPr/>
            <p:nvPr/>
          </p:nvSpPr>
          <p:spPr>
            <a:xfrm>
              <a:off x="767557" y="271524"/>
              <a:ext cx="90035" cy="612864"/>
            </a:xfrm>
            <a:prstGeom prst="roundRect">
              <a:avLst>
                <a:gd name="adj" fmla="val 50000"/>
              </a:avLst>
            </a:prstGeom>
            <a:solidFill>
              <a:schemeClr val="tx1">
                <a:lumMod val="50000"/>
                <a:lumOff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grpSp>
      <p:sp>
        <p:nvSpPr>
          <p:cNvPr id="102" name="文本框 101">
            <a:extLst>
              <a:ext uri="{FF2B5EF4-FFF2-40B4-BE49-F238E27FC236}">
                <a16:creationId xmlns:a16="http://schemas.microsoft.com/office/drawing/2014/main" id="{D9B92965-8B4C-489D-9DAD-D8A59F90A323}"/>
              </a:ext>
            </a:extLst>
          </p:cNvPr>
          <p:cNvSpPr txBox="1"/>
          <p:nvPr/>
        </p:nvSpPr>
        <p:spPr>
          <a:xfrm>
            <a:off x="2865550" y="1504565"/>
            <a:ext cx="1533710" cy="369332"/>
          </a:xfrm>
          <a:prstGeom prst="rect">
            <a:avLst/>
          </a:prstGeom>
          <a:solidFill>
            <a:srgbClr val="595959"/>
          </a:solidFill>
        </p:spPr>
        <p:txBody>
          <a:bodyPr wrap="square" rtlCol="0">
            <a:spAutoFit/>
          </a:bodyPr>
          <a:lstStyle/>
          <a:p>
            <a:pPr algn="r"/>
            <a:r>
              <a:rPr lang="zh-CN" altLang="en-US" b="1" spc="300">
                <a:solidFill>
                  <a:schemeClr val="bg1"/>
                </a:solidFill>
              </a:rPr>
              <a:t>请输入标题</a:t>
            </a:r>
          </a:p>
        </p:txBody>
      </p:sp>
      <p:sp>
        <p:nvSpPr>
          <p:cNvPr id="103" name="文本框 102">
            <a:extLst>
              <a:ext uri="{FF2B5EF4-FFF2-40B4-BE49-F238E27FC236}">
                <a16:creationId xmlns:a16="http://schemas.microsoft.com/office/drawing/2014/main" id="{FF9EB176-A886-4CE4-AFC1-8FC08E6AD2D9}"/>
              </a:ext>
            </a:extLst>
          </p:cNvPr>
          <p:cNvSpPr txBox="1"/>
          <p:nvPr/>
        </p:nvSpPr>
        <p:spPr>
          <a:xfrm>
            <a:off x="2198955" y="3009837"/>
            <a:ext cx="1533710" cy="369332"/>
          </a:xfrm>
          <a:prstGeom prst="rect">
            <a:avLst/>
          </a:prstGeom>
          <a:solidFill>
            <a:srgbClr val="595959"/>
          </a:solidFill>
        </p:spPr>
        <p:txBody>
          <a:bodyPr wrap="square" rtlCol="0">
            <a:spAutoFit/>
          </a:bodyPr>
          <a:lstStyle/>
          <a:p>
            <a:pPr algn="r"/>
            <a:r>
              <a:rPr lang="zh-CN" altLang="en-US" b="1" spc="300">
                <a:solidFill>
                  <a:schemeClr val="bg1"/>
                </a:solidFill>
              </a:rPr>
              <a:t>请输入标题</a:t>
            </a:r>
          </a:p>
        </p:txBody>
      </p:sp>
      <p:sp>
        <p:nvSpPr>
          <p:cNvPr id="104" name="文本框 103">
            <a:extLst>
              <a:ext uri="{FF2B5EF4-FFF2-40B4-BE49-F238E27FC236}">
                <a16:creationId xmlns:a16="http://schemas.microsoft.com/office/drawing/2014/main" id="{CA439BBB-0FA5-4C61-86BC-F15116B1A4AB}"/>
              </a:ext>
            </a:extLst>
          </p:cNvPr>
          <p:cNvSpPr txBox="1"/>
          <p:nvPr/>
        </p:nvSpPr>
        <p:spPr>
          <a:xfrm>
            <a:off x="2844598" y="4638326"/>
            <a:ext cx="1533710" cy="369332"/>
          </a:xfrm>
          <a:prstGeom prst="rect">
            <a:avLst/>
          </a:prstGeom>
          <a:solidFill>
            <a:srgbClr val="595959"/>
          </a:solidFill>
        </p:spPr>
        <p:txBody>
          <a:bodyPr wrap="square" rtlCol="0">
            <a:spAutoFit/>
          </a:bodyPr>
          <a:lstStyle/>
          <a:p>
            <a:pPr algn="r"/>
            <a:r>
              <a:rPr lang="zh-CN" altLang="en-US" b="1" spc="300">
                <a:solidFill>
                  <a:schemeClr val="bg1"/>
                </a:solidFill>
              </a:rPr>
              <a:t>请输入标题</a:t>
            </a:r>
          </a:p>
        </p:txBody>
      </p:sp>
      <p:sp>
        <p:nvSpPr>
          <p:cNvPr id="105" name="文本框 104">
            <a:extLst>
              <a:ext uri="{FF2B5EF4-FFF2-40B4-BE49-F238E27FC236}">
                <a16:creationId xmlns:a16="http://schemas.microsoft.com/office/drawing/2014/main" id="{69895B45-7A99-4B2C-8DA0-79C99687E0EA}"/>
              </a:ext>
            </a:extLst>
          </p:cNvPr>
          <p:cNvSpPr txBox="1"/>
          <p:nvPr/>
        </p:nvSpPr>
        <p:spPr>
          <a:xfrm>
            <a:off x="7780563" y="1504565"/>
            <a:ext cx="1533710" cy="369332"/>
          </a:xfrm>
          <a:prstGeom prst="rect">
            <a:avLst/>
          </a:prstGeom>
          <a:solidFill>
            <a:srgbClr val="595959"/>
          </a:solidFill>
        </p:spPr>
        <p:txBody>
          <a:bodyPr wrap="square" rtlCol="0">
            <a:spAutoFit/>
          </a:bodyPr>
          <a:lstStyle/>
          <a:p>
            <a:pPr algn="r"/>
            <a:r>
              <a:rPr lang="zh-CN" altLang="en-US" b="1" spc="300">
                <a:solidFill>
                  <a:schemeClr val="bg1"/>
                </a:solidFill>
              </a:rPr>
              <a:t>请输入标题</a:t>
            </a:r>
          </a:p>
        </p:txBody>
      </p:sp>
      <p:sp>
        <p:nvSpPr>
          <p:cNvPr id="106" name="文本框 105">
            <a:extLst>
              <a:ext uri="{FF2B5EF4-FFF2-40B4-BE49-F238E27FC236}">
                <a16:creationId xmlns:a16="http://schemas.microsoft.com/office/drawing/2014/main" id="{9B03E8B6-9103-4AC5-8902-C0464935EAD4}"/>
              </a:ext>
            </a:extLst>
          </p:cNvPr>
          <p:cNvSpPr txBox="1"/>
          <p:nvPr/>
        </p:nvSpPr>
        <p:spPr>
          <a:xfrm>
            <a:off x="8389182" y="3009837"/>
            <a:ext cx="1533710" cy="369332"/>
          </a:xfrm>
          <a:prstGeom prst="rect">
            <a:avLst/>
          </a:prstGeom>
          <a:solidFill>
            <a:srgbClr val="595959"/>
          </a:solidFill>
        </p:spPr>
        <p:txBody>
          <a:bodyPr wrap="square" rtlCol="0">
            <a:spAutoFit/>
          </a:bodyPr>
          <a:lstStyle/>
          <a:p>
            <a:pPr algn="r"/>
            <a:r>
              <a:rPr lang="zh-CN" altLang="en-US" b="1" spc="300">
                <a:solidFill>
                  <a:schemeClr val="bg1"/>
                </a:solidFill>
              </a:rPr>
              <a:t>请输入标题</a:t>
            </a:r>
          </a:p>
        </p:txBody>
      </p:sp>
      <p:sp>
        <p:nvSpPr>
          <p:cNvPr id="107" name="文本框 106">
            <a:extLst>
              <a:ext uri="{FF2B5EF4-FFF2-40B4-BE49-F238E27FC236}">
                <a16:creationId xmlns:a16="http://schemas.microsoft.com/office/drawing/2014/main" id="{76633F78-6E7B-4E61-9238-948EC6CC583E}"/>
              </a:ext>
            </a:extLst>
          </p:cNvPr>
          <p:cNvSpPr txBox="1"/>
          <p:nvPr/>
        </p:nvSpPr>
        <p:spPr>
          <a:xfrm>
            <a:off x="7759611" y="4638326"/>
            <a:ext cx="1533710" cy="369332"/>
          </a:xfrm>
          <a:prstGeom prst="rect">
            <a:avLst/>
          </a:prstGeom>
          <a:solidFill>
            <a:srgbClr val="595959"/>
          </a:solidFill>
        </p:spPr>
        <p:txBody>
          <a:bodyPr wrap="square" rtlCol="0">
            <a:spAutoFit/>
          </a:bodyPr>
          <a:lstStyle/>
          <a:p>
            <a:pPr algn="r"/>
            <a:r>
              <a:rPr lang="zh-CN" altLang="en-US" b="1" spc="300">
                <a:solidFill>
                  <a:schemeClr val="bg1"/>
                </a:solidFill>
              </a:rPr>
              <a:t>请输入标题</a:t>
            </a:r>
          </a:p>
        </p:txBody>
      </p:sp>
    </p:spTree>
    <p:extLst>
      <p:ext uri="{BB962C8B-B14F-4D97-AF65-F5344CB8AC3E}">
        <p14:creationId xmlns:p14="http://schemas.microsoft.com/office/powerpoint/2010/main" val="1654886451"/>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ECECEC"/>
        </a:solidFill>
        <a:effectLst/>
      </p:bgPr>
    </p:bg>
    <p:spTree>
      <p:nvGrpSpPr>
        <p:cNvPr id="1" name=""/>
        <p:cNvGrpSpPr/>
        <p:nvPr/>
      </p:nvGrpSpPr>
      <p:grpSpPr>
        <a:xfrm>
          <a:off x="0" y="0"/>
          <a:ext cx="0" cy="0"/>
          <a:chOff x="0" y="0"/>
          <a:chExt cx="0" cy="0"/>
        </a:xfrm>
      </p:grpSpPr>
      <p:cxnSp>
        <p:nvCxnSpPr>
          <p:cNvPr id="2" name="直接连接符 1"/>
          <p:cNvCxnSpPr/>
          <p:nvPr/>
        </p:nvCxnSpPr>
        <p:spPr>
          <a:xfrm flipH="1">
            <a:off x="7376039" y="3355491"/>
            <a:ext cx="310223" cy="70285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H="1">
            <a:off x="7759497" y="3196564"/>
            <a:ext cx="625191" cy="3587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V="1">
            <a:off x="8338599" y="2696884"/>
            <a:ext cx="830007" cy="5318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6720116" y="3730953"/>
            <a:ext cx="595085" cy="3918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H="1">
            <a:off x="6096002" y="3786588"/>
            <a:ext cx="438017" cy="22013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a:cxnSpLocks/>
            <a:stCxn id="38" idx="6"/>
          </p:cNvCxnSpPr>
          <p:nvPr/>
        </p:nvCxnSpPr>
        <p:spPr>
          <a:xfrm flipV="1">
            <a:off x="3458899" y="4058343"/>
            <a:ext cx="1277462" cy="32019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a:cxnSpLocks/>
            <a:stCxn id="44" idx="6"/>
          </p:cNvCxnSpPr>
          <p:nvPr/>
        </p:nvCxnSpPr>
        <p:spPr>
          <a:xfrm>
            <a:off x="2647765" y="4083897"/>
            <a:ext cx="748340" cy="28231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H="1" flipV="1">
            <a:off x="4750593" y="4075067"/>
            <a:ext cx="767432" cy="66170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V="1">
            <a:off x="5619211" y="4006726"/>
            <a:ext cx="397187" cy="70232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6458858" y="3034267"/>
            <a:ext cx="188687" cy="7112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6720116" y="3730953"/>
            <a:ext cx="595085" cy="3918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a:cxnSpLocks/>
            <a:stCxn id="21" idx="2"/>
          </p:cNvCxnSpPr>
          <p:nvPr/>
        </p:nvCxnSpPr>
        <p:spPr>
          <a:xfrm>
            <a:off x="8796303" y="4378542"/>
            <a:ext cx="823949" cy="6633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a:cxnSpLocks/>
            <a:endCxn id="21" idx="6"/>
          </p:cNvCxnSpPr>
          <p:nvPr/>
        </p:nvCxnSpPr>
        <p:spPr>
          <a:xfrm flipV="1">
            <a:off x="8115302" y="4378542"/>
            <a:ext cx="538199" cy="69498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flipV="1">
            <a:off x="7353302" y="4105458"/>
            <a:ext cx="742950" cy="96806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5043941" y="2642382"/>
            <a:ext cx="714925" cy="4529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H="1">
            <a:off x="4426138" y="2701291"/>
            <a:ext cx="614743" cy="5273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5859842" y="2788656"/>
            <a:ext cx="510834" cy="21828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9" name="椭圆 18"/>
          <p:cNvSpPr/>
          <p:nvPr/>
        </p:nvSpPr>
        <p:spPr>
          <a:xfrm flipH="1">
            <a:off x="9168606" y="2607188"/>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flipH="1">
            <a:off x="8244832" y="3115880"/>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flipH="1">
            <a:off x="8653501" y="4307141"/>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flipH="1">
            <a:off x="8139151" y="2135441"/>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flipH="1">
            <a:off x="7844121" y="2567425"/>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flipH="1">
            <a:off x="10293810" y="3532420"/>
            <a:ext cx="174497" cy="17449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flipH="1">
            <a:off x="7659991" y="3202370"/>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flipH="1">
            <a:off x="9493061" y="4407651"/>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flipH="1">
            <a:off x="8695659" y="5261988"/>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flipH="1">
            <a:off x="6370676" y="2935541"/>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flipH="1">
            <a:off x="6939444" y="2569216"/>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flipH="1">
            <a:off x="7066444" y="5274316"/>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flipH="1">
            <a:off x="6472276" y="4688141"/>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flipH="1">
            <a:off x="7991605" y="5005163"/>
            <a:ext cx="174497" cy="17449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flipH="1">
            <a:off x="7177565" y="3994696"/>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flipH="1">
            <a:off x="7634479" y="5468972"/>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flipH="1">
            <a:off x="9273325" y="3596636"/>
            <a:ext cx="258343" cy="258343"/>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flipH="1">
            <a:off x="1948919" y="3782933"/>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3617532" y="3115880"/>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3316097" y="4307141"/>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2821120" y="2886716"/>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3830447" y="2135441"/>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4281681" y="2323912"/>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4816379" y="1990841"/>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a:off x="4273017" y="3202370"/>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a:off x="2468373" y="3994201"/>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5737953" y="266676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5018220" y="2569216"/>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4891220" y="5274316"/>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5497322" y="4688141"/>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3946298" y="5005163"/>
            <a:ext cx="174497" cy="17449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a:off x="5328345" y="3661570"/>
            <a:ext cx="189366" cy="18936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a:off x="4684799" y="3994696"/>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a:off x="2881794" y="4767638"/>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p:cNvSpPr/>
          <p:nvPr/>
        </p:nvSpPr>
        <p:spPr>
          <a:xfrm flipH="1">
            <a:off x="5953829" y="1734794"/>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a:off x="4058042" y="4497886"/>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flipH="1">
            <a:off x="5931590" y="3844450"/>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nvSpPr>
        <p:spPr>
          <a:xfrm flipH="1">
            <a:off x="6566517" y="3661681"/>
            <a:ext cx="214413" cy="214413"/>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p:cNvSpPr/>
          <p:nvPr/>
        </p:nvSpPr>
        <p:spPr>
          <a:xfrm flipH="1">
            <a:off x="6216884" y="5421935"/>
            <a:ext cx="218908" cy="21890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p:cNvSpPr/>
          <p:nvPr/>
        </p:nvSpPr>
        <p:spPr>
          <a:xfrm>
            <a:off x="7039536" y="2141482"/>
            <a:ext cx="208552" cy="208552"/>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9" name="直接连接符 58"/>
          <p:cNvCxnSpPr>
            <a:cxnSpLocks/>
            <a:endCxn id="40" idx="3"/>
          </p:cNvCxnSpPr>
          <p:nvPr/>
        </p:nvCxnSpPr>
        <p:spPr>
          <a:xfrm flipV="1">
            <a:off x="2953195" y="2257330"/>
            <a:ext cx="898165" cy="6520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a:cxnSpLocks/>
            <a:stCxn id="43" idx="0"/>
            <a:endCxn id="40" idx="5"/>
          </p:cNvCxnSpPr>
          <p:nvPr/>
        </p:nvCxnSpPr>
        <p:spPr>
          <a:xfrm flipH="1" flipV="1">
            <a:off x="3952336" y="2257330"/>
            <a:ext cx="410377" cy="94504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1" name="矩形 60"/>
          <p:cNvSpPr/>
          <p:nvPr/>
        </p:nvSpPr>
        <p:spPr>
          <a:xfrm>
            <a:off x="0" y="0"/>
            <a:ext cx="12192000" cy="6858000"/>
          </a:xfrm>
          <a:prstGeom prst="rect">
            <a:avLst/>
          </a:prstGeom>
          <a:solidFill>
            <a:srgbClr val="ECECEC">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矩形 65"/>
          <p:cNvSpPr/>
          <p:nvPr/>
        </p:nvSpPr>
        <p:spPr>
          <a:xfrm rot="2700000">
            <a:off x="6399347" y="2960471"/>
            <a:ext cx="1497106" cy="1497106"/>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0" dirty="0"/>
              <a:t>W</a:t>
            </a:r>
            <a:endParaRPr lang="zh-CN" altLang="en-US" sz="8000" dirty="0"/>
          </a:p>
        </p:txBody>
      </p:sp>
      <p:sp>
        <p:nvSpPr>
          <p:cNvPr id="64" name="矩形 63"/>
          <p:cNvSpPr/>
          <p:nvPr/>
        </p:nvSpPr>
        <p:spPr>
          <a:xfrm rot="2700000">
            <a:off x="5659674" y="4447729"/>
            <a:ext cx="1497106" cy="1497106"/>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0" dirty="0"/>
              <a:t>T</a:t>
            </a:r>
            <a:endParaRPr lang="zh-CN" altLang="en-US" sz="8000" dirty="0"/>
          </a:p>
        </p:txBody>
      </p:sp>
      <p:sp>
        <p:nvSpPr>
          <p:cNvPr id="65" name="矩形 64"/>
          <p:cNvSpPr/>
          <p:nvPr/>
        </p:nvSpPr>
        <p:spPr>
          <a:xfrm rot="2700000">
            <a:off x="5272036" y="1808944"/>
            <a:ext cx="1497106" cy="1497106"/>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0" dirty="0"/>
              <a:t>S</a:t>
            </a:r>
            <a:endParaRPr lang="zh-CN" altLang="en-US" sz="8000" dirty="0"/>
          </a:p>
        </p:txBody>
      </p:sp>
      <p:sp>
        <p:nvSpPr>
          <p:cNvPr id="63" name="矩形 62"/>
          <p:cNvSpPr/>
          <p:nvPr/>
        </p:nvSpPr>
        <p:spPr>
          <a:xfrm rot="2700000">
            <a:off x="4532364" y="3320419"/>
            <a:ext cx="1497106" cy="1497106"/>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0" dirty="0"/>
              <a:t>O</a:t>
            </a:r>
            <a:endParaRPr lang="zh-CN" altLang="en-US" sz="8000" dirty="0"/>
          </a:p>
        </p:txBody>
      </p:sp>
      <p:grpSp>
        <p:nvGrpSpPr>
          <p:cNvPr id="73" name="组合 72">
            <a:extLst>
              <a:ext uri="{FF2B5EF4-FFF2-40B4-BE49-F238E27FC236}">
                <a16:creationId xmlns:a16="http://schemas.microsoft.com/office/drawing/2014/main" id="{EBE122D1-1959-436D-A534-993B21D09E08}"/>
              </a:ext>
            </a:extLst>
          </p:cNvPr>
          <p:cNvGrpSpPr/>
          <p:nvPr/>
        </p:nvGrpSpPr>
        <p:grpSpPr>
          <a:xfrm>
            <a:off x="767557" y="217775"/>
            <a:ext cx="4995076" cy="716067"/>
            <a:chOff x="767557" y="217775"/>
            <a:chExt cx="4995076" cy="716067"/>
          </a:xfrm>
        </p:grpSpPr>
        <p:sp>
          <p:nvSpPr>
            <p:cNvPr id="74" name="文本框 73">
              <a:extLst>
                <a:ext uri="{FF2B5EF4-FFF2-40B4-BE49-F238E27FC236}">
                  <a16:creationId xmlns:a16="http://schemas.microsoft.com/office/drawing/2014/main" id="{30A5A6C3-B928-4145-A345-0B9558AEEB6B}"/>
                </a:ext>
              </a:extLst>
            </p:cNvPr>
            <p:cNvSpPr txBox="1"/>
            <p:nvPr/>
          </p:nvSpPr>
          <p:spPr>
            <a:xfrm>
              <a:off x="876640" y="217775"/>
              <a:ext cx="3295317" cy="400110"/>
            </a:xfrm>
            <a:prstGeom prst="rect">
              <a:avLst/>
            </a:prstGeom>
            <a:noFill/>
          </p:spPr>
          <p:txBody>
            <a:bodyPr wrap="square" rtlCol="0">
              <a:spAutoFit/>
              <a:scene3d>
                <a:camera prst="orthographicFront"/>
                <a:lightRig rig="threePt" dir="t"/>
              </a:scene3d>
              <a:sp3d contourW="12700"/>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a:ln>
                    <a:noFill/>
                  </a:ln>
                  <a:effectLst/>
                  <a:uLnTx/>
                  <a:uFillTx/>
                  <a:latin typeface="微软雅黑"/>
                </a:rPr>
                <a:t>B</a:t>
              </a:r>
              <a:r>
                <a:rPr kumimoji="0" lang="en-US" altLang="zh-CN" sz="2000" b="1" i="0" u="none" strike="noStrike" kern="0" cap="none" spc="0" normalizeH="0" baseline="0" noProof="0">
                  <a:ln>
                    <a:noFill/>
                  </a:ln>
                  <a:solidFill>
                    <a:schemeClr val="bg1">
                      <a:lumMod val="75000"/>
                    </a:schemeClr>
                  </a:solidFill>
                  <a:effectLst/>
                  <a:uLnTx/>
                  <a:uFillTx/>
                  <a:latin typeface="微软雅黑"/>
                </a:rPr>
                <a:t>usiness</a:t>
              </a:r>
              <a:r>
                <a:rPr kumimoji="0" lang="en-US" altLang="zh-CN" sz="2000" b="1" i="0" u="none" strike="noStrike" kern="0" cap="none" spc="0" normalizeH="0" baseline="0" noProof="0">
                  <a:ln>
                    <a:noFill/>
                  </a:ln>
                  <a:solidFill>
                    <a:prstClr val="black">
                      <a:lumMod val="75000"/>
                      <a:lumOff val="25000"/>
                    </a:prstClr>
                  </a:solidFill>
                  <a:effectLst/>
                  <a:uLnTx/>
                  <a:uFillTx/>
                  <a:latin typeface="微软雅黑"/>
                </a:rPr>
                <a:t> </a:t>
              </a:r>
              <a:r>
                <a:rPr lang="en-US" altLang="zh-CN" sz="2000" b="1" kern="0">
                  <a:solidFill>
                    <a:schemeClr val="bg1">
                      <a:lumMod val="75000"/>
                    </a:schemeClr>
                  </a:solidFill>
                  <a:latin typeface="微软雅黑"/>
                </a:rPr>
                <a:t>template</a:t>
              </a:r>
              <a:endParaRPr lang="zh-CN" altLang="en-US" sz="2000" b="1" kern="0" dirty="0">
                <a:solidFill>
                  <a:schemeClr val="bg1">
                    <a:lumMod val="75000"/>
                  </a:schemeClr>
                </a:solidFill>
                <a:latin typeface="微软雅黑"/>
              </a:endParaRPr>
            </a:p>
          </p:txBody>
        </p:sp>
        <p:sp>
          <p:nvSpPr>
            <p:cNvPr id="75" name="文本框 74">
              <a:extLst>
                <a:ext uri="{FF2B5EF4-FFF2-40B4-BE49-F238E27FC236}">
                  <a16:creationId xmlns:a16="http://schemas.microsoft.com/office/drawing/2014/main" id="{9595BA2A-05C3-40FA-92F8-C00B0987F883}"/>
                </a:ext>
              </a:extLst>
            </p:cNvPr>
            <p:cNvSpPr txBox="1"/>
            <p:nvPr/>
          </p:nvSpPr>
          <p:spPr>
            <a:xfrm>
              <a:off x="876641" y="664025"/>
              <a:ext cx="4885992" cy="269817"/>
            </a:xfrm>
            <a:prstGeom prst="rect">
              <a:avLst/>
            </a:prstGeom>
            <a:noFill/>
          </p:spPr>
          <p:txBody>
            <a:bodyPr wrap="square" rtlCol="0">
              <a:spAutoFit/>
              <a:scene3d>
                <a:camera prst="orthographicFront"/>
                <a:lightRig rig="threePt" dir="t"/>
              </a:scene3d>
              <a:sp3d contourW="12700"/>
            </a:bodyPr>
            <a:lstStyle/>
            <a:p>
              <a:pPr marL="0" marR="0" lvl="0" indent="0" defTabSz="914400" eaLnBrk="1" fontAlgn="auto" latinLnBrk="0" hangingPunct="1">
                <a:lnSpc>
                  <a:spcPct val="120000"/>
                </a:lnSpc>
                <a:spcBef>
                  <a:spcPts val="0"/>
                </a:spcBef>
                <a:spcAft>
                  <a:spcPts val="0"/>
                </a:spcAft>
                <a:buClrTx/>
                <a:buSzTx/>
                <a:buFontTx/>
                <a:buNone/>
                <a:tabLst/>
                <a:defRPr/>
              </a:pPr>
              <a:r>
                <a:rPr kumimoji="0" lang="en-US" altLang="zh-CN" sz="1050" b="0" i="0" u="none" strike="noStrike" kern="0" cap="none" spc="0" normalizeH="0" baseline="0" noProof="0" dirty="0">
                  <a:ln>
                    <a:noFill/>
                  </a:ln>
                  <a:solidFill>
                    <a:prstClr val="white">
                      <a:lumMod val="50000"/>
                    </a:prstClr>
                  </a:solidFill>
                  <a:effectLst/>
                  <a:uLnTx/>
                  <a:uFillTx/>
                  <a:latin typeface="微软雅黑"/>
                </a:rPr>
                <a:t>print the presentation and make it into a film to be used in a wider field</a:t>
              </a:r>
            </a:p>
          </p:txBody>
        </p:sp>
        <p:sp>
          <p:nvSpPr>
            <p:cNvPr id="76" name="矩形: 圆角 75">
              <a:extLst>
                <a:ext uri="{FF2B5EF4-FFF2-40B4-BE49-F238E27FC236}">
                  <a16:creationId xmlns:a16="http://schemas.microsoft.com/office/drawing/2014/main" id="{D04F2A1F-2D19-426A-B809-9948DD5503DA}"/>
                </a:ext>
              </a:extLst>
            </p:cNvPr>
            <p:cNvSpPr/>
            <p:nvPr/>
          </p:nvSpPr>
          <p:spPr>
            <a:xfrm>
              <a:off x="767557" y="271524"/>
              <a:ext cx="90035" cy="612864"/>
            </a:xfrm>
            <a:prstGeom prst="roundRect">
              <a:avLst>
                <a:gd name="adj" fmla="val 50000"/>
              </a:avLst>
            </a:prstGeom>
            <a:solidFill>
              <a:schemeClr val="tx1">
                <a:lumMod val="50000"/>
                <a:lumOff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grpSp>
      <p:sp>
        <p:nvSpPr>
          <p:cNvPr id="67" name="矩形 66"/>
          <p:cNvSpPr/>
          <p:nvPr/>
        </p:nvSpPr>
        <p:spPr>
          <a:xfrm>
            <a:off x="1948919" y="1722947"/>
            <a:ext cx="2647488" cy="617733"/>
          </a:xfrm>
          <a:prstGeom prst="rect">
            <a:avLst/>
          </a:prstGeom>
        </p:spPr>
        <p:txBody>
          <a:bodyPr wrap="square">
            <a:spAutoFit/>
          </a:bodyPr>
          <a:lstStyle/>
          <a:p>
            <a:pPr algn="r">
              <a:lnSpc>
                <a:spcPct val="150000"/>
              </a:lnSpc>
            </a:pPr>
            <a:r>
              <a:rPr lang="en-US" altLang="zh-CN" sz="1200" dirty="0">
                <a:solidFill>
                  <a:schemeClr val="bg1">
                    <a:lumMod val="65000"/>
                  </a:schemeClr>
                </a:solidFill>
                <a:latin typeface="Calibri" panose="020F0502020204030204" pitchFamily="34" charset="0"/>
                <a:cs typeface="Calibri" panose="020F0502020204030204" pitchFamily="34" charset="0"/>
              </a:rPr>
              <a:t>Love is a lamp, while friendship is the shadow. When </a:t>
            </a:r>
            <a:r>
              <a:rPr lang="en-US" altLang="zh-CN" sz="1200">
                <a:solidFill>
                  <a:schemeClr val="bg1">
                    <a:lumMod val="65000"/>
                  </a:schemeClr>
                </a:solidFill>
                <a:latin typeface="Calibri" panose="020F0502020204030204" pitchFamily="34" charset="0"/>
                <a:cs typeface="Calibri" panose="020F0502020204030204" pitchFamily="34" charset="0"/>
              </a:rPr>
              <a:t>the lamp.</a:t>
            </a:r>
            <a:endParaRPr lang="en-US" altLang="zh-CN" sz="1200" dirty="0">
              <a:solidFill>
                <a:schemeClr val="bg1">
                  <a:lumMod val="65000"/>
                </a:schemeClr>
              </a:solidFill>
              <a:latin typeface="Calibri" panose="020F0502020204030204" pitchFamily="34" charset="0"/>
              <a:cs typeface="Calibri" panose="020F0502020204030204" pitchFamily="34" charset="0"/>
            </a:endParaRPr>
          </a:p>
        </p:txBody>
      </p:sp>
      <p:sp>
        <p:nvSpPr>
          <p:cNvPr id="77" name="文本框 76">
            <a:extLst>
              <a:ext uri="{FF2B5EF4-FFF2-40B4-BE49-F238E27FC236}">
                <a16:creationId xmlns:a16="http://schemas.microsoft.com/office/drawing/2014/main" id="{954A1353-AD1B-49DE-A8E4-0A1F5161AEF4}"/>
              </a:ext>
            </a:extLst>
          </p:cNvPr>
          <p:cNvSpPr txBox="1"/>
          <p:nvPr/>
        </p:nvSpPr>
        <p:spPr>
          <a:xfrm>
            <a:off x="3330839" y="1430913"/>
            <a:ext cx="1265568" cy="307777"/>
          </a:xfrm>
          <a:prstGeom prst="rect">
            <a:avLst/>
          </a:prstGeom>
          <a:solidFill>
            <a:srgbClr val="595959"/>
          </a:solidFill>
        </p:spPr>
        <p:txBody>
          <a:bodyPr wrap="square" rtlCol="0">
            <a:spAutoFit/>
          </a:bodyPr>
          <a:lstStyle/>
          <a:p>
            <a:pPr algn="r"/>
            <a:r>
              <a:rPr lang="zh-CN" altLang="en-US" sz="1400" b="1" spc="300">
                <a:solidFill>
                  <a:schemeClr val="bg1"/>
                </a:solidFill>
              </a:rPr>
              <a:t>请输入标题</a:t>
            </a:r>
          </a:p>
        </p:txBody>
      </p:sp>
      <p:grpSp>
        <p:nvGrpSpPr>
          <p:cNvPr id="78" name="组合 77">
            <a:extLst>
              <a:ext uri="{FF2B5EF4-FFF2-40B4-BE49-F238E27FC236}">
                <a16:creationId xmlns:a16="http://schemas.microsoft.com/office/drawing/2014/main" id="{7A361FE0-ED0F-4A49-ADF4-BE4FCC4E7367}"/>
              </a:ext>
            </a:extLst>
          </p:cNvPr>
          <p:cNvGrpSpPr/>
          <p:nvPr/>
        </p:nvGrpSpPr>
        <p:grpSpPr>
          <a:xfrm>
            <a:off x="1120691" y="3966849"/>
            <a:ext cx="2647488" cy="909767"/>
            <a:chOff x="1948919" y="1430913"/>
            <a:chExt cx="2647488" cy="909767"/>
          </a:xfrm>
        </p:grpSpPr>
        <p:sp>
          <p:nvSpPr>
            <p:cNvPr id="79" name="矩形 78">
              <a:extLst>
                <a:ext uri="{FF2B5EF4-FFF2-40B4-BE49-F238E27FC236}">
                  <a16:creationId xmlns:a16="http://schemas.microsoft.com/office/drawing/2014/main" id="{AFB832E0-406B-4741-9313-8A052B1CF461}"/>
                </a:ext>
              </a:extLst>
            </p:cNvPr>
            <p:cNvSpPr/>
            <p:nvPr/>
          </p:nvSpPr>
          <p:spPr>
            <a:xfrm>
              <a:off x="1948919" y="1722947"/>
              <a:ext cx="2647488" cy="617733"/>
            </a:xfrm>
            <a:prstGeom prst="rect">
              <a:avLst/>
            </a:prstGeom>
          </p:spPr>
          <p:txBody>
            <a:bodyPr wrap="square">
              <a:spAutoFit/>
            </a:bodyPr>
            <a:lstStyle/>
            <a:p>
              <a:pPr algn="r">
                <a:lnSpc>
                  <a:spcPct val="150000"/>
                </a:lnSpc>
              </a:pPr>
              <a:r>
                <a:rPr lang="en-US" altLang="zh-CN" sz="1200" dirty="0">
                  <a:solidFill>
                    <a:schemeClr val="bg1">
                      <a:lumMod val="65000"/>
                    </a:schemeClr>
                  </a:solidFill>
                  <a:latin typeface="Calibri" panose="020F0502020204030204" pitchFamily="34" charset="0"/>
                  <a:cs typeface="Calibri" panose="020F0502020204030204" pitchFamily="34" charset="0"/>
                </a:rPr>
                <a:t>Love is a lamp, while friendship is the shadow. When </a:t>
              </a:r>
              <a:r>
                <a:rPr lang="en-US" altLang="zh-CN" sz="1200">
                  <a:solidFill>
                    <a:schemeClr val="bg1">
                      <a:lumMod val="65000"/>
                    </a:schemeClr>
                  </a:solidFill>
                  <a:latin typeface="Calibri" panose="020F0502020204030204" pitchFamily="34" charset="0"/>
                  <a:cs typeface="Calibri" panose="020F0502020204030204" pitchFamily="34" charset="0"/>
                </a:rPr>
                <a:t>the lamp.</a:t>
              </a:r>
              <a:endParaRPr lang="en-US" altLang="zh-CN" sz="1200" dirty="0">
                <a:solidFill>
                  <a:schemeClr val="bg1">
                    <a:lumMod val="65000"/>
                  </a:schemeClr>
                </a:solidFill>
                <a:latin typeface="Calibri" panose="020F0502020204030204" pitchFamily="34" charset="0"/>
                <a:cs typeface="Calibri" panose="020F0502020204030204" pitchFamily="34" charset="0"/>
              </a:endParaRPr>
            </a:p>
          </p:txBody>
        </p:sp>
        <p:sp>
          <p:nvSpPr>
            <p:cNvPr id="80" name="文本框 79">
              <a:extLst>
                <a:ext uri="{FF2B5EF4-FFF2-40B4-BE49-F238E27FC236}">
                  <a16:creationId xmlns:a16="http://schemas.microsoft.com/office/drawing/2014/main" id="{D1D864F0-0CAA-467E-9ADF-5ABD2710AF53}"/>
                </a:ext>
              </a:extLst>
            </p:cNvPr>
            <p:cNvSpPr txBox="1"/>
            <p:nvPr/>
          </p:nvSpPr>
          <p:spPr>
            <a:xfrm>
              <a:off x="3330839" y="1430913"/>
              <a:ext cx="1265568" cy="307777"/>
            </a:xfrm>
            <a:prstGeom prst="rect">
              <a:avLst/>
            </a:prstGeom>
            <a:solidFill>
              <a:srgbClr val="595959"/>
            </a:solidFill>
          </p:spPr>
          <p:txBody>
            <a:bodyPr wrap="square" rtlCol="0">
              <a:spAutoFit/>
            </a:bodyPr>
            <a:lstStyle/>
            <a:p>
              <a:pPr algn="r"/>
              <a:r>
                <a:rPr lang="zh-CN" altLang="en-US" sz="1400" b="1" spc="300">
                  <a:solidFill>
                    <a:schemeClr val="bg1"/>
                  </a:solidFill>
                </a:rPr>
                <a:t>请输入标题</a:t>
              </a:r>
            </a:p>
          </p:txBody>
        </p:sp>
      </p:grpSp>
      <p:grpSp>
        <p:nvGrpSpPr>
          <p:cNvPr id="84" name="组合 83">
            <a:extLst>
              <a:ext uri="{FF2B5EF4-FFF2-40B4-BE49-F238E27FC236}">
                <a16:creationId xmlns:a16="http://schemas.microsoft.com/office/drawing/2014/main" id="{D528199B-4BF8-454A-98C2-5DF77FDA83DD}"/>
              </a:ext>
            </a:extLst>
          </p:cNvPr>
          <p:cNvGrpSpPr/>
          <p:nvPr/>
        </p:nvGrpSpPr>
        <p:grpSpPr>
          <a:xfrm>
            <a:off x="7749689" y="5527699"/>
            <a:ext cx="2647488" cy="909767"/>
            <a:chOff x="7749689" y="5527699"/>
            <a:chExt cx="2647488" cy="909767"/>
          </a:xfrm>
        </p:grpSpPr>
        <p:sp>
          <p:nvSpPr>
            <p:cNvPr id="82" name="矩形 81">
              <a:extLst>
                <a:ext uri="{FF2B5EF4-FFF2-40B4-BE49-F238E27FC236}">
                  <a16:creationId xmlns:a16="http://schemas.microsoft.com/office/drawing/2014/main" id="{17802362-9479-4945-B08F-AF7E9C5AD6EB}"/>
                </a:ext>
              </a:extLst>
            </p:cNvPr>
            <p:cNvSpPr/>
            <p:nvPr/>
          </p:nvSpPr>
          <p:spPr>
            <a:xfrm>
              <a:off x="7749689" y="5819733"/>
              <a:ext cx="2647488" cy="617733"/>
            </a:xfrm>
            <a:prstGeom prst="rect">
              <a:avLst/>
            </a:prstGeom>
          </p:spPr>
          <p:txBody>
            <a:bodyPr wrap="square">
              <a:spAutoFit/>
            </a:bodyPr>
            <a:lstStyle/>
            <a:p>
              <a:pPr>
                <a:lnSpc>
                  <a:spcPct val="150000"/>
                </a:lnSpc>
              </a:pPr>
              <a:r>
                <a:rPr lang="en-US" altLang="zh-CN" sz="1200" dirty="0">
                  <a:solidFill>
                    <a:schemeClr val="bg1">
                      <a:lumMod val="65000"/>
                    </a:schemeClr>
                  </a:solidFill>
                  <a:latin typeface="Calibri" panose="020F0502020204030204" pitchFamily="34" charset="0"/>
                  <a:cs typeface="Calibri" panose="020F0502020204030204" pitchFamily="34" charset="0"/>
                </a:rPr>
                <a:t>Love is a lamp, while friendship is the shadow. When </a:t>
              </a:r>
              <a:r>
                <a:rPr lang="en-US" altLang="zh-CN" sz="1200">
                  <a:solidFill>
                    <a:schemeClr val="bg1">
                      <a:lumMod val="65000"/>
                    </a:schemeClr>
                  </a:solidFill>
                  <a:latin typeface="Calibri" panose="020F0502020204030204" pitchFamily="34" charset="0"/>
                  <a:cs typeface="Calibri" panose="020F0502020204030204" pitchFamily="34" charset="0"/>
                </a:rPr>
                <a:t>the lamp.</a:t>
              </a:r>
              <a:endParaRPr lang="en-US" altLang="zh-CN" sz="1200" dirty="0">
                <a:solidFill>
                  <a:schemeClr val="bg1">
                    <a:lumMod val="65000"/>
                  </a:schemeClr>
                </a:solidFill>
                <a:latin typeface="Calibri" panose="020F0502020204030204" pitchFamily="34" charset="0"/>
                <a:cs typeface="Calibri" panose="020F0502020204030204" pitchFamily="34" charset="0"/>
              </a:endParaRPr>
            </a:p>
          </p:txBody>
        </p:sp>
        <p:sp>
          <p:nvSpPr>
            <p:cNvPr id="83" name="文本框 82">
              <a:extLst>
                <a:ext uri="{FF2B5EF4-FFF2-40B4-BE49-F238E27FC236}">
                  <a16:creationId xmlns:a16="http://schemas.microsoft.com/office/drawing/2014/main" id="{C6FD538D-09D4-43BC-9BB7-E3A9B0889353}"/>
                </a:ext>
              </a:extLst>
            </p:cNvPr>
            <p:cNvSpPr txBox="1"/>
            <p:nvPr/>
          </p:nvSpPr>
          <p:spPr>
            <a:xfrm>
              <a:off x="7839383" y="5527699"/>
              <a:ext cx="1265568" cy="307777"/>
            </a:xfrm>
            <a:prstGeom prst="rect">
              <a:avLst/>
            </a:prstGeom>
            <a:solidFill>
              <a:srgbClr val="595959"/>
            </a:solidFill>
          </p:spPr>
          <p:txBody>
            <a:bodyPr wrap="square" rtlCol="0">
              <a:spAutoFit/>
            </a:bodyPr>
            <a:lstStyle/>
            <a:p>
              <a:r>
                <a:rPr lang="zh-CN" altLang="en-US" sz="1400" b="1" spc="300">
                  <a:solidFill>
                    <a:schemeClr val="bg1"/>
                  </a:solidFill>
                </a:rPr>
                <a:t>请输入标题</a:t>
              </a:r>
            </a:p>
          </p:txBody>
        </p:sp>
      </p:grpSp>
      <p:grpSp>
        <p:nvGrpSpPr>
          <p:cNvPr id="85" name="组合 84">
            <a:extLst>
              <a:ext uri="{FF2B5EF4-FFF2-40B4-BE49-F238E27FC236}">
                <a16:creationId xmlns:a16="http://schemas.microsoft.com/office/drawing/2014/main" id="{82F98BD6-CA43-408E-9D19-289D7D241EA1}"/>
              </a:ext>
            </a:extLst>
          </p:cNvPr>
          <p:cNvGrpSpPr/>
          <p:nvPr/>
        </p:nvGrpSpPr>
        <p:grpSpPr>
          <a:xfrm>
            <a:off x="8338599" y="3248217"/>
            <a:ext cx="2647488" cy="909767"/>
            <a:chOff x="7749689" y="5527699"/>
            <a:chExt cx="2647488" cy="909767"/>
          </a:xfrm>
        </p:grpSpPr>
        <p:sp>
          <p:nvSpPr>
            <p:cNvPr id="86" name="矩形 85">
              <a:extLst>
                <a:ext uri="{FF2B5EF4-FFF2-40B4-BE49-F238E27FC236}">
                  <a16:creationId xmlns:a16="http://schemas.microsoft.com/office/drawing/2014/main" id="{CC04EB6D-0EC6-4B74-B9D2-9D0C0468775E}"/>
                </a:ext>
              </a:extLst>
            </p:cNvPr>
            <p:cNvSpPr/>
            <p:nvPr/>
          </p:nvSpPr>
          <p:spPr>
            <a:xfrm>
              <a:off x="7749689" y="5819733"/>
              <a:ext cx="2647488" cy="617733"/>
            </a:xfrm>
            <a:prstGeom prst="rect">
              <a:avLst/>
            </a:prstGeom>
          </p:spPr>
          <p:txBody>
            <a:bodyPr wrap="square">
              <a:spAutoFit/>
            </a:bodyPr>
            <a:lstStyle/>
            <a:p>
              <a:pPr>
                <a:lnSpc>
                  <a:spcPct val="150000"/>
                </a:lnSpc>
              </a:pPr>
              <a:r>
                <a:rPr lang="en-US" altLang="zh-CN" sz="1200" dirty="0">
                  <a:solidFill>
                    <a:schemeClr val="bg1">
                      <a:lumMod val="65000"/>
                    </a:schemeClr>
                  </a:solidFill>
                  <a:latin typeface="Calibri" panose="020F0502020204030204" pitchFamily="34" charset="0"/>
                  <a:cs typeface="Calibri" panose="020F0502020204030204" pitchFamily="34" charset="0"/>
                </a:rPr>
                <a:t>Love is a lamp, while friendship is the shadow. When </a:t>
              </a:r>
              <a:r>
                <a:rPr lang="en-US" altLang="zh-CN" sz="1200">
                  <a:solidFill>
                    <a:schemeClr val="bg1">
                      <a:lumMod val="65000"/>
                    </a:schemeClr>
                  </a:solidFill>
                  <a:latin typeface="Calibri" panose="020F0502020204030204" pitchFamily="34" charset="0"/>
                  <a:cs typeface="Calibri" panose="020F0502020204030204" pitchFamily="34" charset="0"/>
                </a:rPr>
                <a:t>the lamp.</a:t>
              </a:r>
              <a:endParaRPr lang="en-US" altLang="zh-CN" sz="1200" dirty="0">
                <a:solidFill>
                  <a:schemeClr val="bg1">
                    <a:lumMod val="65000"/>
                  </a:schemeClr>
                </a:solidFill>
                <a:latin typeface="Calibri" panose="020F0502020204030204" pitchFamily="34" charset="0"/>
                <a:cs typeface="Calibri" panose="020F0502020204030204" pitchFamily="34" charset="0"/>
              </a:endParaRPr>
            </a:p>
          </p:txBody>
        </p:sp>
        <p:sp>
          <p:nvSpPr>
            <p:cNvPr id="87" name="文本框 86">
              <a:extLst>
                <a:ext uri="{FF2B5EF4-FFF2-40B4-BE49-F238E27FC236}">
                  <a16:creationId xmlns:a16="http://schemas.microsoft.com/office/drawing/2014/main" id="{FEE34D82-05FD-49AC-8A13-DD9CC409C8BE}"/>
                </a:ext>
              </a:extLst>
            </p:cNvPr>
            <p:cNvSpPr txBox="1"/>
            <p:nvPr/>
          </p:nvSpPr>
          <p:spPr>
            <a:xfrm>
              <a:off x="7839383" y="5527699"/>
              <a:ext cx="1265568" cy="307777"/>
            </a:xfrm>
            <a:prstGeom prst="rect">
              <a:avLst/>
            </a:prstGeom>
            <a:solidFill>
              <a:srgbClr val="595959"/>
            </a:solidFill>
          </p:spPr>
          <p:txBody>
            <a:bodyPr wrap="square" rtlCol="0">
              <a:spAutoFit/>
            </a:bodyPr>
            <a:lstStyle/>
            <a:p>
              <a:r>
                <a:rPr lang="zh-CN" altLang="en-US" sz="1400" b="1" spc="300">
                  <a:solidFill>
                    <a:schemeClr val="bg1"/>
                  </a:solidFill>
                </a:rPr>
                <a:t>请输入标题</a:t>
              </a:r>
            </a:p>
          </p:txBody>
        </p:sp>
      </p:grpSp>
    </p:spTree>
    <p:extLst>
      <p:ext uri="{BB962C8B-B14F-4D97-AF65-F5344CB8AC3E}">
        <p14:creationId xmlns:p14="http://schemas.microsoft.com/office/powerpoint/2010/main" val="2532309063"/>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ECECEC"/>
        </a:solidFill>
        <a:effectLst/>
      </p:bgPr>
    </p:bg>
    <p:spTree>
      <p:nvGrpSpPr>
        <p:cNvPr id="1" name=""/>
        <p:cNvGrpSpPr/>
        <p:nvPr/>
      </p:nvGrpSpPr>
      <p:grpSpPr>
        <a:xfrm>
          <a:off x="0" y="0"/>
          <a:ext cx="0" cy="0"/>
          <a:chOff x="0" y="0"/>
          <a:chExt cx="0" cy="0"/>
        </a:xfrm>
      </p:grpSpPr>
      <p:cxnSp>
        <p:nvCxnSpPr>
          <p:cNvPr id="2" name="直接连接符 1"/>
          <p:cNvCxnSpPr/>
          <p:nvPr/>
        </p:nvCxnSpPr>
        <p:spPr>
          <a:xfrm flipH="1">
            <a:off x="7376039" y="2695091"/>
            <a:ext cx="310223" cy="70285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H="1">
            <a:off x="7759497" y="2536164"/>
            <a:ext cx="625191" cy="3587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V="1">
            <a:off x="8338599" y="2036484"/>
            <a:ext cx="830007" cy="5318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6720116" y="3070553"/>
            <a:ext cx="595085" cy="3918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H="1">
            <a:off x="6096002" y="3126188"/>
            <a:ext cx="438017" cy="22013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a:cxnSpLocks/>
            <a:stCxn id="38" idx="6"/>
          </p:cNvCxnSpPr>
          <p:nvPr/>
        </p:nvCxnSpPr>
        <p:spPr>
          <a:xfrm flipV="1">
            <a:off x="3458899" y="3397943"/>
            <a:ext cx="1277462" cy="32019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a:cxnSpLocks/>
            <a:stCxn id="44" idx="6"/>
          </p:cNvCxnSpPr>
          <p:nvPr/>
        </p:nvCxnSpPr>
        <p:spPr>
          <a:xfrm>
            <a:off x="2647765" y="3423497"/>
            <a:ext cx="748340" cy="28231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H="1" flipV="1">
            <a:off x="4750593" y="3414667"/>
            <a:ext cx="767432" cy="66170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V="1">
            <a:off x="5619211" y="3346326"/>
            <a:ext cx="397187" cy="70232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6458858" y="2373867"/>
            <a:ext cx="188687" cy="7112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6720116" y="3070553"/>
            <a:ext cx="595085" cy="3918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a:cxnSpLocks/>
            <a:stCxn id="21" idx="2"/>
          </p:cNvCxnSpPr>
          <p:nvPr/>
        </p:nvCxnSpPr>
        <p:spPr>
          <a:xfrm>
            <a:off x="8796303" y="3718142"/>
            <a:ext cx="823949" cy="6633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a:cxnSpLocks/>
            <a:endCxn id="21" idx="6"/>
          </p:cNvCxnSpPr>
          <p:nvPr/>
        </p:nvCxnSpPr>
        <p:spPr>
          <a:xfrm flipV="1">
            <a:off x="8115302" y="3718142"/>
            <a:ext cx="538199" cy="69498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flipV="1">
            <a:off x="7353302" y="3445058"/>
            <a:ext cx="742950" cy="96806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5043941" y="1981982"/>
            <a:ext cx="714925" cy="4529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H="1">
            <a:off x="4426138" y="2040891"/>
            <a:ext cx="614743" cy="5273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5859842" y="2128256"/>
            <a:ext cx="510834" cy="21828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9" name="椭圆 18"/>
          <p:cNvSpPr/>
          <p:nvPr/>
        </p:nvSpPr>
        <p:spPr>
          <a:xfrm flipH="1">
            <a:off x="9168606" y="1946788"/>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flipH="1">
            <a:off x="8244832" y="2455480"/>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flipH="1">
            <a:off x="8653501" y="3646741"/>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flipH="1">
            <a:off x="8139151" y="1475041"/>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flipH="1">
            <a:off x="7844121" y="1907025"/>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flipH="1">
            <a:off x="10293810" y="2872020"/>
            <a:ext cx="174497" cy="17449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flipH="1">
            <a:off x="7659991" y="2541970"/>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flipH="1">
            <a:off x="9493061" y="3747251"/>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flipH="1">
            <a:off x="8695659" y="4601588"/>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flipH="1">
            <a:off x="6370676" y="2275141"/>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flipH="1">
            <a:off x="6939444" y="1908816"/>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flipH="1">
            <a:off x="7066444" y="4613916"/>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flipH="1">
            <a:off x="6472276" y="4027741"/>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flipH="1">
            <a:off x="7991605" y="4344763"/>
            <a:ext cx="174497" cy="17449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flipH="1">
            <a:off x="7177565" y="3334296"/>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flipH="1">
            <a:off x="7634479" y="4808572"/>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flipH="1">
            <a:off x="9273325" y="2936236"/>
            <a:ext cx="258343" cy="258343"/>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flipH="1">
            <a:off x="1948919" y="3122533"/>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3617532" y="2455480"/>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3316097" y="3646741"/>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2821120" y="2226316"/>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3830447" y="1475041"/>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4281681" y="1663512"/>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4816379" y="1330441"/>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a:off x="4273017" y="2541970"/>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a:off x="2468373" y="3333801"/>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5737953" y="200636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5018220" y="1908816"/>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4891220" y="4613916"/>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5497322" y="4027741"/>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3946298" y="4344763"/>
            <a:ext cx="174497" cy="17449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a:off x="5328345" y="3001170"/>
            <a:ext cx="189366" cy="18936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a:off x="4684799" y="3334296"/>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a:off x="2881794" y="4107238"/>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p:cNvSpPr/>
          <p:nvPr/>
        </p:nvSpPr>
        <p:spPr>
          <a:xfrm flipH="1">
            <a:off x="5953829" y="1074394"/>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a:off x="4058042" y="3837486"/>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flipH="1">
            <a:off x="5931590" y="3184050"/>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nvSpPr>
        <p:spPr>
          <a:xfrm flipH="1">
            <a:off x="6566517" y="3001281"/>
            <a:ext cx="214413" cy="214413"/>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p:cNvSpPr/>
          <p:nvPr/>
        </p:nvSpPr>
        <p:spPr>
          <a:xfrm flipH="1">
            <a:off x="6216884" y="4761535"/>
            <a:ext cx="218908" cy="21890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p:cNvSpPr/>
          <p:nvPr/>
        </p:nvSpPr>
        <p:spPr>
          <a:xfrm>
            <a:off x="7039536" y="1481082"/>
            <a:ext cx="208552" cy="208552"/>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9" name="直接连接符 58"/>
          <p:cNvCxnSpPr>
            <a:cxnSpLocks/>
            <a:endCxn id="40" idx="3"/>
          </p:cNvCxnSpPr>
          <p:nvPr/>
        </p:nvCxnSpPr>
        <p:spPr>
          <a:xfrm flipV="1">
            <a:off x="2953195" y="1596930"/>
            <a:ext cx="898165" cy="6520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a:cxnSpLocks/>
            <a:stCxn id="43" idx="0"/>
            <a:endCxn id="40" idx="5"/>
          </p:cNvCxnSpPr>
          <p:nvPr/>
        </p:nvCxnSpPr>
        <p:spPr>
          <a:xfrm flipH="1" flipV="1">
            <a:off x="3952336" y="1596930"/>
            <a:ext cx="410377" cy="94504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1" name="矩形 60"/>
          <p:cNvSpPr/>
          <p:nvPr/>
        </p:nvSpPr>
        <p:spPr>
          <a:xfrm>
            <a:off x="0" y="0"/>
            <a:ext cx="12192000" cy="6858000"/>
          </a:xfrm>
          <a:prstGeom prst="rect">
            <a:avLst/>
          </a:prstGeom>
          <a:solidFill>
            <a:srgbClr val="ECECEC">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Rectangle 15"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a:extLst>
              <a:ext uri="{FF2B5EF4-FFF2-40B4-BE49-F238E27FC236}">
                <a16:creationId xmlns:a16="http://schemas.microsoft.com/office/drawing/2014/main" id="{F2132F09-50FA-4AA8-8D89-93075D391774}"/>
              </a:ext>
            </a:extLst>
          </p:cNvPr>
          <p:cNvSpPr>
            <a:spLocks noChangeArrowheads="1"/>
          </p:cNvSpPr>
          <p:nvPr/>
        </p:nvSpPr>
        <p:spPr bwMode="auto">
          <a:xfrm>
            <a:off x="186157" y="2339615"/>
            <a:ext cx="6505267" cy="705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defTabSz="1219170">
              <a:lnSpc>
                <a:spcPct val="150000"/>
              </a:lnSpc>
              <a:defRPr/>
            </a:pPr>
            <a:r>
              <a:rPr lang="en-US" altLang="zh-CN" sz="1400">
                <a:solidFill>
                  <a:schemeClr val="bg1">
                    <a:lumMod val="50000"/>
                  </a:schemeClr>
                </a:solidFill>
                <a:latin typeface="Calibri Light"/>
              </a:rPr>
              <a:t>Lorem ipsum dolor sit amet, consectetur adipiscing elit. Quisque ultrices venenatis ultrices. Duis et lectus sapien. Etiam tempor sodales gravida. </a:t>
            </a:r>
          </a:p>
        </p:txBody>
      </p:sp>
      <p:sp>
        <p:nvSpPr>
          <p:cNvPr id="64" name="矩形 63">
            <a:extLst>
              <a:ext uri="{FF2B5EF4-FFF2-40B4-BE49-F238E27FC236}">
                <a16:creationId xmlns:a16="http://schemas.microsoft.com/office/drawing/2014/main" id="{77DBBB35-1142-48B3-AFE3-9E4465015444}"/>
              </a:ext>
            </a:extLst>
          </p:cNvPr>
          <p:cNvSpPr/>
          <p:nvPr/>
        </p:nvSpPr>
        <p:spPr>
          <a:xfrm>
            <a:off x="186158" y="4350375"/>
            <a:ext cx="3043481" cy="894732"/>
          </a:xfrm>
          <a:prstGeom prst="rect">
            <a:avLst/>
          </a:prstGeom>
        </p:spPr>
        <p:txBody>
          <a:bodyPr wrap="square">
            <a:spAutoFit/>
          </a:bodyPr>
          <a:lstStyle/>
          <a:p>
            <a:pPr defTabSz="914377">
              <a:lnSpc>
                <a:spcPct val="150000"/>
              </a:lnSpc>
              <a:buClr>
                <a:srgbClr val="E7E6E6">
                  <a:lumMod val="10000"/>
                </a:srgbClr>
              </a:buClr>
            </a:pPr>
            <a:r>
              <a:rPr lang="en-US" altLang="zh-CN" sz="1200" err="1">
                <a:solidFill>
                  <a:schemeClr val="bg1">
                    <a:lumMod val="50000"/>
                  </a:schemeClr>
                </a:solidFill>
                <a:latin typeface="Calibri Light"/>
                <a:ea typeface="微软雅黑"/>
                <a:cs typeface="+mn-ea"/>
                <a:sym typeface="+mn-lt"/>
              </a:rPr>
              <a:t>Lorem</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ipsum</a:t>
            </a:r>
            <a:r>
              <a:rPr lang="en-US" altLang="zh-CN" sz="1200">
                <a:solidFill>
                  <a:schemeClr val="bg1">
                    <a:lumMod val="50000"/>
                  </a:schemeClr>
                </a:solidFill>
                <a:latin typeface="Calibri Light"/>
                <a:ea typeface="微软雅黑"/>
                <a:cs typeface="+mn-ea"/>
                <a:sym typeface="+mn-lt"/>
              </a:rPr>
              <a:t> dolor sit </a:t>
            </a:r>
            <a:r>
              <a:rPr lang="en-US" altLang="zh-CN" sz="1200" err="1">
                <a:solidFill>
                  <a:schemeClr val="bg1">
                    <a:lumMod val="50000"/>
                  </a:schemeClr>
                </a:solidFill>
                <a:latin typeface="Calibri Light"/>
                <a:ea typeface="微软雅黑"/>
                <a:cs typeface="+mn-ea"/>
                <a:sym typeface="+mn-lt"/>
              </a:rPr>
              <a:t>amet</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consectetuer</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adipiscing</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elit</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Aenean</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commodo</a:t>
            </a:r>
            <a:r>
              <a:rPr lang="en-US" altLang="zh-CN" sz="1200">
                <a:solidFill>
                  <a:schemeClr val="bg1">
                    <a:lumMod val="50000"/>
                  </a:schemeClr>
                </a:solidFill>
                <a:latin typeface="Calibri Light"/>
                <a:ea typeface="微软雅黑"/>
                <a:cs typeface="+mn-ea"/>
                <a:sym typeface="+mn-lt"/>
              </a:rPr>
              <a:t> ligula </a:t>
            </a:r>
            <a:r>
              <a:rPr lang="en-US" altLang="zh-CN" sz="1200" err="1">
                <a:solidFill>
                  <a:schemeClr val="bg1">
                    <a:lumMod val="50000"/>
                  </a:schemeClr>
                </a:solidFill>
                <a:latin typeface="Calibri Light"/>
                <a:ea typeface="微软雅黑"/>
                <a:cs typeface="+mn-ea"/>
                <a:sym typeface="+mn-lt"/>
              </a:rPr>
              <a:t>eget</a:t>
            </a:r>
            <a:r>
              <a:rPr lang="en-US" altLang="zh-CN" sz="1200">
                <a:solidFill>
                  <a:schemeClr val="bg1">
                    <a:lumMod val="50000"/>
                  </a:schemeClr>
                </a:solidFill>
                <a:latin typeface="Calibri Light"/>
                <a:ea typeface="微软雅黑"/>
                <a:cs typeface="+mn-ea"/>
                <a:sym typeface="+mn-lt"/>
              </a:rPr>
              <a:t> dolor. </a:t>
            </a:r>
            <a:r>
              <a:rPr lang="en-US" altLang="zh-CN" sz="1200" err="1">
                <a:solidFill>
                  <a:schemeClr val="bg1">
                    <a:lumMod val="50000"/>
                  </a:schemeClr>
                </a:solidFill>
                <a:latin typeface="Calibri Light"/>
                <a:ea typeface="微软雅黑"/>
                <a:cs typeface="+mn-ea"/>
                <a:sym typeface="+mn-lt"/>
              </a:rPr>
              <a:t>Aenean</a:t>
            </a:r>
            <a:r>
              <a:rPr lang="en-US" altLang="zh-CN" sz="1200">
                <a:solidFill>
                  <a:schemeClr val="bg1">
                    <a:lumMod val="50000"/>
                  </a:schemeClr>
                </a:solidFill>
                <a:latin typeface="Calibri Light"/>
                <a:ea typeface="微软雅黑"/>
                <a:cs typeface="+mn-ea"/>
                <a:sym typeface="+mn-lt"/>
              </a:rPr>
              <a:t> massa.</a:t>
            </a:r>
          </a:p>
        </p:txBody>
      </p:sp>
      <p:sp>
        <p:nvSpPr>
          <p:cNvPr id="66" name="矩形 65">
            <a:extLst>
              <a:ext uri="{FF2B5EF4-FFF2-40B4-BE49-F238E27FC236}">
                <a16:creationId xmlns:a16="http://schemas.microsoft.com/office/drawing/2014/main" id="{0E47A0B9-319A-42ED-9FC3-6A813CB02AAA}"/>
              </a:ext>
            </a:extLst>
          </p:cNvPr>
          <p:cNvSpPr/>
          <p:nvPr/>
        </p:nvSpPr>
        <p:spPr>
          <a:xfrm>
            <a:off x="3446810" y="4350375"/>
            <a:ext cx="3043481" cy="894732"/>
          </a:xfrm>
          <a:prstGeom prst="rect">
            <a:avLst/>
          </a:prstGeom>
        </p:spPr>
        <p:txBody>
          <a:bodyPr wrap="square">
            <a:spAutoFit/>
          </a:bodyPr>
          <a:lstStyle/>
          <a:p>
            <a:pPr defTabSz="914377">
              <a:lnSpc>
                <a:spcPct val="150000"/>
              </a:lnSpc>
              <a:buClr>
                <a:srgbClr val="E7E6E6">
                  <a:lumMod val="10000"/>
                </a:srgbClr>
              </a:buClr>
            </a:pPr>
            <a:r>
              <a:rPr lang="en-US" altLang="zh-CN" sz="1200" err="1">
                <a:solidFill>
                  <a:schemeClr val="bg1">
                    <a:lumMod val="50000"/>
                  </a:schemeClr>
                </a:solidFill>
                <a:latin typeface="Calibri Light"/>
                <a:ea typeface="微软雅黑"/>
                <a:cs typeface="+mn-ea"/>
                <a:sym typeface="+mn-lt"/>
              </a:rPr>
              <a:t>Lorem</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ipsum</a:t>
            </a:r>
            <a:r>
              <a:rPr lang="en-US" altLang="zh-CN" sz="1200">
                <a:solidFill>
                  <a:schemeClr val="bg1">
                    <a:lumMod val="50000"/>
                  </a:schemeClr>
                </a:solidFill>
                <a:latin typeface="Calibri Light"/>
                <a:ea typeface="微软雅黑"/>
                <a:cs typeface="+mn-ea"/>
                <a:sym typeface="+mn-lt"/>
              </a:rPr>
              <a:t> dolor sit </a:t>
            </a:r>
            <a:r>
              <a:rPr lang="en-US" altLang="zh-CN" sz="1200" err="1">
                <a:solidFill>
                  <a:schemeClr val="bg1">
                    <a:lumMod val="50000"/>
                  </a:schemeClr>
                </a:solidFill>
                <a:latin typeface="Calibri Light"/>
                <a:ea typeface="微软雅黑"/>
                <a:cs typeface="+mn-ea"/>
                <a:sym typeface="+mn-lt"/>
              </a:rPr>
              <a:t>amet</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consectetuer</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adipiscing</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elit</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Aenean</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commodo</a:t>
            </a:r>
            <a:r>
              <a:rPr lang="en-US" altLang="zh-CN" sz="1200">
                <a:solidFill>
                  <a:schemeClr val="bg1">
                    <a:lumMod val="50000"/>
                  </a:schemeClr>
                </a:solidFill>
                <a:latin typeface="Calibri Light"/>
                <a:ea typeface="微软雅黑"/>
                <a:cs typeface="+mn-ea"/>
                <a:sym typeface="+mn-lt"/>
              </a:rPr>
              <a:t> ligula </a:t>
            </a:r>
            <a:r>
              <a:rPr lang="en-US" altLang="zh-CN" sz="1200" err="1">
                <a:solidFill>
                  <a:schemeClr val="bg1">
                    <a:lumMod val="50000"/>
                  </a:schemeClr>
                </a:solidFill>
                <a:latin typeface="Calibri Light"/>
                <a:ea typeface="微软雅黑"/>
                <a:cs typeface="+mn-ea"/>
                <a:sym typeface="+mn-lt"/>
              </a:rPr>
              <a:t>eget</a:t>
            </a:r>
            <a:r>
              <a:rPr lang="en-US" altLang="zh-CN" sz="1200">
                <a:solidFill>
                  <a:schemeClr val="bg1">
                    <a:lumMod val="50000"/>
                  </a:schemeClr>
                </a:solidFill>
                <a:latin typeface="Calibri Light"/>
                <a:ea typeface="微软雅黑"/>
                <a:cs typeface="+mn-ea"/>
                <a:sym typeface="+mn-lt"/>
              </a:rPr>
              <a:t> dolor. </a:t>
            </a:r>
            <a:r>
              <a:rPr lang="en-US" altLang="zh-CN" sz="1200" err="1">
                <a:solidFill>
                  <a:schemeClr val="bg1">
                    <a:lumMod val="50000"/>
                  </a:schemeClr>
                </a:solidFill>
                <a:latin typeface="Calibri Light"/>
                <a:ea typeface="微软雅黑"/>
                <a:cs typeface="+mn-ea"/>
                <a:sym typeface="+mn-lt"/>
              </a:rPr>
              <a:t>Aenean</a:t>
            </a:r>
            <a:r>
              <a:rPr lang="en-US" altLang="zh-CN" sz="1200">
                <a:solidFill>
                  <a:schemeClr val="bg1">
                    <a:lumMod val="50000"/>
                  </a:schemeClr>
                </a:solidFill>
                <a:latin typeface="Calibri Light"/>
                <a:ea typeface="微软雅黑"/>
                <a:cs typeface="+mn-ea"/>
                <a:sym typeface="+mn-lt"/>
              </a:rPr>
              <a:t> massa.</a:t>
            </a:r>
          </a:p>
        </p:txBody>
      </p:sp>
      <p:sp>
        <p:nvSpPr>
          <p:cNvPr id="68" name="椭圆 67">
            <a:extLst>
              <a:ext uri="{FF2B5EF4-FFF2-40B4-BE49-F238E27FC236}">
                <a16:creationId xmlns:a16="http://schemas.microsoft.com/office/drawing/2014/main" id="{FD396E47-073A-4025-93FF-760BD61CADD8}"/>
              </a:ext>
            </a:extLst>
          </p:cNvPr>
          <p:cNvSpPr/>
          <p:nvPr/>
        </p:nvSpPr>
        <p:spPr>
          <a:xfrm>
            <a:off x="7048710" y="1376298"/>
            <a:ext cx="4531412" cy="4531412"/>
          </a:xfrm>
          <a:prstGeom prst="ellipse">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zh-CN" altLang="en-US">
              <a:solidFill>
                <a:schemeClr val="bg1">
                  <a:lumMod val="50000"/>
                </a:schemeClr>
              </a:solidFill>
              <a:latin typeface="Calibri Light"/>
              <a:ea typeface="微软雅黑"/>
            </a:endParaRPr>
          </a:p>
        </p:txBody>
      </p:sp>
      <p:sp>
        <p:nvSpPr>
          <p:cNvPr id="69" name="矩形 68">
            <a:extLst>
              <a:ext uri="{FF2B5EF4-FFF2-40B4-BE49-F238E27FC236}">
                <a16:creationId xmlns:a16="http://schemas.microsoft.com/office/drawing/2014/main" id="{2B700B8E-EB4B-4A31-A55D-0FDC3ED99832}"/>
              </a:ext>
            </a:extLst>
          </p:cNvPr>
          <p:cNvSpPr/>
          <p:nvPr/>
        </p:nvSpPr>
        <p:spPr>
          <a:xfrm>
            <a:off x="7820140" y="4036982"/>
            <a:ext cx="3043481" cy="894732"/>
          </a:xfrm>
          <a:prstGeom prst="rect">
            <a:avLst/>
          </a:prstGeom>
        </p:spPr>
        <p:txBody>
          <a:bodyPr wrap="square">
            <a:spAutoFit/>
          </a:bodyPr>
          <a:lstStyle/>
          <a:p>
            <a:pPr algn="ctr" defTabSz="914377">
              <a:lnSpc>
                <a:spcPct val="150000"/>
              </a:lnSpc>
              <a:buClr>
                <a:srgbClr val="E7E6E6">
                  <a:lumMod val="10000"/>
                </a:srgbClr>
              </a:buClr>
            </a:pPr>
            <a:r>
              <a:rPr lang="en-US" altLang="zh-CN" sz="1200" err="1">
                <a:solidFill>
                  <a:schemeClr val="bg1">
                    <a:lumMod val="50000"/>
                  </a:schemeClr>
                </a:solidFill>
                <a:latin typeface="Calibri Light"/>
                <a:ea typeface="微软雅黑"/>
                <a:cs typeface="+mn-ea"/>
                <a:sym typeface="+mn-lt"/>
              </a:rPr>
              <a:t>Lorem</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ipsum</a:t>
            </a:r>
            <a:r>
              <a:rPr lang="en-US" altLang="zh-CN" sz="1200">
                <a:solidFill>
                  <a:schemeClr val="bg1">
                    <a:lumMod val="50000"/>
                  </a:schemeClr>
                </a:solidFill>
                <a:latin typeface="Calibri Light"/>
                <a:ea typeface="微软雅黑"/>
                <a:cs typeface="+mn-ea"/>
                <a:sym typeface="+mn-lt"/>
              </a:rPr>
              <a:t> dolor sit </a:t>
            </a:r>
            <a:r>
              <a:rPr lang="en-US" altLang="zh-CN" sz="1200" err="1">
                <a:solidFill>
                  <a:schemeClr val="bg1">
                    <a:lumMod val="50000"/>
                  </a:schemeClr>
                </a:solidFill>
                <a:latin typeface="Calibri Light"/>
                <a:ea typeface="微软雅黑"/>
                <a:cs typeface="+mn-ea"/>
                <a:sym typeface="+mn-lt"/>
              </a:rPr>
              <a:t>amet</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consectetuer</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adipiscing</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elit</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Aenean</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commodo</a:t>
            </a:r>
            <a:r>
              <a:rPr lang="en-US" altLang="zh-CN" sz="1200">
                <a:solidFill>
                  <a:schemeClr val="bg1">
                    <a:lumMod val="50000"/>
                  </a:schemeClr>
                </a:solidFill>
                <a:latin typeface="Calibri Light"/>
                <a:ea typeface="微软雅黑"/>
                <a:cs typeface="+mn-ea"/>
                <a:sym typeface="+mn-lt"/>
              </a:rPr>
              <a:t> ligula </a:t>
            </a:r>
            <a:r>
              <a:rPr lang="en-US" altLang="zh-CN" sz="1200" err="1">
                <a:solidFill>
                  <a:schemeClr val="bg1">
                    <a:lumMod val="50000"/>
                  </a:schemeClr>
                </a:solidFill>
                <a:latin typeface="Calibri Light"/>
                <a:ea typeface="微软雅黑"/>
                <a:cs typeface="+mn-ea"/>
                <a:sym typeface="+mn-lt"/>
              </a:rPr>
              <a:t>eget</a:t>
            </a:r>
            <a:r>
              <a:rPr lang="en-US" altLang="zh-CN" sz="1200">
                <a:solidFill>
                  <a:schemeClr val="bg1">
                    <a:lumMod val="50000"/>
                  </a:schemeClr>
                </a:solidFill>
                <a:latin typeface="Calibri Light"/>
                <a:ea typeface="微软雅黑"/>
                <a:cs typeface="+mn-ea"/>
                <a:sym typeface="+mn-lt"/>
              </a:rPr>
              <a:t> dolor. </a:t>
            </a:r>
            <a:r>
              <a:rPr lang="en-US" altLang="zh-CN" sz="1200" err="1">
                <a:solidFill>
                  <a:schemeClr val="bg1">
                    <a:lumMod val="50000"/>
                  </a:schemeClr>
                </a:solidFill>
                <a:latin typeface="Calibri Light"/>
                <a:ea typeface="微软雅黑"/>
                <a:cs typeface="+mn-ea"/>
                <a:sym typeface="+mn-lt"/>
              </a:rPr>
              <a:t>Aenean</a:t>
            </a:r>
            <a:r>
              <a:rPr lang="en-US" altLang="zh-CN" sz="1200">
                <a:solidFill>
                  <a:schemeClr val="bg1">
                    <a:lumMod val="50000"/>
                  </a:schemeClr>
                </a:solidFill>
                <a:latin typeface="Calibri Light"/>
                <a:ea typeface="微软雅黑"/>
                <a:cs typeface="+mn-ea"/>
                <a:sym typeface="+mn-lt"/>
              </a:rPr>
              <a:t> massa.</a:t>
            </a:r>
          </a:p>
        </p:txBody>
      </p:sp>
      <p:sp>
        <p:nvSpPr>
          <p:cNvPr id="71" name="archery_140449">
            <a:extLst>
              <a:ext uri="{FF2B5EF4-FFF2-40B4-BE49-F238E27FC236}">
                <a16:creationId xmlns:a16="http://schemas.microsoft.com/office/drawing/2014/main" id="{0A357125-BA1F-4F35-A83C-B64A7345273A}"/>
              </a:ext>
            </a:extLst>
          </p:cNvPr>
          <p:cNvSpPr>
            <a:spLocks noChangeAspect="1"/>
          </p:cNvSpPr>
          <p:nvPr/>
        </p:nvSpPr>
        <p:spPr bwMode="auto">
          <a:xfrm>
            <a:off x="8818661" y="2599430"/>
            <a:ext cx="934632" cy="933425"/>
          </a:xfrm>
          <a:custGeom>
            <a:avLst/>
            <a:gdLst>
              <a:gd name="connsiteX0" fmla="*/ 301042 w 602819"/>
              <a:gd name="connsiteY0" fmla="*/ 215161 h 602041"/>
              <a:gd name="connsiteX1" fmla="*/ 248582 w 602819"/>
              <a:gd name="connsiteY1" fmla="*/ 232889 h 602041"/>
              <a:gd name="connsiteX2" fmla="*/ 296199 w 602819"/>
              <a:gd name="connsiteY2" fmla="*/ 280434 h 602041"/>
              <a:gd name="connsiteX3" fmla="*/ 301042 w 602819"/>
              <a:gd name="connsiteY3" fmla="*/ 279628 h 602041"/>
              <a:gd name="connsiteX4" fmla="*/ 322833 w 602819"/>
              <a:gd name="connsiteY4" fmla="*/ 300580 h 602041"/>
              <a:gd name="connsiteX5" fmla="*/ 301042 w 602819"/>
              <a:gd name="connsiteY5" fmla="*/ 322338 h 602041"/>
              <a:gd name="connsiteX6" fmla="*/ 280058 w 602819"/>
              <a:gd name="connsiteY6" fmla="*/ 300580 h 602041"/>
              <a:gd name="connsiteX7" fmla="*/ 280865 w 602819"/>
              <a:gd name="connsiteY7" fmla="*/ 295745 h 602041"/>
              <a:gd name="connsiteX8" fmla="*/ 233247 w 602819"/>
              <a:gd name="connsiteY8" fmla="*/ 248200 h 602041"/>
              <a:gd name="connsiteX9" fmla="*/ 215491 w 602819"/>
              <a:gd name="connsiteY9" fmla="*/ 300580 h 602041"/>
              <a:gd name="connsiteX10" fmla="*/ 301042 w 602819"/>
              <a:gd name="connsiteY10" fmla="*/ 386805 h 602041"/>
              <a:gd name="connsiteX11" fmla="*/ 387400 w 602819"/>
              <a:gd name="connsiteY11" fmla="*/ 300580 h 602041"/>
              <a:gd name="connsiteX12" fmla="*/ 301042 w 602819"/>
              <a:gd name="connsiteY12" fmla="*/ 215161 h 602041"/>
              <a:gd name="connsiteX13" fmla="*/ 301042 w 602819"/>
              <a:gd name="connsiteY13" fmla="*/ 118459 h 602041"/>
              <a:gd name="connsiteX14" fmla="*/ 179979 w 602819"/>
              <a:gd name="connsiteY14" fmla="*/ 164392 h 602041"/>
              <a:gd name="connsiteX15" fmla="*/ 233247 w 602819"/>
              <a:gd name="connsiteY15" fmla="*/ 217578 h 602041"/>
              <a:gd name="connsiteX16" fmla="*/ 301042 w 602819"/>
              <a:gd name="connsiteY16" fmla="*/ 193403 h 602041"/>
              <a:gd name="connsiteX17" fmla="*/ 409191 w 602819"/>
              <a:gd name="connsiteY17" fmla="*/ 300580 h 602041"/>
              <a:gd name="connsiteX18" fmla="*/ 301042 w 602819"/>
              <a:gd name="connsiteY18" fmla="*/ 408563 h 602041"/>
              <a:gd name="connsiteX19" fmla="*/ 193700 w 602819"/>
              <a:gd name="connsiteY19" fmla="*/ 300580 h 602041"/>
              <a:gd name="connsiteX20" fmla="*/ 217912 w 602819"/>
              <a:gd name="connsiteY20" fmla="*/ 232889 h 602041"/>
              <a:gd name="connsiteX21" fmla="*/ 164645 w 602819"/>
              <a:gd name="connsiteY21" fmla="*/ 179703 h 602041"/>
              <a:gd name="connsiteX22" fmla="*/ 118641 w 602819"/>
              <a:gd name="connsiteY22" fmla="*/ 300580 h 602041"/>
              <a:gd name="connsiteX23" fmla="*/ 301042 w 602819"/>
              <a:gd name="connsiteY23" fmla="*/ 483506 h 602041"/>
              <a:gd name="connsiteX24" fmla="*/ 484250 w 602819"/>
              <a:gd name="connsiteY24" fmla="*/ 300580 h 602041"/>
              <a:gd name="connsiteX25" fmla="*/ 301042 w 602819"/>
              <a:gd name="connsiteY25" fmla="*/ 118459 h 602041"/>
              <a:gd name="connsiteX26" fmla="*/ 301021 w 602819"/>
              <a:gd name="connsiteY26" fmla="*/ 0 h 602041"/>
              <a:gd name="connsiteX27" fmla="*/ 602819 w 602819"/>
              <a:gd name="connsiteY27" fmla="*/ 300618 h 602041"/>
              <a:gd name="connsiteX28" fmla="*/ 521317 w 602819"/>
              <a:gd name="connsiteY28" fmla="*/ 506134 h 602041"/>
              <a:gd name="connsiteX29" fmla="*/ 598784 w 602819"/>
              <a:gd name="connsiteY29" fmla="*/ 583504 h 602041"/>
              <a:gd name="connsiteX30" fmla="*/ 597977 w 602819"/>
              <a:gd name="connsiteY30" fmla="*/ 598817 h 602041"/>
              <a:gd name="connsiteX31" fmla="*/ 590715 w 602819"/>
              <a:gd name="connsiteY31" fmla="*/ 602041 h 602041"/>
              <a:gd name="connsiteX32" fmla="*/ 583452 w 602819"/>
              <a:gd name="connsiteY32" fmla="*/ 598817 h 602041"/>
              <a:gd name="connsiteX33" fmla="*/ 505985 w 602819"/>
              <a:gd name="connsiteY33" fmla="*/ 520641 h 602041"/>
              <a:gd name="connsiteX34" fmla="*/ 301021 w 602819"/>
              <a:gd name="connsiteY34" fmla="*/ 602041 h 602041"/>
              <a:gd name="connsiteX35" fmla="*/ 96057 w 602819"/>
              <a:gd name="connsiteY35" fmla="*/ 520641 h 602041"/>
              <a:gd name="connsiteX36" fmla="*/ 18590 w 602819"/>
              <a:gd name="connsiteY36" fmla="*/ 598817 h 602041"/>
              <a:gd name="connsiteX37" fmla="*/ 10520 w 602819"/>
              <a:gd name="connsiteY37" fmla="*/ 602041 h 602041"/>
              <a:gd name="connsiteX38" fmla="*/ 3258 w 602819"/>
              <a:gd name="connsiteY38" fmla="*/ 598817 h 602041"/>
              <a:gd name="connsiteX39" fmla="*/ 3258 w 602819"/>
              <a:gd name="connsiteY39" fmla="*/ 583504 h 602041"/>
              <a:gd name="connsiteX40" fmla="*/ 80725 w 602819"/>
              <a:gd name="connsiteY40" fmla="*/ 506134 h 602041"/>
              <a:gd name="connsiteX41" fmla="*/ 30 w 602819"/>
              <a:gd name="connsiteY41" fmla="*/ 300618 h 602041"/>
              <a:gd name="connsiteX42" fmla="*/ 43605 w 602819"/>
              <a:gd name="connsiteY42" fmla="*/ 145070 h 602041"/>
              <a:gd name="connsiteX43" fmla="*/ 58130 w 602819"/>
              <a:gd name="connsiteY43" fmla="*/ 141041 h 602041"/>
              <a:gd name="connsiteX44" fmla="*/ 62165 w 602819"/>
              <a:gd name="connsiteY44" fmla="*/ 156354 h 602041"/>
              <a:gd name="connsiteX45" fmla="*/ 21818 w 602819"/>
              <a:gd name="connsiteY45" fmla="*/ 300618 h 602041"/>
              <a:gd name="connsiteX46" fmla="*/ 301021 w 602819"/>
              <a:gd name="connsiteY46" fmla="*/ 580281 h 602041"/>
              <a:gd name="connsiteX47" fmla="*/ 581031 w 602819"/>
              <a:gd name="connsiteY47" fmla="*/ 300618 h 602041"/>
              <a:gd name="connsiteX48" fmla="*/ 301021 w 602819"/>
              <a:gd name="connsiteY48" fmla="*/ 21761 h 602041"/>
              <a:gd name="connsiteX49" fmla="*/ 156578 w 602819"/>
              <a:gd name="connsiteY49" fmla="*/ 62058 h 602041"/>
              <a:gd name="connsiteX50" fmla="*/ 141246 w 602819"/>
              <a:gd name="connsiteY50" fmla="*/ 58028 h 602041"/>
              <a:gd name="connsiteX51" fmla="*/ 145280 w 602819"/>
              <a:gd name="connsiteY51" fmla="*/ 43521 h 602041"/>
              <a:gd name="connsiteX52" fmla="*/ 301021 w 602819"/>
              <a:gd name="connsiteY52" fmla="*/ 0 h 602041"/>
              <a:gd name="connsiteX53" fmla="*/ 54075 w 602819"/>
              <a:gd name="connsiteY53" fmla="*/ 0 h 602041"/>
              <a:gd name="connsiteX54" fmla="*/ 64567 w 602819"/>
              <a:gd name="connsiteY54" fmla="*/ 10476 h 602041"/>
              <a:gd name="connsiteX55" fmla="*/ 64567 w 602819"/>
              <a:gd name="connsiteY55" fmla="*/ 49157 h 602041"/>
              <a:gd name="connsiteX56" fmla="*/ 75059 w 602819"/>
              <a:gd name="connsiteY56" fmla="*/ 59633 h 602041"/>
              <a:gd name="connsiteX57" fmla="*/ 75059 w 602819"/>
              <a:gd name="connsiteY57" fmla="*/ 32234 h 602041"/>
              <a:gd name="connsiteX58" fmla="*/ 86358 w 602819"/>
              <a:gd name="connsiteY58" fmla="*/ 21758 h 602041"/>
              <a:gd name="connsiteX59" fmla="*/ 96850 w 602819"/>
              <a:gd name="connsiteY59" fmla="*/ 32234 h 602041"/>
              <a:gd name="connsiteX60" fmla="*/ 96850 w 602819"/>
              <a:gd name="connsiteY60" fmla="*/ 81390 h 602041"/>
              <a:gd name="connsiteX61" fmla="*/ 107342 w 602819"/>
              <a:gd name="connsiteY61" fmla="*/ 91866 h 602041"/>
              <a:gd name="connsiteX62" fmla="*/ 107342 w 602819"/>
              <a:gd name="connsiteY62" fmla="*/ 64468 h 602041"/>
              <a:gd name="connsiteX63" fmla="*/ 118641 w 602819"/>
              <a:gd name="connsiteY63" fmla="*/ 53992 h 602041"/>
              <a:gd name="connsiteX64" fmla="*/ 129133 w 602819"/>
              <a:gd name="connsiteY64" fmla="*/ 64468 h 602041"/>
              <a:gd name="connsiteX65" fmla="*/ 129133 w 602819"/>
              <a:gd name="connsiteY65" fmla="*/ 113624 h 602041"/>
              <a:gd name="connsiteX66" fmla="*/ 164645 w 602819"/>
              <a:gd name="connsiteY66" fmla="*/ 149081 h 602041"/>
              <a:gd name="connsiteX67" fmla="*/ 301042 w 602819"/>
              <a:gd name="connsiteY67" fmla="*/ 96701 h 602041"/>
              <a:gd name="connsiteX68" fmla="*/ 506041 w 602819"/>
              <a:gd name="connsiteY68" fmla="*/ 300580 h 602041"/>
              <a:gd name="connsiteX69" fmla="*/ 301042 w 602819"/>
              <a:gd name="connsiteY69" fmla="*/ 505264 h 602041"/>
              <a:gd name="connsiteX70" fmla="*/ 96850 w 602819"/>
              <a:gd name="connsiteY70" fmla="*/ 300580 h 602041"/>
              <a:gd name="connsiteX71" fmla="*/ 149310 w 602819"/>
              <a:gd name="connsiteY71" fmla="*/ 164392 h 602041"/>
              <a:gd name="connsiteX72" fmla="*/ 113799 w 602819"/>
              <a:gd name="connsiteY72" fmla="*/ 128935 h 602041"/>
              <a:gd name="connsiteX73" fmla="*/ 64567 w 602819"/>
              <a:gd name="connsiteY73" fmla="*/ 128935 h 602041"/>
              <a:gd name="connsiteX74" fmla="*/ 54075 w 602819"/>
              <a:gd name="connsiteY74" fmla="*/ 118459 h 602041"/>
              <a:gd name="connsiteX75" fmla="*/ 64567 w 602819"/>
              <a:gd name="connsiteY75" fmla="*/ 107177 h 602041"/>
              <a:gd name="connsiteX76" fmla="*/ 92007 w 602819"/>
              <a:gd name="connsiteY76" fmla="*/ 107177 h 602041"/>
              <a:gd name="connsiteX77" fmla="*/ 81515 w 602819"/>
              <a:gd name="connsiteY77" fmla="*/ 96701 h 602041"/>
              <a:gd name="connsiteX78" fmla="*/ 32283 w 602819"/>
              <a:gd name="connsiteY78" fmla="*/ 96701 h 602041"/>
              <a:gd name="connsiteX79" fmla="*/ 21791 w 602819"/>
              <a:gd name="connsiteY79" fmla="*/ 86226 h 602041"/>
              <a:gd name="connsiteX80" fmla="*/ 32283 w 602819"/>
              <a:gd name="connsiteY80" fmla="*/ 74944 h 602041"/>
              <a:gd name="connsiteX81" fmla="*/ 59724 w 602819"/>
              <a:gd name="connsiteY81" fmla="*/ 74944 h 602041"/>
              <a:gd name="connsiteX82" fmla="*/ 49232 w 602819"/>
              <a:gd name="connsiteY82" fmla="*/ 64468 h 602041"/>
              <a:gd name="connsiteX83" fmla="*/ 10492 w 602819"/>
              <a:gd name="connsiteY83" fmla="*/ 64468 h 602041"/>
              <a:gd name="connsiteX84" fmla="*/ 0 w 602819"/>
              <a:gd name="connsiteY84" fmla="*/ 53992 h 602041"/>
              <a:gd name="connsiteX85" fmla="*/ 10492 w 602819"/>
              <a:gd name="connsiteY85" fmla="*/ 42710 h 602041"/>
              <a:gd name="connsiteX86" fmla="*/ 27441 w 602819"/>
              <a:gd name="connsiteY86" fmla="*/ 42710 h 602041"/>
              <a:gd name="connsiteX87" fmla="*/ 13720 w 602819"/>
              <a:gd name="connsiteY87" fmla="*/ 29011 h 602041"/>
              <a:gd name="connsiteX88" fmla="*/ 13720 w 602819"/>
              <a:gd name="connsiteY88" fmla="*/ 13700 h 602041"/>
              <a:gd name="connsiteX89" fmla="*/ 29055 w 602819"/>
              <a:gd name="connsiteY89" fmla="*/ 13700 h 602041"/>
              <a:gd name="connsiteX90" fmla="*/ 42775 w 602819"/>
              <a:gd name="connsiteY90" fmla="*/ 27399 h 602041"/>
              <a:gd name="connsiteX91" fmla="*/ 42775 w 602819"/>
              <a:gd name="connsiteY91" fmla="*/ 10476 h 602041"/>
              <a:gd name="connsiteX92" fmla="*/ 54075 w 602819"/>
              <a:gd name="connsiteY92" fmla="*/ 0 h 602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602819" h="602041">
                <a:moveTo>
                  <a:pt x="301042" y="215161"/>
                </a:moveTo>
                <a:cubicBezTo>
                  <a:pt x="281672" y="215161"/>
                  <a:pt x="263109" y="221607"/>
                  <a:pt x="248582" y="232889"/>
                </a:cubicBezTo>
                <a:lnTo>
                  <a:pt x="296199" y="280434"/>
                </a:lnTo>
                <a:cubicBezTo>
                  <a:pt x="297814" y="279628"/>
                  <a:pt x="299428" y="279628"/>
                  <a:pt x="301042" y="279628"/>
                </a:cubicBezTo>
                <a:cubicBezTo>
                  <a:pt x="313148" y="279628"/>
                  <a:pt x="322833" y="289298"/>
                  <a:pt x="322833" y="300580"/>
                </a:cubicBezTo>
                <a:cubicBezTo>
                  <a:pt x="322833" y="312668"/>
                  <a:pt x="313148" y="322338"/>
                  <a:pt x="301042" y="322338"/>
                </a:cubicBezTo>
                <a:cubicBezTo>
                  <a:pt x="289743" y="322338"/>
                  <a:pt x="280058" y="312668"/>
                  <a:pt x="280058" y="300580"/>
                </a:cubicBezTo>
                <a:cubicBezTo>
                  <a:pt x="280058" y="298968"/>
                  <a:pt x="280058" y="297357"/>
                  <a:pt x="280865" y="295745"/>
                </a:cubicBezTo>
                <a:lnTo>
                  <a:pt x="233247" y="248200"/>
                </a:lnTo>
                <a:cubicBezTo>
                  <a:pt x="221948" y="262705"/>
                  <a:pt x="215491" y="281240"/>
                  <a:pt x="215491" y="300580"/>
                </a:cubicBezTo>
                <a:cubicBezTo>
                  <a:pt x="215491" y="348125"/>
                  <a:pt x="254231" y="386805"/>
                  <a:pt x="301042" y="386805"/>
                </a:cubicBezTo>
                <a:cubicBezTo>
                  <a:pt x="348660" y="386805"/>
                  <a:pt x="387400" y="348125"/>
                  <a:pt x="387400" y="300580"/>
                </a:cubicBezTo>
                <a:cubicBezTo>
                  <a:pt x="387400" y="253841"/>
                  <a:pt x="348660" y="215161"/>
                  <a:pt x="301042" y="215161"/>
                </a:cubicBezTo>
                <a:close/>
                <a:moveTo>
                  <a:pt x="301042" y="118459"/>
                </a:moveTo>
                <a:cubicBezTo>
                  <a:pt x="255038" y="118459"/>
                  <a:pt x="212263" y="136188"/>
                  <a:pt x="179979" y="164392"/>
                </a:cubicBezTo>
                <a:lnTo>
                  <a:pt x="233247" y="217578"/>
                </a:lnTo>
                <a:cubicBezTo>
                  <a:pt x="251810" y="202267"/>
                  <a:pt x="275215" y="193403"/>
                  <a:pt x="301042" y="193403"/>
                </a:cubicBezTo>
                <a:cubicBezTo>
                  <a:pt x="360766" y="193403"/>
                  <a:pt x="409191" y="241753"/>
                  <a:pt x="409191" y="300580"/>
                </a:cubicBezTo>
                <a:cubicBezTo>
                  <a:pt x="409191" y="360212"/>
                  <a:pt x="360766" y="408563"/>
                  <a:pt x="301042" y="408563"/>
                </a:cubicBezTo>
                <a:cubicBezTo>
                  <a:pt x="242125" y="408563"/>
                  <a:pt x="193700" y="360212"/>
                  <a:pt x="193700" y="300580"/>
                </a:cubicBezTo>
                <a:cubicBezTo>
                  <a:pt x="193700" y="274793"/>
                  <a:pt x="202578" y="251423"/>
                  <a:pt x="217912" y="232889"/>
                </a:cubicBezTo>
                <a:lnTo>
                  <a:pt x="164645" y="179703"/>
                </a:lnTo>
                <a:cubicBezTo>
                  <a:pt x="136397" y="211937"/>
                  <a:pt x="118641" y="254647"/>
                  <a:pt x="118641" y="300580"/>
                </a:cubicBezTo>
                <a:cubicBezTo>
                  <a:pt x="118641" y="401310"/>
                  <a:pt x="200157" y="483506"/>
                  <a:pt x="301042" y="483506"/>
                </a:cubicBezTo>
                <a:cubicBezTo>
                  <a:pt x="401927" y="483506"/>
                  <a:pt x="484250" y="401310"/>
                  <a:pt x="484250" y="300580"/>
                </a:cubicBezTo>
                <a:cubicBezTo>
                  <a:pt x="484250" y="199849"/>
                  <a:pt x="401927" y="118459"/>
                  <a:pt x="301042" y="118459"/>
                </a:cubicBezTo>
                <a:close/>
                <a:moveTo>
                  <a:pt x="301021" y="0"/>
                </a:moveTo>
                <a:cubicBezTo>
                  <a:pt x="467252" y="0"/>
                  <a:pt x="602819" y="134593"/>
                  <a:pt x="602819" y="300618"/>
                </a:cubicBezTo>
                <a:cubicBezTo>
                  <a:pt x="602819" y="380406"/>
                  <a:pt x="572155" y="452135"/>
                  <a:pt x="521317" y="506134"/>
                </a:cubicBezTo>
                <a:lnTo>
                  <a:pt x="598784" y="583504"/>
                </a:lnTo>
                <a:cubicBezTo>
                  <a:pt x="602819" y="587534"/>
                  <a:pt x="602819" y="594788"/>
                  <a:pt x="597977" y="598817"/>
                </a:cubicBezTo>
                <a:cubicBezTo>
                  <a:pt x="596363" y="600429"/>
                  <a:pt x="593136" y="602041"/>
                  <a:pt x="590715" y="602041"/>
                </a:cubicBezTo>
                <a:cubicBezTo>
                  <a:pt x="588294" y="602041"/>
                  <a:pt x="585066" y="600429"/>
                  <a:pt x="583452" y="598817"/>
                </a:cubicBezTo>
                <a:lnTo>
                  <a:pt x="505985" y="520641"/>
                </a:lnTo>
                <a:cubicBezTo>
                  <a:pt x="452727" y="571415"/>
                  <a:pt x="380102" y="602041"/>
                  <a:pt x="301021" y="602041"/>
                </a:cubicBezTo>
                <a:cubicBezTo>
                  <a:pt x="221940" y="602041"/>
                  <a:pt x="150122" y="571415"/>
                  <a:pt x="96057" y="520641"/>
                </a:cubicBezTo>
                <a:lnTo>
                  <a:pt x="18590" y="598817"/>
                </a:lnTo>
                <a:cubicBezTo>
                  <a:pt x="16169" y="600429"/>
                  <a:pt x="13748" y="602041"/>
                  <a:pt x="10520" y="602041"/>
                </a:cubicBezTo>
                <a:cubicBezTo>
                  <a:pt x="8099" y="602041"/>
                  <a:pt x="5679" y="600429"/>
                  <a:pt x="3258" y="598817"/>
                </a:cubicBezTo>
                <a:cubicBezTo>
                  <a:pt x="-777" y="594788"/>
                  <a:pt x="-777" y="587534"/>
                  <a:pt x="3258" y="583504"/>
                </a:cubicBezTo>
                <a:lnTo>
                  <a:pt x="80725" y="506134"/>
                </a:lnTo>
                <a:cubicBezTo>
                  <a:pt x="30694" y="452135"/>
                  <a:pt x="30" y="379600"/>
                  <a:pt x="30" y="300618"/>
                </a:cubicBezTo>
                <a:cubicBezTo>
                  <a:pt x="30" y="245814"/>
                  <a:pt x="15362" y="191815"/>
                  <a:pt x="43605" y="145070"/>
                </a:cubicBezTo>
                <a:cubicBezTo>
                  <a:pt x="46833" y="139429"/>
                  <a:pt x="53288" y="137817"/>
                  <a:pt x="58130" y="141041"/>
                </a:cubicBezTo>
                <a:cubicBezTo>
                  <a:pt x="63779" y="144264"/>
                  <a:pt x="65393" y="150712"/>
                  <a:pt x="62165" y="156354"/>
                </a:cubicBezTo>
                <a:cubicBezTo>
                  <a:pt x="35536" y="199875"/>
                  <a:pt x="21818" y="249843"/>
                  <a:pt x="21818" y="300618"/>
                </a:cubicBezTo>
                <a:cubicBezTo>
                  <a:pt x="21818" y="454553"/>
                  <a:pt x="146894" y="580281"/>
                  <a:pt x="301021" y="580281"/>
                </a:cubicBezTo>
                <a:cubicBezTo>
                  <a:pt x="455148" y="580281"/>
                  <a:pt x="581031" y="454553"/>
                  <a:pt x="581031" y="300618"/>
                </a:cubicBezTo>
                <a:cubicBezTo>
                  <a:pt x="581031" y="146682"/>
                  <a:pt x="455148" y="21761"/>
                  <a:pt x="301021" y="21761"/>
                </a:cubicBezTo>
                <a:cubicBezTo>
                  <a:pt x="250183" y="21761"/>
                  <a:pt x="200153" y="35462"/>
                  <a:pt x="156578" y="62058"/>
                </a:cubicBezTo>
                <a:cubicBezTo>
                  <a:pt x="150929" y="65282"/>
                  <a:pt x="144473" y="63670"/>
                  <a:pt x="141246" y="58028"/>
                </a:cubicBezTo>
                <a:cubicBezTo>
                  <a:pt x="138018" y="53193"/>
                  <a:pt x="139632" y="46745"/>
                  <a:pt x="145280" y="43521"/>
                </a:cubicBezTo>
                <a:cubicBezTo>
                  <a:pt x="192083" y="15313"/>
                  <a:pt x="246149" y="0"/>
                  <a:pt x="301021" y="0"/>
                </a:cubicBezTo>
                <a:close/>
                <a:moveTo>
                  <a:pt x="54075" y="0"/>
                </a:moveTo>
                <a:cubicBezTo>
                  <a:pt x="59724" y="0"/>
                  <a:pt x="64567" y="4835"/>
                  <a:pt x="64567" y="10476"/>
                </a:cubicBezTo>
                <a:lnTo>
                  <a:pt x="64567" y="49157"/>
                </a:lnTo>
                <a:lnTo>
                  <a:pt x="75059" y="59633"/>
                </a:lnTo>
                <a:lnTo>
                  <a:pt x="75059" y="32234"/>
                </a:lnTo>
                <a:cubicBezTo>
                  <a:pt x="75059" y="26593"/>
                  <a:pt x="79901" y="21758"/>
                  <a:pt x="86358" y="21758"/>
                </a:cubicBezTo>
                <a:cubicBezTo>
                  <a:pt x="92007" y="21758"/>
                  <a:pt x="96850" y="26593"/>
                  <a:pt x="96850" y="32234"/>
                </a:cubicBezTo>
                <a:lnTo>
                  <a:pt x="96850" y="81390"/>
                </a:lnTo>
                <a:lnTo>
                  <a:pt x="107342" y="91866"/>
                </a:lnTo>
                <a:lnTo>
                  <a:pt x="107342" y="64468"/>
                </a:lnTo>
                <a:cubicBezTo>
                  <a:pt x="107342" y="58827"/>
                  <a:pt x="112185" y="53992"/>
                  <a:pt x="118641" y="53992"/>
                </a:cubicBezTo>
                <a:cubicBezTo>
                  <a:pt x="124291" y="53992"/>
                  <a:pt x="129133" y="58827"/>
                  <a:pt x="129133" y="64468"/>
                </a:cubicBezTo>
                <a:lnTo>
                  <a:pt x="129133" y="113624"/>
                </a:lnTo>
                <a:lnTo>
                  <a:pt x="164645" y="149081"/>
                </a:lnTo>
                <a:cubicBezTo>
                  <a:pt x="200964" y="116848"/>
                  <a:pt x="248582" y="96701"/>
                  <a:pt x="301042" y="96701"/>
                </a:cubicBezTo>
                <a:cubicBezTo>
                  <a:pt x="414034" y="96701"/>
                  <a:pt x="506041" y="188568"/>
                  <a:pt x="506041" y="300580"/>
                </a:cubicBezTo>
                <a:cubicBezTo>
                  <a:pt x="506041" y="413398"/>
                  <a:pt x="414034" y="505264"/>
                  <a:pt x="301042" y="505264"/>
                </a:cubicBezTo>
                <a:cubicBezTo>
                  <a:pt x="188857" y="505264"/>
                  <a:pt x="96850" y="413398"/>
                  <a:pt x="96850" y="300580"/>
                </a:cubicBezTo>
                <a:cubicBezTo>
                  <a:pt x="96850" y="248200"/>
                  <a:pt x="117027" y="200655"/>
                  <a:pt x="149310" y="164392"/>
                </a:cubicBezTo>
                <a:lnTo>
                  <a:pt x="113799" y="128935"/>
                </a:lnTo>
                <a:lnTo>
                  <a:pt x="64567" y="128935"/>
                </a:lnTo>
                <a:cubicBezTo>
                  <a:pt x="58917" y="128935"/>
                  <a:pt x="54075" y="124100"/>
                  <a:pt x="54075" y="118459"/>
                </a:cubicBezTo>
                <a:cubicBezTo>
                  <a:pt x="54075" y="112013"/>
                  <a:pt x="58917" y="107177"/>
                  <a:pt x="64567" y="107177"/>
                </a:cubicBezTo>
                <a:lnTo>
                  <a:pt x="92007" y="107177"/>
                </a:lnTo>
                <a:lnTo>
                  <a:pt x="81515" y="96701"/>
                </a:lnTo>
                <a:lnTo>
                  <a:pt x="32283" y="96701"/>
                </a:lnTo>
                <a:cubicBezTo>
                  <a:pt x="26634" y="96701"/>
                  <a:pt x="21791" y="91866"/>
                  <a:pt x="21791" y="86226"/>
                </a:cubicBezTo>
                <a:cubicBezTo>
                  <a:pt x="21791" y="79779"/>
                  <a:pt x="26634" y="74944"/>
                  <a:pt x="32283" y="74944"/>
                </a:cubicBezTo>
                <a:lnTo>
                  <a:pt x="59724" y="74944"/>
                </a:lnTo>
                <a:lnTo>
                  <a:pt x="49232" y="64468"/>
                </a:lnTo>
                <a:lnTo>
                  <a:pt x="10492" y="64468"/>
                </a:lnTo>
                <a:cubicBezTo>
                  <a:pt x="4842" y="64468"/>
                  <a:pt x="0" y="59633"/>
                  <a:pt x="0" y="53992"/>
                </a:cubicBezTo>
                <a:cubicBezTo>
                  <a:pt x="0" y="47545"/>
                  <a:pt x="4842" y="42710"/>
                  <a:pt x="10492" y="42710"/>
                </a:cubicBezTo>
                <a:lnTo>
                  <a:pt x="27441" y="42710"/>
                </a:lnTo>
                <a:lnTo>
                  <a:pt x="13720" y="29011"/>
                </a:lnTo>
                <a:cubicBezTo>
                  <a:pt x="9685" y="24981"/>
                  <a:pt x="9685" y="17729"/>
                  <a:pt x="13720" y="13700"/>
                </a:cubicBezTo>
                <a:cubicBezTo>
                  <a:pt x="17756" y="9670"/>
                  <a:pt x="25020" y="9670"/>
                  <a:pt x="29055" y="13700"/>
                </a:cubicBezTo>
                <a:lnTo>
                  <a:pt x="42775" y="27399"/>
                </a:lnTo>
                <a:lnTo>
                  <a:pt x="42775" y="10476"/>
                </a:lnTo>
                <a:cubicBezTo>
                  <a:pt x="42775" y="4835"/>
                  <a:pt x="47618" y="0"/>
                  <a:pt x="54075" y="0"/>
                </a:cubicBezTo>
                <a:close/>
              </a:path>
            </a:pathLst>
          </a:custGeom>
          <a:solidFill>
            <a:schemeClr val="tx1">
              <a:lumMod val="65000"/>
              <a:lumOff val="35000"/>
            </a:schemeClr>
          </a:solidFill>
          <a:ln>
            <a:noFill/>
          </a:ln>
        </p:spPr>
      </p:sp>
      <p:sp>
        <p:nvSpPr>
          <p:cNvPr id="72" name="Freeform 9">
            <a:extLst>
              <a:ext uri="{FF2B5EF4-FFF2-40B4-BE49-F238E27FC236}">
                <a16:creationId xmlns:a16="http://schemas.microsoft.com/office/drawing/2014/main" id="{B22B6850-28A5-4875-835A-FAB1CA6EE2B8}"/>
              </a:ext>
            </a:extLst>
          </p:cNvPr>
          <p:cNvSpPr>
            <a:spLocks noEditPoints="1"/>
          </p:cNvSpPr>
          <p:nvPr/>
        </p:nvSpPr>
        <p:spPr bwMode="auto">
          <a:xfrm>
            <a:off x="410227" y="3335882"/>
            <a:ext cx="398747" cy="391437"/>
          </a:xfrm>
          <a:custGeom>
            <a:avLst/>
            <a:gdLst>
              <a:gd name="T0" fmla="*/ 719 w 729"/>
              <a:gd name="T1" fmla="*/ 597 h 715"/>
              <a:gd name="T2" fmla="*/ 499 w 729"/>
              <a:gd name="T3" fmla="*/ 374 h 715"/>
              <a:gd name="T4" fmla="*/ 462 w 729"/>
              <a:gd name="T5" fmla="*/ 374 h 715"/>
              <a:gd name="T6" fmla="*/ 446 w 729"/>
              <a:gd name="T7" fmla="*/ 389 h 715"/>
              <a:gd name="T8" fmla="*/ 408 w 729"/>
              <a:gd name="T9" fmla="*/ 350 h 715"/>
              <a:gd name="T10" fmla="*/ 472 w 729"/>
              <a:gd name="T11" fmla="*/ 285 h 715"/>
              <a:gd name="T12" fmla="*/ 635 w 729"/>
              <a:gd name="T13" fmla="*/ 250 h 715"/>
              <a:gd name="T14" fmla="*/ 667 w 729"/>
              <a:gd name="T15" fmla="*/ 84 h 715"/>
              <a:gd name="T16" fmla="*/ 576 w 729"/>
              <a:gd name="T17" fmla="*/ 173 h 715"/>
              <a:gd name="T18" fmla="*/ 543 w 729"/>
              <a:gd name="T19" fmla="*/ 173 h 715"/>
              <a:gd name="T20" fmla="*/ 504 w 729"/>
              <a:gd name="T21" fmla="*/ 135 h 715"/>
              <a:gd name="T22" fmla="*/ 504 w 729"/>
              <a:gd name="T23" fmla="*/ 102 h 715"/>
              <a:gd name="T24" fmla="*/ 591 w 729"/>
              <a:gd name="T25" fmla="*/ 16 h 715"/>
              <a:gd name="T26" fmla="*/ 440 w 729"/>
              <a:gd name="T27" fmla="*/ 56 h 715"/>
              <a:gd name="T28" fmla="*/ 406 w 729"/>
              <a:gd name="T29" fmla="*/ 221 h 715"/>
              <a:gd name="T30" fmla="*/ 345 w 729"/>
              <a:gd name="T31" fmla="*/ 289 h 715"/>
              <a:gd name="T32" fmla="*/ 341 w 729"/>
              <a:gd name="T33" fmla="*/ 289 h 715"/>
              <a:gd name="T34" fmla="*/ 143 w 729"/>
              <a:gd name="T35" fmla="*/ 89 h 715"/>
              <a:gd name="T36" fmla="*/ 136 w 729"/>
              <a:gd name="T37" fmla="*/ 48 h 715"/>
              <a:gd name="T38" fmla="*/ 104 w 729"/>
              <a:gd name="T39" fmla="*/ 17 h 715"/>
              <a:gd name="T40" fmla="*/ 44 w 729"/>
              <a:gd name="T41" fmla="*/ 78 h 715"/>
              <a:gd name="T42" fmla="*/ 76 w 729"/>
              <a:gd name="T43" fmla="*/ 109 h 715"/>
              <a:gd name="T44" fmla="*/ 118 w 729"/>
              <a:gd name="T45" fmla="*/ 115 h 715"/>
              <a:gd name="T46" fmla="*/ 311 w 729"/>
              <a:gd name="T47" fmla="*/ 311 h 715"/>
              <a:gd name="T48" fmla="*/ 315 w 729"/>
              <a:gd name="T49" fmla="*/ 318 h 715"/>
              <a:gd name="T50" fmla="*/ 62 w 729"/>
              <a:gd name="T51" fmla="*/ 549 h 715"/>
              <a:gd name="T52" fmla="*/ 29 w 729"/>
              <a:gd name="T53" fmla="*/ 582 h 715"/>
              <a:gd name="T54" fmla="*/ 29 w 729"/>
              <a:gd name="T55" fmla="*/ 687 h 715"/>
              <a:gd name="T56" fmla="*/ 133 w 729"/>
              <a:gd name="T57" fmla="*/ 687 h 715"/>
              <a:gd name="T58" fmla="*/ 166 w 729"/>
              <a:gd name="T59" fmla="*/ 653 h 715"/>
              <a:gd name="T60" fmla="*/ 380 w 729"/>
              <a:gd name="T61" fmla="*/ 384 h 715"/>
              <a:gd name="T62" fmla="*/ 415 w 729"/>
              <a:gd name="T63" fmla="*/ 419 h 715"/>
              <a:gd name="T64" fmla="*/ 396 w 729"/>
              <a:gd name="T65" fmla="*/ 441 h 715"/>
              <a:gd name="T66" fmla="*/ 396 w 729"/>
              <a:gd name="T67" fmla="*/ 478 h 715"/>
              <a:gd name="T68" fmla="*/ 614 w 729"/>
              <a:gd name="T69" fmla="*/ 698 h 715"/>
              <a:gd name="T70" fmla="*/ 652 w 729"/>
              <a:gd name="T71" fmla="*/ 698 h 715"/>
              <a:gd name="T72" fmla="*/ 719 w 729"/>
              <a:gd name="T73" fmla="*/ 634 h 715"/>
              <a:gd name="T74" fmla="*/ 719 w 729"/>
              <a:gd name="T75" fmla="*/ 597 h 715"/>
              <a:gd name="T76" fmla="*/ 114 w 729"/>
              <a:gd name="T77" fmla="*/ 631 h 715"/>
              <a:gd name="T78" fmla="*/ 81 w 729"/>
              <a:gd name="T79" fmla="*/ 631 h 715"/>
              <a:gd name="T80" fmla="*/ 81 w 729"/>
              <a:gd name="T81" fmla="*/ 598 h 715"/>
              <a:gd name="T82" fmla="*/ 114 w 729"/>
              <a:gd name="T83" fmla="*/ 598 h 715"/>
              <a:gd name="T84" fmla="*/ 114 w 729"/>
              <a:gd name="T85" fmla="*/ 631 h 715"/>
              <a:gd name="T86" fmla="*/ 644 w 729"/>
              <a:gd name="T87" fmla="*/ 665 h 715"/>
              <a:gd name="T88" fmla="*/ 628 w 729"/>
              <a:gd name="T89" fmla="*/ 665 h 715"/>
              <a:gd name="T90" fmla="*/ 433 w 729"/>
              <a:gd name="T91" fmla="*/ 460 h 715"/>
              <a:gd name="T92" fmla="*/ 433 w 729"/>
              <a:gd name="T93" fmla="*/ 444 h 715"/>
              <a:gd name="T94" fmla="*/ 448 w 729"/>
              <a:gd name="T95" fmla="*/ 444 h 715"/>
              <a:gd name="T96" fmla="*/ 644 w 729"/>
              <a:gd name="T97" fmla="*/ 649 h 715"/>
              <a:gd name="T98" fmla="*/ 644 w 729"/>
              <a:gd name="T99" fmla="*/ 665 h 715"/>
              <a:gd name="T100" fmla="*/ 684 w 729"/>
              <a:gd name="T101" fmla="*/ 625 h 715"/>
              <a:gd name="T102" fmla="*/ 669 w 729"/>
              <a:gd name="T103" fmla="*/ 625 h 715"/>
              <a:gd name="T104" fmla="*/ 473 w 729"/>
              <a:gd name="T105" fmla="*/ 419 h 715"/>
              <a:gd name="T106" fmla="*/ 473 w 729"/>
              <a:gd name="T107" fmla="*/ 404 h 715"/>
              <a:gd name="T108" fmla="*/ 489 w 729"/>
              <a:gd name="T109" fmla="*/ 404 h 715"/>
              <a:gd name="T110" fmla="*/ 684 w 729"/>
              <a:gd name="T111" fmla="*/ 609 h 715"/>
              <a:gd name="T112" fmla="*/ 684 w 729"/>
              <a:gd name="T113" fmla="*/ 625 h 7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29" h="715">
                <a:moveTo>
                  <a:pt x="719" y="597"/>
                </a:moveTo>
                <a:cubicBezTo>
                  <a:pt x="499" y="374"/>
                  <a:pt x="499" y="374"/>
                  <a:pt x="499" y="374"/>
                </a:cubicBezTo>
                <a:cubicBezTo>
                  <a:pt x="489" y="364"/>
                  <a:pt x="472" y="364"/>
                  <a:pt x="462" y="374"/>
                </a:cubicBezTo>
                <a:cubicBezTo>
                  <a:pt x="446" y="389"/>
                  <a:pt x="446" y="389"/>
                  <a:pt x="446" y="389"/>
                </a:cubicBezTo>
                <a:cubicBezTo>
                  <a:pt x="408" y="350"/>
                  <a:pt x="408" y="350"/>
                  <a:pt x="408" y="350"/>
                </a:cubicBezTo>
                <a:cubicBezTo>
                  <a:pt x="408" y="350"/>
                  <a:pt x="469" y="284"/>
                  <a:pt x="472" y="285"/>
                </a:cubicBezTo>
                <a:cubicBezTo>
                  <a:pt x="536" y="314"/>
                  <a:pt x="582" y="301"/>
                  <a:pt x="635" y="250"/>
                </a:cubicBezTo>
                <a:cubicBezTo>
                  <a:pt x="681" y="204"/>
                  <a:pt x="691" y="137"/>
                  <a:pt x="667" y="84"/>
                </a:cubicBezTo>
                <a:cubicBezTo>
                  <a:pt x="576" y="173"/>
                  <a:pt x="576" y="173"/>
                  <a:pt x="576" y="173"/>
                </a:cubicBezTo>
                <a:cubicBezTo>
                  <a:pt x="567" y="183"/>
                  <a:pt x="552" y="183"/>
                  <a:pt x="543" y="173"/>
                </a:cubicBezTo>
                <a:cubicBezTo>
                  <a:pt x="504" y="135"/>
                  <a:pt x="504" y="135"/>
                  <a:pt x="504" y="135"/>
                </a:cubicBezTo>
                <a:cubicBezTo>
                  <a:pt x="495" y="126"/>
                  <a:pt x="495" y="111"/>
                  <a:pt x="504" y="102"/>
                </a:cubicBezTo>
                <a:cubicBezTo>
                  <a:pt x="591" y="16"/>
                  <a:pt x="591" y="16"/>
                  <a:pt x="591" y="16"/>
                </a:cubicBezTo>
                <a:cubicBezTo>
                  <a:pt x="541" y="0"/>
                  <a:pt x="482" y="14"/>
                  <a:pt x="440" y="56"/>
                </a:cubicBezTo>
                <a:cubicBezTo>
                  <a:pt x="372" y="121"/>
                  <a:pt x="382" y="168"/>
                  <a:pt x="406" y="221"/>
                </a:cubicBezTo>
                <a:cubicBezTo>
                  <a:pt x="407" y="223"/>
                  <a:pt x="345" y="289"/>
                  <a:pt x="345" y="289"/>
                </a:cubicBezTo>
                <a:cubicBezTo>
                  <a:pt x="341" y="289"/>
                  <a:pt x="341" y="289"/>
                  <a:pt x="341" y="289"/>
                </a:cubicBezTo>
                <a:cubicBezTo>
                  <a:pt x="143" y="89"/>
                  <a:pt x="143" y="89"/>
                  <a:pt x="143" y="89"/>
                </a:cubicBezTo>
                <a:cubicBezTo>
                  <a:pt x="143" y="89"/>
                  <a:pt x="151" y="63"/>
                  <a:pt x="136" y="48"/>
                </a:cubicBezTo>
                <a:cubicBezTo>
                  <a:pt x="104" y="17"/>
                  <a:pt x="104" y="17"/>
                  <a:pt x="104" y="17"/>
                </a:cubicBezTo>
                <a:cubicBezTo>
                  <a:pt x="44" y="78"/>
                  <a:pt x="44" y="78"/>
                  <a:pt x="44" y="78"/>
                </a:cubicBezTo>
                <a:cubicBezTo>
                  <a:pt x="76" y="109"/>
                  <a:pt x="76" y="109"/>
                  <a:pt x="76" y="109"/>
                </a:cubicBezTo>
                <a:cubicBezTo>
                  <a:pt x="76" y="109"/>
                  <a:pt x="100" y="124"/>
                  <a:pt x="118" y="115"/>
                </a:cubicBezTo>
                <a:cubicBezTo>
                  <a:pt x="311" y="311"/>
                  <a:pt x="311" y="311"/>
                  <a:pt x="311" y="311"/>
                </a:cubicBezTo>
                <a:cubicBezTo>
                  <a:pt x="315" y="318"/>
                  <a:pt x="315" y="318"/>
                  <a:pt x="315" y="318"/>
                </a:cubicBezTo>
                <a:cubicBezTo>
                  <a:pt x="62" y="549"/>
                  <a:pt x="62" y="549"/>
                  <a:pt x="62" y="549"/>
                </a:cubicBezTo>
                <a:cubicBezTo>
                  <a:pt x="29" y="582"/>
                  <a:pt x="29" y="582"/>
                  <a:pt x="29" y="582"/>
                </a:cubicBezTo>
                <a:cubicBezTo>
                  <a:pt x="0" y="611"/>
                  <a:pt x="0" y="658"/>
                  <a:pt x="29" y="687"/>
                </a:cubicBezTo>
                <a:cubicBezTo>
                  <a:pt x="58" y="715"/>
                  <a:pt x="104" y="715"/>
                  <a:pt x="133" y="687"/>
                </a:cubicBezTo>
                <a:cubicBezTo>
                  <a:pt x="166" y="653"/>
                  <a:pt x="166" y="653"/>
                  <a:pt x="166" y="653"/>
                </a:cubicBezTo>
                <a:cubicBezTo>
                  <a:pt x="166" y="653"/>
                  <a:pt x="315" y="461"/>
                  <a:pt x="380" y="384"/>
                </a:cubicBezTo>
                <a:cubicBezTo>
                  <a:pt x="415" y="419"/>
                  <a:pt x="415" y="419"/>
                  <a:pt x="415" y="419"/>
                </a:cubicBezTo>
                <a:cubicBezTo>
                  <a:pt x="396" y="441"/>
                  <a:pt x="396" y="441"/>
                  <a:pt x="396" y="441"/>
                </a:cubicBezTo>
                <a:cubicBezTo>
                  <a:pt x="386" y="451"/>
                  <a:pt x="386" y="468"/>
                  <a:pt x="396" y="478"/>
                </a:cubicBezTo>
                <a:cubicBezTo>
                  <a:pt x="614" y="698"/>
                  <a:pt x="614" y="698"/>
                  <a:pt x="614" y="698"/>
                </a:cubicBezTo>
                <a:cubicBezTo>
                  <a:pt x="625" y="709"/>
                  <a:pt x="641" y="709"/>
                  <a:pt x="652" y="698"/>
                </a:cubicBezTo>
                <a:cubicBezTo>
                  <a:pt x="719" y="634"/>
                  <a:pt x="719" y="634"/>
                  <a:pt x="719" y="634"/>
                </a:cubicBezTo>
                <a:cubicBezTo>
                  <a:pt x="729" y="624"/>
                  <a:pt x="729" y="607"/>
                  <a:pt x="719" y="597"/>
                </a:cubicBezTo>
                <a:close/>
                <a:moveTo>
                  <a:pt x="114" y="631"/>
                </a:moveTo>
                <a:cubicBezTo>
                  <a:pt x="105" y="641"/>
                  <a:pt x="90" y="641"/>
                  <a:pt x="81" y="631"/>
                </a:cubicBezTo>
                <a:cubicBezTo>
                  <a:pt x="72" y="622"/>
                  <a:pt x="72" y="608"/>
                  <a:pt x="81" y="598"/>
                </a:cubicBezTo>
                <a:cubicBezTo>
                  <a:pt x="90" y="589"/>
                  <a:pt x="105" y="589"/>
                  <a:pt x="114" y="598"/>
                </a:cubicBezTo>
                <a:cubicBezTo>
                  <a:pt x="123" y="608"/>
                  <a:pt x="123" y="622"/>
                  <a:pt x="114" y="631"/>
                </a:cubicBezTo>
                <a:close/>
                <a:moveTo>
                  <a:pt x="644" y="665"/>
                </a:moveTo>
                <a:cubicBezTo>
                  <a:pt x="639" y="670"/>
                  <a:pt x="632" y="670"/>
                  <a:pt x="628" y="665"/>
                </a:cubicBezTo>
                <a:cubicBezTo>
                  <a:pt x="433" y="460"/>
                  <a:pt x="433" y="460"/>
                  <a:pt x="433" y="460"/>
                </a:cubicBezTo>
                <a:cubicBezTo>
                  <a:pt x="428" y="456"/>
                  <a:pt x="428" y="448"/>
                  <a:pt x="433" y="444"/>
                </a:cubicBezTo>
                <a:cubicBezTo>
                  <a:pt x="437" y="440"/>
                  <a:pt x="444" y="440"/>
                  <a:pt x="448" y="444"/>
                </a:cubicBezTo>
                <a:cubicBezTo>
                  <a:pt x="644" y="649"/>
                  <a:pt x="644" y="649"/>
                  <a:pt x="644" y="649"/>
                </a:cubicBezTo>
                <a:cubicBezTo>
                  <a:pt x="648" y="654"/>
                  <a:pt x="648" y="661"/>
                  <a:pt x="644" y="665"/>
                </a:cubicBezTo>
                <a:close/>
                <a:moveTo>
                  <a:pt x="684" y="625"/>
                </a:moveTo>
                <a:cubicBezTo>
                  <a:pt x="680" y="629"/>
                  <a:pt x="673" y="629"/>
                  <a:pt x="669" y="625"/>
                </a:cubicBezTo>
                <a:cubicBezTo>
                  <a:pt x="473" y="419"/>
                  <a:pt x="473" y="419"/>
                  <a:pt x="473" y="419"/>
                </a:cubicBezTo>
                <a:cubicBezTo>
                  <a:pt x="469" y="415"/>
                  <a:pt x="469" y="408"/>
                  <a:pt x="473" y="404"/>
                </a:cubicBezTo>
                <a:cubicBezTo>
                  <a:pt x="477" y="399"/>
                  <a:pt x="485" y="399"/>
                  <a:pt x="489" y="404"/>
                </a:cubicBezTo>
                <a:cubicBezTo>
                  <a:pt x="684" y="609"/>
                  <a:pt x="684" y="609"/>
                  <a:pt x="684" y="609"/>
                </a:cubicBezTo>
                <a:cubicBezTo>
                  <a:pt x="689" y="613"/>
                  <a:pt x="689" y="620"/>
                  <a:pt x="684" y="625"/>
                </a:cubicBezTo>
                <a:close/>
              </a:path>
            </a:pathLst>
          </a:custGeom>
          <a:solidFill>
            <a:schemeClr val="tx1"/>
          </a:solidFill>
          <a:ln>
            <a:noFill/>
          </a:ln>
        </p:spPr>
        <p:txBody>
          <a:bodyPr vert="horz" wrap="square" lIns="121920" tIns="60960" rIns="121920" bIns="60960" numCol="1" anchor="t" anchorCtr="0" compatLnSpc="1">
            <a:prstTxWarp prst="textNoShape">
              <a:avLst/>
            </a:prstTxWarp>
          </a:bodyPr>
          <a:lstStyle/>
          <a:p>
            <a:pPr defTabSz="914377"/>
            <a:endParaRPr lang="zh-CN" altLang="en-US">
              <a:solidFill>
                <a:schemeClr val="bg1">
                  <a:lumMod val="50000"/>
                </a:schemeClr>
              </a:solidFill>
              <a:latin typeface="Calibri Light"/>
              <a:ea typeface="微软雅黑"/>
            </a:endParaRPr>
          </a:p>
        </p:txBody>
      </p:sp>
      <p:sp>
        <p:nvSpPr>
          <p:cNvPr id="73" name="Freeform 10">
            <a:extLst>
              <a:ext uri="{FF2B5EF4-FFF2-40B4-BE49-F238E27FC236}">
                <a16:creationId xmlns:a16="http://schemas.microsoft.com/office/drawing/2014/main" id="{938AE357-6542-4DB5-8C26-472B919AEA3E}"/>
              </a:ext>
            </a:extLst>
          </p:cNvPr>
          <p:cNvSpPr>
            <a:spLocks noEditPoints="1"/>
          </p:cNvSpPr>
          <p:nvPr/>
        </p:nvSpPr>
        <p:spPr bwMode="auto">
          <a:xfrm>
            <a:off x="3609158" y="3335881"/>
            <a:ext cx="460468" cy="521376"/>
          </a:xfrm>
          <a:custGeom>
            <a:avLst/>
            <a:gdLst>
              <a:gd name="T0" fmla="*/ 41 w 706"/>
              <a:gd name="T1" fmla="*/ 680 h 800"/>
              <a:gd name="T2" fmla="*/ 39 w 706"/>
              <a:gd name="T3" fmla="*/ 273 h 800"/>
              <a:gd name="T4" fmla="*/ 243 w 706"/>
              <a:gd name="T5" fmla="*/ 109 h 800"/>
              <a:gd name="T6" fmla="*/ 237 w 706"/>
              <a:gd name="T7" fmla="*/ 90 h 800"/>
              <a:gd name="T8" fmla="*/ 545 w 706"/>
              <a:gd name="T9" fmla="*/ 40 h 800"/>
              <a:gd name="T10" fmla="*/ 600 w 706"/>
              <a:gd name="T11" fmla="*/ 95 h 800"/>
              <a:gd name="T12" fmla="*/ 640 w 706"/>
              <a:gd name="T13" fmla="*/ 231 h 800"/>
              <a:gd name="T14" fmla="*/ 611 w 706"/>
              <a:gd name="T15" fmla="*/ 28 h 800"/>
              <a:gd name="T16" fmla="*/ 600 w 706"/>
              <a:gd name="T17" fmla="*/ 17 h 800"/>
              <a:gd name="T18" fmla="*/ 586 w 706"/>
              <a:gd name="T19" fmla="*/ 10 h 800"/>
              <a:gd name="T20" fmla="*/ 570 w 706"/>
              <a:gd name="T21" fmla="*/ 3 h 800"/>
              <a:gd name="T22" fmla="*/ 554 w 706"/>
              <a:gd name="T23" fmla="*/ 0 h 800"/>
              <a:gd name="T24" fmla="*/ 127 w 706"/>
              <a:gd name="T25" fmla="*/ 0 h 800"/>
              <a:gd name="T26" fmla="*/ 122 w 706"/>
              <a:gd name="T27" fmla="*/ 1 h 800"/>
              <a:gd name="T28" fmla="*/ 115 w 706"/>
              <a:gd name="T29" fmla="*/ 4 h 800"/>
              <a:gd name="T30" fmla="*/ 109 w 706"/>
              <a:gd name="T31" fmla="*/ 14 h 800"/>
              <a:gd name="T32" fmla="*/ 0 w 706"/>
              <a:gd name="T33" fmla="*/ 288 h 800"/>
              <a:gd name="T34" fmla="*/ 28 w 706"/>
              <a:gd name="T35" fmla="*/ 732 h 800"/>
              <a:gd name="T36" fmla="*/ 199 w 706"/>
              <a:gd name="T37" fmla="*/ 760 h 800"/>
              <a:gd name="T38" fmla="*/ 94 w 706"/>
              <a:gd name="T39" fmla="*/ 720 h 800"/>
              <a:gd name="T40" fmla="*/ 47 w 706"/>
              <a:gd name="T41" fmla="*/ 693 h 800"/>
              <a:gd name="T42" fmla="*/ 480 w 706"/>
              <a:gd name="T43" fmla="*/ 320 h 800"/>
              <a:gd name="T44" fmla="*/ 146 w 706"/>
              <a:gd name="T45" fmla="*/ 360 h 800"/>
              <a:gd name="T46" fmla="*/ 400 w 706"/>
              <a:gd name="T47" fmla="*/ 413 h 800"/>
              <a:gd name="T48" fmla="*/ 146 w 706"/>
              <a:gd name="T49" fmla="*/ 453 h 800"/>
              <a:gd name="T50" fmla="*/ 400 w 706"/>
              <a:gd name="T51" fmla="*/ 413 h 800"/>
              <a:gd name="T52" fmla="*/ 306 w 706"/>
              <a:gd name="T53" fmla="*/ 547 h 800"/>
              <a:gd name="T54" fmla="*/ 146 w 706"/>
              <a:gd name="T55" fmla="*/ 507 h 800"/>
              <a:gd name="T56" fmla="*/ 146 w 706"/>
              <a:gd name="T57" fmla="*/ 227 h 800"/>
              <a:gd name="T58" fmla="*/ 533 w 706"/>
              <a:gd name="T59" fmla="*/ 267 h 800"/>
              <a:gd name="T60" fmla="*/ 146 w 706"/>
              <a:gd name="T61" fmla="*/ 227 h 800"/>
              <a:gd name="T62" fmla="*/ 339 w 706"/>
              <a:gd name="T63" fmla="*/ 591 h 800"/>
              <a:gd name="T64" fmla="*/ 603 w 706"/>
              <a:gd name="T65" fmla="*/ 337 h 800"/>
              <a:gd name="T66" fmla="*/ 638 w 706"/>
              <a:gd name="T67" fmla="*/ 337 h 800"/>
              <a:gd name="T68" fmla="*/ 693 w 706"/>
              <a:gd name="T69" fmla="*/ 385 h 800"/>
              <a:gd name="T70" fmla="*/ 693 w 706"/>
              <a:gd name="T71" fmla="*/ 450 h 800"/>
              <a:gd name="T72" fmla="*/ 339 w 706"/>
              <a:gd name="T73" fmla="*/ 591 h 800"/>
              <a:gd name="T74" fmla="*/ 270 w 706"/>
              <a:gd name="T75" fmla="*/ 658 h 800"/>
              <a:gd name="T76" fmla="*/ 226 w 706"/>
              <a:gd name="T77" fmla="*/ 800 h 800"/>
              <a:gd name="T78" fmla="*/ 414 w 706"/>
              <a:gd name="T79" fmla="*/ 723 h 800"/>
              <a:gd name="T80" fmla="*/ 594 w 706"/>
              <a:gd name="T81" fmla="*/ 703 h 800"/>
              <a:gd name="T82" fmla="*/ 460 w 706"/>
              <a:gd name="T83" fmla="*/ 719 h 800"/>
              <a:gd name="T84" fmla="*/ 553 w 706"/>
              <a:gd name="T85" fmla="*/ 760 h 800"/>
              <a:gd name="T86" fmla="*/ 653 w 706"/>
              <a:gd name="T87" fmla="*/ 663 h 800"/>
              <a:gd name="T88" fmla="*/ 611 w 706"/>
              <a:gd name="T89" fmla="*/ 587 h 800"/>
              <a:gd name="T90" fmla="*/ 594 w 706"/>
              <a:gd name="T91" fmla="*/ 703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06" h="800">
                <a:moveTo>
                  <a:pt x="47" y="693"/>
                </a:moveTo>
                <a:cubicBezTo>
                  <a:pt x="44" y="689"/>
                  <a:pt x="43" y="684"/>
                  <a:pt x="41" y="680"/>
                </a:cubicBezTo>
                <a:cubicBezTo>
                  <a:pt x="40" y="675"/>
                  <a:pt x="39" y="670"/>
                  <a:pt x="39" y="665"/>
                </a:cubicBezTo>
                <a:cubicBezTo>
                  <a:pt x="39" y="273"/>
                  <a:pt x="39" y="273"/>
                  <a:pt x="39" y="273"/>
                </a:cubicBezTo>
                <a:cubicBezTo>
                  <a:pt x="238" y="119"/>
                  <a:pt x="238" y="119"/>
                  <a:pt x="238" y="119"/>
                </a:cubicBezTo>
                <a:cubicBezTo>
                  <a:pt x="241" y="115"/>
                  <a:pt x="243" y="112"/>
                  <a:pt x="243" y="109"/>
                </a:cubicBezTo>
                <a:cubicBezTo>
                  <a:pt x="244" y="105"/>
                  <a:pt x="244" y="102"/>
                  <a:pt x="242" y="98"/>
                </a:cubicBezTo>
                <a:cubicBezTo>
                  <a:pt x="241" y="95"/>
                  <a:pt x="239" y="92"/>
                  <a:pt x="237" y="90"/>
                </a:cubicBezTo>
                <a:cubicBezTo>
                  <a:pt x="179" y="40"/>
                  <a:pt x="179" y="40"/>
                  <a:pt x="179" y="40"/>
                </a:cubicBezTo>
                <a:cubicBezTo>
                  <a:pt x="545" y="40"/>
                  <a:pt x="545" y="40"/>
                  <a:pt x="545" y="40"/>
                </a:cubicBezTo>
                <a:cubicBezTo>
                  <a:pt x="560" y="40"/>
                  <a:pt x="573" y="45"/>
                  <a:pt x="584" y="56"/>
                </a:cubicBezTo>
                <a:cubicBezTo>
                  <a:pt x="595" y="67"/>
                  <a:pt x="600" y="80"/>
                  <a:pt x="600" y="95"/>
                </a:cubicBezTo>
                <a:cubicBezTo>
                  <a:pt x="600" y="270"/>
                  <a:pt x="600" y="270"/>
                  <a:pt x="600" y="270"/>
                </a:cubicBezTo>
                <a:cubicBezTo>
                  <a:pt x="640" y="231"/>
                  <a:pt x="640" y="231"/>
                  <a:pt x="640" y="231"/>
                </a:cubicBezTo>
                <a:cubicBezTo>
                  <a:pt x="640" y="95"/>
                  <a:pt x="640" y="95"/>
                  <a:pt x="640" y="95"/>
                </a:cubicBezTo>
                <a:cubicBezTo>
                  <a:pt x="640" y="69"/>
                  <a:pt x="630" y="47"/>
                  <a:pt x="611" y="28"/>
                </a:cubicBezTo>
                <a:cubicBezTo>
                  <a:pt x="609" y="26"/>
                  <a:pt x="607" y="24"/>
                  <a:pt x="606" y="22"/>
                </a:cubicBezTo>
                <a:cubicBezTo>
                  <a:pt x="604" y="21"/>
                  <a:pt x="602" y="19"/>
                  <a:pt x="600" y="17"/>
                </a:cubicBezTo>
                <a:cubicBezTo>
                  <a:pt x="592" y="13"/>
                  <a:pt x="592" y="13"/>
                  <a:pt x="592" y="13"/>
                </a:cubicBezTo>
                <a:cubicBezTo>
                  <a:pt x="590" y="11"/>
                  <a:pt x="588" y="10"/>
                  <a:pt x="586" y="10"/>
                </a:cubicBezTo>
                <a:cubicBezTo>
                  <a:pt x="578" y="6"/>
                  <a:pt x="578" y="6"/>
                  <a:pt x="578" y="6"/>
                </a:cubicBezTo>
                <a:cubicBezTo>
                  <a:pt x="576" y="5"/>
                  <a:pt x="573" y="4"/>
                  <a:pt x="570" y="3"/>
                </a:cubicBezTo>
                <a:cubicBezTo>
                  <a:pt x="567" y="2"/>
                  <a:pt x="565" y="2"/>
                  <a:pt x="562" y="1"/>
                </a:cubicBezTo>
                <a:cubicBezTo>
                  <a:pt x="559" y="1"/>
                  <a:pt x="557" y="1"/>
                  <a:pt x="554" y="0"/>
                </a:cubicBezTo>
                <a:cubicBezTo>
                  <a:pt x="551" y="0"/>
                  <a:pt x="548" y="0"/>
                  <a:pt x="545" y="0"/>
                </a:cubicBezTo>
                <a:cubicBezTo>
                  <a:pt x="127" y="0"/>
                  <a:pt x="127" y="0"/>
                  <a:pt x="127" y="0"/>
                </a:cubicBezTo>
                <a:cubicBezTo>
                  <a:pt x="124" y="0"/>
                  <a:pt x="124" y="0"/>
                  <a:pt x="124" y="0"/>
                </a:cubicBezTo>
                <a:cubicBezTo>
                  <a:pt x="122" y="1"/>
                  <a:pt x="122" y="1"/>
                  <a:pt x="122" y="1"/>
                </a:cubicBezTo>
                <a:cubicBezTo>
                  <a:pt x="120" y="2"/>
                  <a:pt x="118" y="2"/>
                  <a:pt x="118" y="2"/>
                </a:cubicBezTo>
                <a:cubicBezTo>
                  <a:pt x="117" y="3"/>
                  <a:pt x="116" y="3"/>
                  <a:pt x="115" y="4"/>
                </a:cubicBezTo>
                <a:cubicBezTo>
                  <a:pt x="110" y="10"/>
                  <a:pt x="110" y="10"/>
                  <a:pt x="110" y="10"/>
                </a:cubicBezTo>
                <a:cubicBezTo>
                  <a:pt x="109" y="12"/>
                  <a:pt x="109" y="13"/>
                  <a:pt x="109" y="14"/>
                </a:cubicBezTo>
                <a:cubicBezTo>
                  <a:pt x="2" y="280"/>
                  <a:pt x="2" y="280"/>
                  <a:pt x="2" y="280"/>
                </a:cubicBezTo>
                <a:cubicBezTo>
                  <a:pt x="0" y="283"/>
                  <a:pt x="0" y="285"/>
                  <a:pt x="0" y="288"/>
                </a:cubicBezTo>
                <a:cubicBezTo>
                  <a:pt x="0" y="665"/>
                  <a:pt x="0" y="665"/>
                  <a:pt x="0" y="665"/>
                </a:cubicBezTo>
                <a:cubicBezTo>
                  <a:pt x="0" y="691"/>
                  <a:pt x="9" y="713"/>
                  <a:pt x="28" y="732"/>
                </a:cubicBezTo>
                <a:cubicBezTo>
                  <a:pt x="46" y="751"/>
                  <a:pt x="68" y="760"/>
                  <a:pt x="94" y="760"/>
                </a:cubicBezTo>
                <a:cubicBezTo>
                  <a:pt x="199" y="760"/>
                  <a:pt x="199" y="760"/>
                  <a:pt x="199" y="760"/>
                </a:cubicBezTo>
                <a:cubicBezTo>
                  <a:pt x="214" y="720"/>
                  <a:pt x="214" y="720"/>
                  <a:pt x="214" y="720"/>
                </a:cubicBezTo>
                <a:cubicBezTo>
                  <a:pt x="94" y="720"/>
                  <a:pt x="94" y="720"/>
                  <a:pt x="94" y="720"/>
                </a:cubicBezTo>
                <a:cubicBezTo>
                  <a:pt x="79" y="720"/>
                  <a:pt x="66" y="715"/>
                  <a:pt x="56" y="704"/>
                </a:cubicBezTo>
                <a:cubicBezTo>
                  <a:pt x="52" y="700"/>
                  <a:pt x="50" y="696"/>
                  <a:pt x="47" y="693"/>
                </a:cubicBezTo>
                <a:close/>
                <a:moveTo>
                  <a:pt x="146" y="320"/>
                </a:moveTo>
                <a:cubicBezTo>
                  <a:pt x="480" y="320"/>
                  <a:pt x="480" y="320"/>
                  <a:pt x="480" y="320"/>
                </a:cubicBezTo>
                <a:cubicBezTo>
                  <a:pt x="480" y="360"/>
                  <a:pt x="480" y="360"/>
                  <a:pt x="480" y="360"/>
                </a:cubicBezTo>
                <a:cubicBezTo>
                  <a:pt x="146" y="360"/>
                  <a:pt x="146" y="360"/>
                  <a:pt x="146" y="360"/>
                </a:cubicBezTo>
                <a:cubicBezTo>
                  <a:pt x="146" y="320"/>
                  <a:pt x="146" y="320"/>
                  <a:pt x="146" y="320"/>
                </a:cubicBezTo>
                <a:close/>
                <a:moveTo>
                  <a:pt x="400" y="413"/>
                </a:moveTo>
                <a:cubicBezTo>
                  <a:pt x="400" y="453"/>
                  <a:pt x="400" y="453"/>
                  <a:pt x="400" y="453"/>
                </a:cubicBezTo>
                <a:cubicBezTo>
                  <a:pt x="146" y="453"/>
                  <a:pt x="146" y="453"/>
                  <a:pt x="146" y="453"/>
                </a:cubicBezTo>
                <a:cubicBezTo>
                  <a:pt x="146" y="413"/>
                  <a:pt x="146" y="413"/>
                  <a:pt x="146" y="413"/>
                </a:cubicBezTo>
                <a:lnTo>
                  <a:pt x="400" y="413"/>
                </a:lnTo>
                <a:close/>
                <a:moveTo>
                  <a:pt x="306" y="507"/>
                </a:moveTo>
                <a:cubicBezTo>
                  <a:pt x="306" y="547"/>
                  <a:pt x="306" y="547"/>
                  <a:pt x="306" y="547"/>
                </a:cubicBezTo>
                <a:cubicBezTo>
                  <a:pt x="146" y="547"/>
                  <a:pt x="146" y="547"/>
                  <a:pt x="146" y="547"/>
                </a:cubicBezTo>
                <a:cubicBezTo>
                  <a:pt x="146" y="507"/>
                  <a:pt x="146" y="507"/>
                  <a:pt x="146" y="507"/>
                </a:cubicBezTo>
                <a:lnTo>
                  <a:pt x="306" y="507"/>
                </a:lnTo>
                <a:close/>
                <a:moveTo>
                  <a:pt x="146" y="227"/>
                </a:moveTo>
                <a:cubicBezTo>
                  <a:pt x="533" y="227"/>
                  <a:pt x="533" y="227"/>
                  <a:pt x="533" y="227"/>
                </a:cubicBezTo>
                <a:cubicBezTo>
                  <a:pt x="533" y="267"/>
                  <a:pt x="533" y="267"/>
                  <a:pt x="533" y="267"/>
                </a:cubicBezTo>
                <a:cubicBezTo>
                  <a:pt x="146" y="267"/>
                  <a:pt x="146" y="267"/>
                  <a:pt x="146" y="267"/>
                </a:cubicBezTo>
                <a:cubicBezTo>
                  <a:pt x="146" y="227"/>
                  <a:pt x="146" y="227"/>
                  <a:pt x="146" y="227"/>
                </a:cubicBezTo>
                <a:cubicBezTo>
                  <a:pt x="146" y="227"/>
                  <a:pt x="146" y="227"/>
                  <a:pt x="146" y="227"/>
                </a:cubicBezTo>
                <a:close/>
                <a:moveTo>
                  <a:pt x="339" y="591"/>
                </a:moveTo>
                <a:cubicBezTo>
                  <a:pt x="588" y="347"/>
                  <a:pt x="588" y="347"/>
                  <a:pt x="588" y="347"/>
                </a:cubicBezTo>
                <a:cubicBezTo>
                  <a:pt x="592" y="342"/>
                  <a:pt x="597" y="339"/>
                  <a:pt x="603" y="337"/>
                </a:cubicBezTo>
                <a:cubicBezTo>
                  <a:pt x="609" y="334"/>
                  <a:pt x="615" y="333"/>
                  <a:pt x="621" y="333"/>
                </a:cubicBezTo>
                <a:cubicBezTo>
                  <a:pt x="627" y="333"/>
                  <a:pt x="632" y="335"/>
                  <a:pt x="638" y="337"/>
                </a:cubicBezTo>
                <a:cubicBezTo>
                  <a:pt x="644" y="339"/>
                  <a:pt x="649" y="343"/>
                  <a:pt x="653" y="347"/>
                </a:cubicBezTo>
                <a:cubicBezTo>
                  <a:pt x="693" y="385"/>
                  <a:pt x="693" y="385"/>
                  <a:pt x="693" y="385"/>
                </a:cubicBezTo>
                <a:cubicBezTo>
                  <a:pt x="702" y="394"/>
                  <a:pt x="706" y="405"/>
                  <a:pt x="706" y="418"/>
                </a:cubicBezTo>
                <a:cubicBezTo>
                  <a:pt x="706" y="430"/>
                  <a:pt x="702" y="441"/>
                  <a:pt x="693" y="450"/>
                </a:cubicBezTo>
                <a:cubicBezTo>
                  <a:pt x="443" y="695"/>
                  <a:pt x="443" y="695"/>
                  <a:pt x="443" y="695"/>
                </a:cubicBezTo>
                <a:lnTo>
                  <a:pt x="339" y="591"/>
                </a:lnTo>
                <a:close/>
                <a:moveTo>
                  <a:pt x="310" y="619"/>
                </a:moveTo>
                <a:cubicBezTo>
                  <a:pt x="270" y="658"/>
                  <a:pt x="270" y="658"/>
                  <a:pt x="270" y="658"/>
                </a:cubicBezTo>
                <a:cubicBezTo>
                  <a:pt x="232" y="782"/>
                  <a:pt x="232" y="782"/>
                  <a:pt x="232" y="782"/>
                </a:cubicBezTo>
                <a:cubicBezTo>
                  <a:pt x="226" y="800"/>
                  <a:pt x="226" y="800"/>
                  <a:pt x="226" y="800"/>
                </a:cubicBezTo>
                <a:cubicBezTo>
                  <a:pt x="377" y="760"/>
                  <a:pt x="377" y="760"/>
                  <a:pt x="377" y="760"/>
                </a:cubicBezTo>
                <a:cubicBezTo>
                  <a:pt x="414" y="723"/>
                  <a:pt x="414" y="723"/>
                  <a:pt x="414" y="723"/>
                </a:cubicBezTo>
                <a:lnTo>
                  <a:pt x="310" y="619"/>
                </a:lnTo>
                <a:close/>
                <a:moveTo>
                  <a:pt x="594" y="703"/>
                </a:moveTo>
                <a:cubicBezTo>
                  <a:pt x="583" y="714"/>
                  <a:pt x="569" y="719"/>
                  <a:pt x="553" y="719"/>
                </a:cubicBezTo>
                <a:cubicBezTo>
                  <a:pt x="460" y="719"/>
                  <a:pt x="460" y="719"/>
                  <a:pt x="460" y="719"/>
                </a:cubicBezTo>
                <a:cubicBezTo>
                  <a:pt x="440" y="760"/>
                  <a:pt x="440" y="760"/>
                  <a:pt x="440" y="760"/>
                </a:cubicBezTo>
                <a:cubicBezTo>
                  <a:pt x="553" y="760"/>
                  <a:pt x="553" y="760"/>
                  <a:pt x="553" y="760"/>
                </a:cubicBezTo>
                <a:cubicBezTo>
                  <a:pt x="580" y="760"/>
                  <a:pt x="604" y="750"/>
                  <a:pt x="624" y="731"/>
                </a:cubicBezTo>
                <a:cubicBezTo>
                  <a:pt x="643" y="712"/>
                  <a:pt x="653" y="689"/>
                  <a:pt x="653" y="663"/>
                </a:cubicBezTo>
                <a:cubicBezTo>
                  <a:pt x="653" y="547"/>
                  <a:pt x="653" y="547"/>
                  <a:pt x="653" y="547"/>
                </a:cubicBezTo>
                <a:cubicBezTo>
                  <a:pt x="611" y="587"/>
                  <a:pt x="611" y="587"/>
                  <a:pt x="611" y="587"/>
                </a:cubicBezTo>
                <a:cubicBezTo>
                  <a:pt x="611" y="663"/>
                  <a:pt x="611" y="663"/>
                  <a:pt x="611" y="663"/>
                </a:cubicBezTo>
                <a:cubicBezTo>
                  <a:pt x="611" y="678"/>
                  <a:pt x="605" y="692"/>
                  <a:pt x="594" y="703"/>
                </a:cubicBezTo>
                <a:close/>
              </a:path>
            </a:pathLst>
          </a:custGeom>
          <a:solidFill>
            <a:schemeClr val="tx1"/>
          </a:solidFill>
          <a:ln>
            <a:noFill/>
          </a:ln>
        </p:spPr>
        <p:txBody>
          <a:bodyPr vert="horz" wrap="square" lIns="121920" tIns="60960" rIns="121920" bIns="60960" numCol="1" anchor="t" anchorCtr="0" compatLnSpc="1">
            <a:prstTxWarp prst="textNoShape">
              <a:avLst/>
            </a:prstTxWarp>
          </a:bodyPr>
          <a:lstStyle/>
          <a:p>
            <a:pPr defTabSz="914377"/>
            <a:endParaRPr lang="zh-CN" altLang="en-US">
              <a:solidFill>
                <a:schemeClr val="bg1">
                  <a:lumMod val="50000"/>
                </a:schemeClr>
              </a:solidFill>
              <a:latin typeface="Calibri Light"/>
              <a:ea typeface="微软雅黑"/>
            </a:endParaRPr>
          </a:p>
        </p:txBody>
      </p:sp>
      <p:grpSp>
        <p:nvGrpSpPr>
          <p:cNvPr id="74" name="组合 73">
            <a:extLst>
              <a:ext uri="{FF2B5EF4-FFF2-40B4-BE49-F238E27FC236}">
                <a16:creationId xmlns:a16="http://schemas.microsoft.com/office/drawing/2014/main" id="{D4773427-921F-4061-8BCC-3541CD9E37F1}"/>
              </a:ext>
            </a:extLst>
          </p:cNvPr>
          <p:cNvGrpSpPr/>
          <p:nvPr/>
        </p:nvGrpSpPr>
        <p:grpSpPr>
          <a:xfrm>
            <a:off x="767557" y="217775"/>
            <a:ext cx="4995076" cy="716067"/>
            <a:chOff x="767557" y="217775"/>
            <a:chExt cx="4995076" cy="716067"/>
          </a:xfrm>
        </p:grpSpPr>
        <p:sp>
          <p:nvSpPr>
            <p:cNvPr id="75" name="文本框 74">
              <a:extLst>
                <a:ext uri="{FF2B5EF4-FFF2-40B4-BE49-F238E27FC236}">
                  <a16:creationId xmlns:a16="http://schemas.microsoft.com/office/drawing/2014/main" id="{6161B2DE-CEE6-49A1-8BC1-6FC33589321B}"/>
                </a:ext>
              </a:extLst>
            </p:cNvPr>
            <p:cNvSpPr txBox="1"/>
            <p:nvPr/>
          </p:nvSpPr>
          <p:spPr>
            <a:xfrm>
              <a:off x="876640" y="217775"/>
              <a:ext cx="3295317" cy="400110"/>
            </a:xfrm>
            <a:prstGeom prst="rect">
              <a:avLst/>
            </a:prstGeom>
            <a:noFill/>
          </p:spPr>
          <p:txBody>
            <a:bodyPr wrap="square" rtlCol="0">
              <a:spAutoFit/>
              <a:scene3d>
                <a:camera prst="orthographicFront"/>
                <a:lightRig rig="threePt" dir="t"/>
              </a:scene3d>
              <a:sp3d contourW="12700"/>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a:ln>
                    <a:noFill/>
                  </a:ln>
                  <a:effectLst/>
                  <a:uLnTx/>
                  <a:uFillTx/>
                  <a:latin typeface="微软雅黑"/>
                </a:rPr>
                <a:t>B</a:t>
              </a:r>
              <a:r>
                <a:rPr kumimoji="0" lang="en-US" altLang="zh-CN" sz="2000" b="1" i="0" u="none" strike="noStrike" kern="0" cap="none" spc="0" normalizeH="0" baseline="0" noProof="0">
                  <a:ln>
                    <a:noFill/>
                  </a:ln>
                  <a:solidFill>
                    <a:schemeClr val="bg1">
                      <a:lumMod val="75000"/>
                    </a:schemeClr>
                  </a:solidFill>
                  <a:effectLst/>
                  <a:uLnTx/>
                  <a:uFillTx/>
                  <a:latin typeface="微软雅黑"/>
                </a:rPr>
                <a:t>usiness</a:t>
              </a:r>
              <a:r>
                <a:rPr kumimoji="0" lang="en-US" altLang="zh-CN" sz="2000" b="1" i="0" u="none" strike="noStrike" kern="0" cap="none" spc="0" normalizeH="0" baseline="0" noProof="0">
                  <a:ln>
                    <a:noFill/>
                  </a:ln>
                  <a:solidFill>
                    <a:prstClr val="black">
                      <a:lumMod val="75000"/>
                      <a:lumOff val="25000"/>
                    </a:prstClr>
                  </a:solidFill>
                  <a:effectLst/>
                  <a:uLnTx/>
                  <a:uFillTx/>
                  <a:latin typeface="微软雅黑"/>
                </a:rPr>
                <a:t> </a:t>
              </a:r>
              <a:r>
                <a:rPr lang="en-US" altLang="zh-CN" sz="2000" b="1" kern="0">
                  <a:solidFill>
                    <a:schemeClr val="bg1">
                      <a:lumMod val="75000"/>
                    </a:schemeClr>
                  </a:solidFill>
                  <a:latin typeface="微软雅黑"/>
                </a:rPr>
                <a:t>template</a:t>
              </a:r>
              <a:endParaRPr lang="zh-CN" altLang="en-US" sz="2000" b="1" kern="0" dirty="0">
                <a:solidFill>
                  <a:schemeClr val="bg1">
                    <a:lumMod val="75000"/>
                  </a:schemeClr>
                </a:solidFill>
                <a:latin typeface="微软雅黑"/>
              </a:endParaRPr>
            </a:p>
          </p:txBody>
        </p:sp>
        <p:sp>
          <p:nvSpPr>
            <p:cNvPr id="76" name="文本框 75">
              <a:extLst>
                <a:ext uri="{FF2B5EF4-FFF2-40B4-BE49-F238E27FC236}">
                  <a16:creationId xmlns:a16="http://schemas.microsoft.com/office/drawing/2014/main" id="{5C72F004-D704-4D5C-A8C1-A59DEBDD9207}"/>
                </a:ext>
              </a:extLst>
            </p:cNvPr>
            <p:cNvSpPr txBox="1"/>
            <p:nvPr/>
          </p:nvSpPr>
          <p:spPr>
            <a:xfrm>
              <a:off x="876641" y="664025"/>
              <a:ext cx="4885992" cy="269817"/>
            </a:xfrm>
            <a:prstGeom prst="rect">
              <a:avLst/>
            </a:prstGeom>
            <a:noFill/>
          </p:spPr>
          <p:txBody>
            <a:bodyPr wrap="square" rtlCol="0">
              <a:spAutoFit/>
              <a:scene3d>
                <a:camera prst="orthographicFront"/>
                <a:lightRig rig="threePt" dir="t"/>
              </a:scene3d>
              <a:sp3d contourW="12700"/>
            </a:bodyPr>
            <a:lstStyle/>
            <a:p>
              <a:pPr marL="0" marR="0" lvl="0" indent="0" defTabSz="914400" eaLnBrk="1" fontAlgn="auto" latinLnBrk="0" hangingPunct="1">
                <a:lnSpc>
                  <a:spcPct val="120000"/>
                </a:lnSpc>
                <a:spcBef>
                  <a:spcPts val="0"/>
                </a:spcBef>
                <a:spcAft>
                  <a:spcPts val="0"/>
                </a:spcAft>
                <a:buClrTx/>
                <a:buSzTx/>
                <a:buFontTx/>
                <a:buNone/>
                <a:tabLst/>
                <a:defRPr/>
              </a:pPr>
              <a:r>
                <a:rPr kumimoji="0" lang="en-US" altLang="zh-CN" sz="1050" b="0" i="0" u="none" strike="noStrike" kern="0" cap="none" spc="0" normalizeH="0" baseline="0" noProof="0" dirty="0">
                  <a:ln>
                    <a:noFill/>
                  </a:ln>
                  <a:solidFill>
                    <a:prstClr val="white">
                      <a:lumMod val="50000"/>
                    </a:prstClr>
                  </a:solidFill>
                  <a:effectLst/>
                  <a:uLnTx/>
                  <a:uFillTx/>
                  <a:latin typeface="微软雅黑"/>
                </a:rPr>
                <a:t>print the presentation and make it into a film to be used in a wider field</a:t>
              </a:r>
            </a:p>
          </p:txBody>
        </p:sp>
        <p:sp>
          <p:nvSpPr>
            <p:cNvPr id="77" name="矩形: 圆角 76">
              <a:extLst>
                <a:ext uri="{FF2B5EF4-FFF2-40B4-BE49-F238E27FC236}">
                  <a16:creationId xmlns:a16="http://schemas.microsoft.com/office/drawing/2014/main" id="{C291ABF5-B6DA-4DBD-A0B5-E94DFB133263}"/>
                </a:ext>
              </a:extLst>
            </p:cNvPr>
            <p:cNvSpPr/>
            <p:nvPr/>
          </p:nvSpPr>
          <p:spPr>
            <a:xfrm>
              <a:off x="767557" y="271524"/>
              <a:ext cx="90035" cy="612864"/>
            </a:xfrm>
            <a:prstGeom prst="roundRect">
              <a:avLst>
                <a:gd name="adj" fmla="val 50000"/>
              </a:avLst>
            </a:prstGeom>
            <a:solidFill>
              <a:schemeClr val="tx1">
                <a:lumMod val="50000"/>
                <a:lumOff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grpSp>
      <p:sp>
        <p:nvSpPr>
          <p:cNvPr id="78" name="文本框 77">
            <a:extLst>
              <a:ext uri="{FF2B5EF4-FFF2-40B4-BE49-F238E27FC236}">
                <a16:creationId xmlns:a16="http://schemas.microsoft.com/office/drawing/2014/main" id="{12123B8A-EFFB-4695-9488-7A718C5A2DFB}"/>
              </a:ext>
            </a:extLst>
          </p:cNvPr>
          <p:cNvSpPr txBox="1"/>
          <p:nvPr/>
        </p:nvSpPr>
        <p:spPr>
          <a:xfrm>
            <a:off x="244003" y="1992675"/>
            <a:ext cx="1533710" cy="369332"/>
          </a:xfrm>
          <a:prstGeom prst="rect">
            <a:avLst/>
          </a:prstGeom>
          <a:solidFill>
            <a:srgbClr val="595959"/>
          </a:solidFill>
        </p:spPr>
        <p:txBody>
          <a:bodyPr wrap="square" rtlCol="0">
            <a:spAutoFit/>
          </a:bodyPr>
          <a:lstStyle/>
          <a:p>
            <a:pPr algn="r"/>
            <a:r>
              <a:rPr lang="zh-CN" altLang="en-US" b="1" spc="300">
                <a:solidFill>
                  <a:schemeClr val="bg1"/>
                </a:solidFill>
              </a:rPr>
              <a:t>请输入标题</a:t>
            </a:r>
          </a:p>
        </p:txBody>
      </p:sp>
      <p:sp>
        <p:nvSpPr>
          <p:cNvPr id="79" name="文本框 78">
            <a:extLst>
              <a:ext uri="{FF2B5EF4-FFF2-40B4-BE49-F238E27FC236}">
                <a16:creationId xmlns:a16="http://schemas.microsoft.com/office/drawing/2014/main" id="{8602ED14-F95F-47C5-9C1C-73387C7C5670}"/>
              </a:ext>
            </a:extLst>
          </p:cNvPr>
          <p:cNvSpPr txBox="1"/>
          <p:nvPr/>
        </p:nvSpPr>
        <p:spPr>
          <a:xfrm>
            <a:off x="273463" y="4099142"/>
            <a:ext cx="1269359" cy="307777"/>
          </a:xfrm>
          <a:prstGeom prst="rect">
            <a:avLst/>
          </a:prstGeom>
          <a:solidFill>
            <a:srgbClr val="595959"/>
          </a:solidFill>
        </p:spPr>
        <p:txBody>
          <a:bodyPr wrap="square" rtlCol="0">
            <a:spAutoFit/>
          </a:bodyPr>
          <a:lstStyle/>
          <a:p>
            <a:pPr algn="r"/>
            <a:r>
              <a:rPr lang="zh-CN" altLang="en-US" sz="1400" b="1" spc="300">
                <a:solidFill>
                  <a:schemeClr val="bg1"/>
                </a:solidFill>
              </a:rPr>
              <a:t>请输入标题</a:t>
            </a:r>
          </a:p>
        </p:txBody>
      </p:sp>
      <p:sp>
        <p:nvSpPr>
          <p:cNvPr id="80" name="文本框 79">
            <a:extLst>
              <a:ext uri="{FF2B5EF4-FFF2-40B4-BE49-F238E27FC236}">
                <a16:creationId xmlns:a16="http://schemas.microsoft.com/office/drawing/2014/main" id="{CF571105-DD17-4EC5-BF69-E35CC219200D}"/>
              </a:ext>
            </a:extLst>
          </p:cNvPr>
          <p:cNvSpPr txBox="1"/>
          <p:nvPr/>
        </p:nvSpPr>
        <p:spPr>
          <a:xfrm>
            <a:off x="3537277" y="4099142"/>
            <a:ext cx="1269359" cy="307777"/>
          </a:xfrm>
          <a:prstGeom prst="rect">
            <a:avLst/>
          </a:prstGeom>
          <a:solidFill>
            <a:srgbClr val="595959"/>
          </a:solidFill>
        </p:spPr>
        <p:txBody>
          <a:bodyPr wrap="square" rtlCol="0">
            <a:spAutoFit/>
          </a:bodyPr>
          <a:lstStyle/>
          <a:p>
            <a:pPr algn="r"/>
            <a:r>
              <a:rPr lang="zh-CN" altLang="en-US" sz="1400" b="1" spc="300">
                <a:solidFill>
                  <a:schemeClr val="bg1"/>
                </a:solidFill>
              </a:rPr>
              <a:t>请输入标题</a:t>
            </a:r>
          </a:p>
        </p:txBody>
      </p:sp>
      <p:sp>
        <p:nvSpPr>
          <p:cNvPr id="81" name="文本框 80">
            <a:extLst>
              <a:ext uri="{FF2B5EF4-FFF2-40B4-BE49-F238E27FC236}">
                <a16:creationId xmlns:a16="http://schemas.microsoft.com/office/drawing/2014/main" id="{57B53155-1574-4F60-946E-614C0E8C7C8C}"/>
              </a:ext>
            </a:extLst>
          </p:cNvPr>
          <p:cNvSpPr txBox="1"/>
          <p:nvPr/>
        </p:nvSpPr>
        <p:spPr>
          <a:xfrm>
            <a:off x="8679736" y="3688599"/>
            <a:ext cx="1269359" cy="307777"/>
          </a:xfrm>
          <a:prstGeom prst="rect">
            <a:avLst/>
          </a:prstGeom>
          <a:solidFill>
            <a:srgbClr val="595959"/>
          </a:solidFill>
        </p:spPr>
        <p:txBody>
          <a:bodyPr wrap="square" rtlCol="0">
            <a:spAutoFit/>
          </a:bodyPr>
          <a:lstStyle/>
          <a:p>
            <a:pPr algn="r"/>
            <a:r>
              <a:rPr lang="zh-CN" altLang="en-US" sz="1400" b="1" spc="300">
                <a:solidFill>
                  <a:schemeClr val="bg1"/>
                </a:solidFill>
              </a:rPr>
              <a:t>请输入标题</a:t>
            </a:r>
          </a:p>
        </p:txBody>
      </p:sp>
    </p:spTree>
    <p:extLst>
      <p:ext uri="{BB962C8B-B14F-4D97-AF65-F5344CB8AC3E}">
        <p14:creationId xmlns:p14="http://schemas.microsoft.com/office/powerpoint/2010/main" val="1023990306"/>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ECECEC"/>
        </a:solidFill>
        <a:effectLst/>
      </p:bgPr>
    </p:bg>
    <p:spTree>
      <p:nvGrpSpPr>
        <p:cNvPr id="1" name=""/>
        <p:cNvGrpSpPr/>
        <p:nvPr/>
      </p:nvGrpSpPr>
      <p:grpSpPr>
        <a:xfrm>
          <a:off x="0" y="0"/>
          <a:ext cx="0" cy="0"/>
          <a:chOff x="0" y="0"/>
          <a:chExt cx="0" cy="0"/>
        </a:xfrm>
      </p:grpSpPr>
      <p:cxnSp>
        <p:nvCxnSpPr>
          <p:cNvPr id="2" name="直接连接符 1"/>
          <p:cNvCxnSpPr/>
          <p:nvPr/>
        </p:nvCxnSpPr>
        <p:spPr>
          <a:xfrm flipH="1">
            <a:off x="7376039" y="2695091"/>
            <a:ext cx="310223" cy="70285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H="1">
            <a:off x="7759497" y="2536164"/>
            <a:ext cx="625191" cy="3587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V="1">
            <a:off x="8338599" y="2036484"/>
            <a:ext cx="830007" cy="5318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6720116" y="3070553"/>
            <a:ext cx="595085" cy="3918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H="1">
            <a:off x="6096002" y="3126188"/>
            <a:ext cx="438017" cy="22013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a:cxnSpLocks/>
            <a:stCxn id="38" idx="6"/>
          </p:cNvCxnSpPr>
          <p:nvPr/>
        </p:nvCxnSpPr>
        <p:spPr>
          <a:xfrm flipV="1">
            <a:off x="3458899" y="3397943"/>
            <a:ext cx="1277462" cy="32019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a:cxnSpLocks/>
            <a:stCxn id="44" idx="6"/>
          </p:cNvCxnSpPr>
          <p:nvPr/>
        </p:nvCxnSpPr>
        <p:spPr>
          <a:xfrm>
            <a:off x="2647765" y="3423497"/>
            <a:ext cx="748340" cy="28231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H="1" flipV="1">
            <a:off x="4750593" y="3414667"/>
            <a:ext cx="767432" cy="66170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V="1">
            <a:off x="5619211" y="3346326"/>
            <a:ext cx="397187" cy="70232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6458858" y="2373867"/>
            <a:ext cx="188687" cy="7112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6720116" y="3070553"/>
            <a:ext cx="595085" cy="3918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a:cxnSpLocks/>
            <a:stCxn id="21" idx="2"/>
          </p:cNvCxnSpPr>
          <p:nvPr/>
        </p:nvCxnSpPr>
        <p:spPr>
          <a:xfrm>
            <a:off x="8796303" y="3718142"/>
            <a:ext cx="823949" cy="6633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a:cxnSpLocks/>
            <a:endCxn id="21" idx="6"/>
          </p:cNvCxnSpPr>
          <p:nvPr/>
        </p:nvCxnSpPr>
        <p:spPr>
          <a:xfrm flipV="1">
            <a:off x="8115302" y="3718142"/>
            <a:ext cx="538199" cy="69498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flipV="1">
            <a:off x="7353302" y="3445058"/>
            <a:ext cx="742950" cy="96806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5043941" y="1981982"/>
            <a:ext cx="714925" cy="4529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H="1">
            <a:off x="4426138" y="2040891"/>
            <a:ext cx="614743" cy="5273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5859842" y="2128256"/>
            <a:ext cx="510834" cy="21828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9" name="椭圆 18"/>
          <p:cNvSpPr/>
          <p:nvPr/>
        </p:nvSpPr>
        <p:spPr>
          <a:xfrm flipH="1">
            <a:off x="9168606" y="1946788"/>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flipH="1">
            <a:off x="8244832" y="2455480"/>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flipH="1">
            <a:off x="8653501" y="3646741"/>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flipH="1">
            <a:off x="8139151" y="1475041"/>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flipH="1">
            <a:off x="7844121" y="1907025"/>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flipH="1">
            <a:off x="10293810" y="2872020"/>
            <a:ext cx="174497" cy="17449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flipH="1">
            <a:off x="7659991" y="2541970"/>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flipH="1">
            <a:off x="9493061" y="3747251"/>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flipH="1">
            <a:off x="8695659" y="4601588"/>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flipH="1">
            <a:off x="6370676" y="2275141"/>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flipH="1">
            <a:off x="6939444" y="1908816"/>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flipH="1">
            <a:off x="7066444" y="4613916"/>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flipH="1">
            <a:off x="6472276" y="4027741"/>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flipH="1">
            <a:off x="7991605" y="4344763"/>
            <a:ext cx="174497" cy="17449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flipH="1">
            <a:off x="7177565" y="3334296"/>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flipH="1">
            <a:off x="7634479" y="4808572"/>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flipH="1">
            <a:off x="9273325" y="2936236"/>
            <a:ext cx="258343" cy="258343"/>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flipH="1">
            <a:off x="1948919" y="3122533"/>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3617532" y="2455480"/>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3316097" y="3646741"/>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2821120" y="2226316"/>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3830447" y="1475041"/>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4281681" y="1663512"/>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4816379" y="1330441"/>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a:off x="4273017" y="2541970"/>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a:off x="2468373" y="3333801"/>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5737953" y="200636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5018220" y="1908816"/>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4891220" y="4613916"/>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5497322" y="4027741"/>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3946298" y="4344763"/>
            <a:ext cx="174497" cy="17449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a:off x="5328345" y="3001170"/>
            <a:ext cx="189366" cy="18936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a:off x="4684799" y="3334296"/>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a:off x="2881794" y="4107238"/>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p:cNvSpPr/>
          <p:nvPr/>
        </p:nvSpPr>
        <p:spPr>
          <a:xfrm flipH="1">
            <a:off x="5953829" y="1074394"/>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a:off x="4058042" y="3837486"/>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flipH="1">
            <a:off x="5931590" y="3184050"/>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nvSpPr>
        <p:spPr>
          <a:xfrm flipH="1">
            <a:off x="6566517" y="3001281"/>
            <a:ext cx="214413" cy="214413"/>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p:cNvSpPr/>
          <p:nvPr/>
        </p:nvSpPr>
        <p:spPr>
          <a:xfrm flipH="1">
            <a:off x="6216884" y="4761535"/>
            <a:ext cx="218908" cy="21890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p:cNvSpPr/>
          <p:nvPr/>
        </p:nvSpPr>
        <p:spPr>
          <a:xfrm>
            <a:off x="7039536" y="1481082"/>
            <a:ext cx="208552" cy="208552"/>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9" name="直接连接符 58"/>
          <p:cNvCxnSpPr>
            <a:cxnSpLocks/>
            <a:endCxn id="40" idx="3"/>
          </p:cNvCxnSpPr>
          <p:nvPr/>
        </p:nvCxnSpPr>
        <p:spPr>
          <a:xfrm flipV="1">
            <a:off x="2953195" y="1596930"/>
            <a:ext cx="898165" cy="6520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a:cxnSpLocks/>
            <a:stCxn id="43" idx="0"/>
            <a:endCxn id="40" idx="5"/>
          </p:cNvCxnSpPr>
          <p:nvPr/>
        </p:nvCxnSpPr>
        <p:spPr>
          <a:xfrm flipH="1" flipV="1">
            <a:off x="3952336" y="1596930"/>
            <a:ext cx="410377" cy="94504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1" name="矩形 60"/>
          <p:cNvSpPr/>
          <p:nvPr/>
        </p:nvSpPr>
        <p:spPr>
          <a:xfrm>
            <a:off x="0" y="0"/>
            <a:ext cx="12192000" cy="6858000"/>
          </a:xfrm>
          <a:prstGeom prst="rect">
            <a:avLst/>
          </a:prstGeom>
          <a:solidFill>
            <a:srgbClr val="ECECEC">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右箭头 8">
            <a:extLst>
              <a:ext uri="{FF2B5EF4-FFF2-40B4-BE49-F238E27FC236}">
                <a16:creationId xmlns:a16="http://schemas.microsoft.com/office/drawing/2014/main" id="{D6F30B89-8DC2-4883-AC1F-ACD04F8F386A}"/>
              </a:ext>
            </a:extLst>
          </p:cNvPr>
          <p:cNvSpPr/>
          <p:nvPr/>
        </p:nvSpPr>
        <p:spPr>
          <a:xfrm>
            <a:off x="0" y="3332997"/>
            <a:ext cx="12191999" cy="607281"/>
          </a:xfrm>
          <a:prstGeom prst="rightArrow">
            <a:avLst/>
          </a:prstGeom>
          <a:solidFill>
            <a:schemeClr val="tx1">
              <a:lumMod val="65000"/>
              <a:lumOff val="3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zh-CN" altLang="en-US">
              <a:solidFill>
                <a:schemeClr val="bg1">
                  <a:lumMod val="50000"/>
                </a:schemeClr>
              </a:solidFill>
              <a:latin typeface="Calibri Light"/>
              <a:ea typeface="微软雅黑"/>
            </a:endParaRPr>
          </a:p>
        </p:txBody>
      </p:sp>
      <p:grpSp>
        <p:nvGrpSpPr>
          <p:cNvPr id="63" name="组合 62">
            <a:extLst>
              <a:ext uri="{FF2B5EF4-FFF2-40B4-BE49-F238E27FC236}">
                <a16:creationId xmlns:a16="http://schemas.microsoft.com/office/drawing/2014/main" id="{52921715-D494-4B53-9442-E9B28908377E}"/>
              </a:ext>
            </a:extLst>
          </p:cNvPr>
          <p:cNvGrpSpPr/>
          <p:nvPr/>
        </p:nvGrpSpPr>
        <p:grpSpPr>
          <a:xfrm>
            <a:off x="4126033" y="2963663"/>
            <a:ext cx="1294415" cy="1296844"/>
            <a:chOff x="3230147" y="2282581"/>
            <a:chExt cx="970811" cy="972633"/>
          </a:xfrm>
          <a:solidFill>
            <a:schemeClr val="tx1">
              <a:lumMod val="75000"/>
              <a:lumOff val="25000"/>
            </a:schemeClr>
          </a:solidFill>
        </p:grpSpPr>
        <p:sp>
          <p:nvSpPr>
            <p:cNvPr id="64" name="Oval 16">
              <a:extLst>
                <a:ext uri="{FF2B5EF4-FFF2-40B4-BE49-F238E27FC236}">
                  <a16:creationId xmlns:a16="http://schemas.microsoft.com/office/drawing/2014/main" id="{8A86F5B7-8C3B-4BDD-9497-F14B3E9FCF8A}"/>
                </a:ext>
              </a:extLst>
            </p:cNvPr>
            <p:cNvSpPr>
              <a:spLocks noChangeArrowheads="1"/>
            </p:cNvSpPr>
            <p:nvPr/>
          </p:nvSpPr>
          <p:spPr bwMode="auto">
            <a:xfrm>
              <a:off x="3230147" y="2282581"/>
              <a:ext cx="970811" cy="972633"/>
            </a:xfrm>
            <a:prstGeom prst="ellipse">
              <a:avLst/>
            </a:prstGeom>
            <a:solidFill>
              <a:schemeClr val="bg1"/>
            </a:solidFill>
            <a:ln w="20701">
              <a:noFill/>
              <a:round/>
              <a:headEnd/>
              <a:tailEnd/>
            </a:ln>
          </p:spPr>
          <p:txBody>
            <a:bodyPr/>
            <a:lstStyle/>
            <a:p>
              <a:pPr defTabSz="914377"/>
              <a:endParaRPr lang="zh-CN" altLang="en-US" sz="3200">
                <a:solidFill>
                  <a:schemeClr val="bg1">
                    <a:lumMod val="50000"/>
                  </a:schemeClr>
                </a:solidFill>
                <a:latin typeface="Calibri Light"/>
                <a:ea typeface="微软雅黑"/>
              </a:endParaRPr>
            </a:p>
          </p:txBody>
        </p:sp>
        <p:grpSp>
          <p:nvGrpSpPr>
            <p:cNvPr id="65" name="Group 35">
              <a:extLst>
                <a:ext uri="{FF2B5EF4-FFF2-40B4-BE49-F238E27FC236}">
                  <a16:creationId xmlns:a16="http://schemas.microsoft.com/office/drawing/2014/main" id="{BB62FD7D-0C7B-4007-B4A3-E334140CE0DB}"/>
                </a:ext>
              </a:extLst>
            </p:cNvPr>
            <p:cNvGrpSpPr/>
            <p:nvPr/>
          </p:nvGrpSpPr>
          <p:grpSpPr>
            <a:xfrm>
              <a:off x="3535221" y="2617346"/>
              <a:ext cx="360188" cy="303102"/>
              <a:chOff x="4605338" y="3814763"/>
              <a:chExt cx="420688" cy="354013"/>
            </a:xfrm>
            <a:grpFill/>
          </p:grpSpPr>
          <p:sp>
            <p:nvSpPr>
              <p:cNvPr id="66" name="Freeform 32">
                <a:extLst>
                  <a:ext uri="{FF2B5EF4-FFF2-40B4-BE49-F238E27FC236}">
                    <a16:creationId xmlns:a16="http://schemas.microsoft.com/office/drawing/2014/main" id="{AAFB16B6-562C-4C5D-B1F3-BF3A14EDBA3C}"/>
                  </a:ext>
                </a:extLst>
              </p:cNvPr>
              <p:cNvSpPr>
                <a:spLocks noEditPoints="1"/>
              </p:cNvSpPr>
              <p:nvPr/>
            </p:nvSpPr>
            <p:spPr bwMode="auto">
              <a:xfrm>
                <a:off x="4605338" y="3814763"/>
                <a:ext cx="420688" cy="354013"/>
              </a:xfrm>
              <a:custGeom>
                <a:avLst/>
                <a:gdLst>
                  <a:gd name="T0" fmla="*/ 507 w 548"/>
                  <a:gd name="T1" fmla="*/ 0 h 462"/>
                  <a:gd name="T2" fmla="*/ 41 w 548"/>
                  <a:gd name="T3" fmla="*/ 0 h 462"/>
                  <a:gd name="T4" fmla="*/ 0 w 548"/>
                  <a:gd name="T5" fmla="*/ 41 h 462"/>
                  <a:gd name="T6" fmla="*/ 0 w 548"/>
                  <a:gd name="T7" fmla="*/ 369 h 462"/>
                  <a:gd name="T8" fmla="*/ 41 w 548"/>
                  <a:gd name="T9" fmla="*/ 409 h 462"/>
                  <a:gd name="T10" fmla="*/ 226 w 548"/>
                  <a:gd name="T11" fmla="*/ 409 h 462"/>
                  <a:gd name="T12" fmla="*/ 226 w 548"/>
                  <a:gd name="T13" fmla="*/ 416 h 462"/>
                  <a:gd name="T14" fmla="*/ 223 w 548"/>
                  <a:gd name="T15" fmla="*/ 428 h 462"/>
                  <a:gd name="T16" fmla="*/ 177 w 548"/>
                  <a:gd name="T17" fmla="*/ 445 h 462"/>
                  <a:gd name="T18" fmla="*/ 160 w 548"/>
                  <a:gd name="T19" fmla="*/ 449 h 462"/>
                  <a:gd name="T20" fmla="*/ 151 w 548"/>
                  <a:gd name="T21" fmla="*/ 449 h 462"/>
                  <a:gd name="T22" fmla="*/ 142 w 548"/>
                  <a:gd name="T23" fmla="*/ 455 h 462"/>
                  <a:gd name="T24" fmla="*/ 142 w 548"/>
                  <a:gd name="T25" fmla="*/ 455 h 462"/>
                  <a:gd name="T26" fmla="*/ 151 w 548"/>
                  <a:gd name="T27" fmla="*/ 462 h 462"/>
                  <a:gd name="T28" fmla="*/ 397 w 548"/>
                  <a:gd name="T29" fmla="*/ 462 h 462"/>
                  <a:gd name="T30" fmla="*/ 406 w 548"/>
                  <a:gd name="T31" fmla="*/ 455 h 462"/>
                  <a:gd name="T32" fmla="*/ 406 w 548"/>
                  <a:gd name="T33" fmla="*/ 455 h 462"/>
                  <a:gd name="T34" fmla="*/ 402 w 548"/>
                  <a:gd name="T35" fmla="*/ 449 h 462"/>
                  <a:gd name="T36" fmla="*/ 389 w 548"/>
                  <a:gd name="T37" fmla="*/ 448 h 462"/>
                  <a:gd name="T38" fmla="*/ 329 w 548"/>
                  <a:gd name="T39" fmla="*/ 426 h 462"/>
                  <a:gd name="T40" fmla="*/ 322 w 548"/>
                  <a:gd name="T41" fmla="*/ 416 h 462"/>
                  <a:gd name="T42" fmla="*/ 322 w 548"/>
                  <a:gd name="T43" fmla="*/ 409 h 462"/>
                  <a:gd name="T44" fmla="*/ 507 w 548"/>
                  <a:gd name="T45" fmla="*/ 409 h 462"/>
                  <a:gd name="T46" fmla="*/ 548 w 548"/>
                  <a:gd name="T47" fmla="*/ 369 h 462"/>
                  <a:gd name="T48" fmla="*/ 548 w 548"/>
                  <a:gd name="T49" fmla="*/ 41 h 462"/>
                  <a:gd name="T50" fmla="*/ 507 w 548"/>
                  <a:gd name="T51" fmla="*/ 0 h 462"/>
                  <a:gd name="T52" fmla="*/ 510 w 548"/>
                  <a:gd name="T53" fmla="*/ 330 h 462"/>
                  <a:gd name="T54" fmla="*/ 497 w 548"/>
                  <a:gd name="T55" fmla="*/ 344 h 462"/>
                  <a:gd name="T56" fmla="*/ 51 w 548"/>
                  <a:gd name="T57" fmla="*/ 344 h 462"/>
                  <a:gd name="T58" fmla="*/ 38 w 548"/>
                  <a:gd name="T59" fmla="*/ 330 h 462"/>
                  <a:gd name="T60" fmla="*/ 38 w 548"/>
                  <a:gd name="T61" fmla="*/ 50 h 462"/>
                  <a:gd name="T62" fmla="*/ 51 w 548"/>
                  <a:gd name="T63" fmla="*/ 36 h 462"/>
                  <a:gd name="T64" fmla="*/ 497 w 548"/>
                  <a:gd name="T65" fmla="*/ 36 h 462"/>
                  <a:gd name="T66" fmla="*/ 510 w 548"/>
                  <a:gd name="T67" fmla="*/ 50 h 462"/>
                  <a:gd name="T68" fmla="*/ 510 w 548"/>
                  <a:gd name="T69" fmla="*/ 330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48" h="462">
                    <a:moveTo>
                      <a:pt x="507" y="0"/>
                    </a:moveTo>
                    <a:cubicBezTo>
                      <a:pt x="41" y="0"/>
                      <a:pt x="41" y="0"/>
                      <a:pt x="41" y="0"/>
                    </a:cubicBezTo>
                    <a:cubicBezTo>
                      <a:pt x="18" y="0"/>
                      <a:pt x="0" y="18"/>
                      <a:pt x="0" y="41"/>
                    </a:cubicBezTo>
                    <a:cubicBezTo>
                      <a:pt x="0" y="369"/>
                      <a:pt x="0" y="369"/>
                      <a:pt x="0" y="369"/>
                    </a:cubicBezTo>
                    <a:cubicBezTo>
                      <a:pt x="0" y="391"/>
                      <a:pt x="18" y="409"/>
                      <a:pt x="41" y="409"/>
                    </a:cubicBezTo>
                    <a:cubicBezTo>
                      <a:pt x="226" y="409"/>
                      <a:pt x="226" y="409"/>
                      <a:pt x="226" y="409"/>
                    </a:cubicBezTo>
                    <a:cubicBezTo>
                      <a:pt x="226" y="416"/>
                      <a:pt x="226" y="416"/>
                      <a:pt x="226" y="416"/>
                    </a:cubicBezTo>
                    <a:cubicBezTo>
                      <a:pt x="226" y="419"/>
                      <a:pt x="225" y="425"/>
                      <a:pt x="223" y="428"/>
                    </a:cubicBezTo>
                    <a:cubicBezTo>
                      <a:pt x="177" y="445"/>
                      <a:pt x="177" y="445"/>
                      <a:pt x="177" y="445"/>
                    </a:cubicBezTo>
                    <a:cubicBezTo>
                      <a:pt x="173" y="447"/>
                      <a:pt x="165" y="449"/>
                      <a:pt x="160" y="449"/>
                    </a:cubicBezTo>
                    <a:cubicBezTo>
                      <a:pt x="151" y="449"/>
                      <a:pt x="151" y="449"/>
                      <a:pt x="151" y="449"/>
                    </a:cubicBezTo>
                    <a:cubicBezTo>
                      <a:pt x="146" y="449"/>
                      <a:pt x="142" y="452"/>
                      <a:pt x="142" y="455"/>
                    </a:cubicBezTo>
                    <a:cubicBezTo>
                      <a:pt x="142" y="455"/>
                      <a:pt x="142" y="455"/>
                      <a:pt x="142" y="455"/>
                    </a:cubicBezTo>
                    <a:cubicBezTo>
                      <a:pt x="142" y="459"/>
                      <a:pt x="146" y="462"/>
                      <a:pt x="151" y="462"/>
                    </a:cubicBezTo>
                    <a:cubicBezTo>
                      <a:pt x="397" y="462"/>
                      <a:pt x="397" y="462"/>
                      <a:pt x="397" y="462"/>
                    </a:cubicBezTo>
                    <a:cubicBezTo>
                      <a:pt x="402" y="462"/>
                      <a:pt x="406" y="459"/>
                      <a:pt x="406" y="455"/>
                    </a:cubicBezTo>
                    <a:cubicBezTo>
                      <a:pt x="406" y="455"/>
                      <a:pt x="406" y="455"/>
                      <a:pt x="406" y="455"/>
                    </a:cubicBezTo>
                    <a:cubicBezTo>
                      <a:pt x="406" y="452"/>
                      <a:pt x="404" y="449"/>
                      <a:pt x="402" y="449"/>
                    </a:cubicBezTo>
                    <a:cubicBezTo>
                      <a:pt x="399" y="449"/>
                      <a:pt x="393" y="448"/>
                      <a:pt x="389" y="448"/>
                    </a:cubicBezTo>
                    <a:cubicBezTo>
                      <a:pt x="329" y="426"/>
                      <a:pt x="329" y="426"/>
                      <a:pt x="329" y="426"/>
                    </a:cubicBezTo>
                    <a:cubicBezTo>
                      <a:pt x="325" y="424"/>
                      <a:pt x="322" y="419"/>
                      <a:pt x="322" y="416"/>
                    </a:cubicBezTo>
                    <a:cubicBezTo>
                      <a:pt x="322" y="409"/>
                      <a:pt x="322" y="409"/>
                      <a:pt x="322" y="409"/>
                    </a:cubicBezTo>
                    <a:cubicBezTo>
                      <a:pt x="507" y="409"/>
                      <a:pt x="507" y="409"/>
                      <a:pt x="507" y="409"/>
                    </a:cubicBezTo>
                    <a:cubicBezTo>
                      <a:pt x="530" y="409"/>
                      <a:pt x="548" y="391"/>
                      <a:pt x="548" y="369"/>
                    </a:cubicBezTo>
                    <a:cubicBezTo>
                      <a:pt x="548" y="41"/>
                      <a:pt x="548" y="41"/>
                      <a:pt x="548" y="41"/>
                    </a:cubicBezTo>
                    <a:cubicBezTo>
                      <a:pt x="548" y="18"/>
                      <a:pt x="530" y="0"/>
                      <a:pt x="507" y="0"/>
                    </a:cubicBezTo>
                    <a:close/>
                    <a:moveTo>
                      <a:pt x="510" y="330"/>
                    </a:moveTo>
                    <a:cubicBezTo>
                      <a:pt x="510" y="337"/>
                      <a:pt x="504" y="343"/>
                      <a:pt x="497" y="344"/>
                    </a:cubicBezTo>
                    <a:cubicBezTo>
                      <a:pt x="51" y="344"/>
                      <a:pt x="51" y="344"/>
                      <a:pt x="51" y="344"/>
                    </a:cubicBezTo>
                    <a:cubicBezTo>
                      <a:pt x="44" y="343"/>
                      <a:pt x="38" y="337"/>
                      <a:pt x="38" y="330"/>
                    </a:cubicBezTo>
                    <a:cubicBezTo>
                      <a:pt x="38" y="50"/>
                      <a:pt x="38" y="50"/>
                      <a:pt x="38" y="50"/>
                    </a:cubicBezTo>
                    <a:cubicBezTo>
                      <a:pt x="38" y="42"/>
                      <a:pt x="44" y="36"/>
                      <a:pt x="51" y="36"/>
                    </a:cubicBezTo>
                    <a:cubicBezTo>
                      <a:pt x="497" y="36"/>
                      <a:pt x="497" y="36"/>
                      <a:pt x="497" y="36"/>
                    </a:cubicBezTo>
                    <a:cubicBezTo>
                      <a:pt x="504" y="36"/>
                      <a:pt x="510" y="42"/>
                      <a:pt x="510" y="50"/>
                    </a:cubicBezTo>
                    <a:lnTo>
                      <a:pt x="510" y="330"/>
                    </a:lnTo>
                    <a:close/>
                  </a:path>
                </a:pathLst>
              </a:custGeom>
              <a:grpFill/>
              <a:ln>
                <a:noFill/>
              </a:ln>
              <a:extLst>
                <a:ext uri="{91240B29-F687-4f45-9708-019B960494DF}"/>
              </a:extLst>
            </p:spPr>
            <p:txBody>
              <a:bodyPr/>
              <a:lstStyle/>
              <a:p>
                <a:pPr defTabSz="1219170">
                  <a:defRPr/>
                </a:pPr>
                <a:endParaRPr lang="en-AU" sz="2400" kern="0">
                  <a:solidFill>
                    <a:schemeClr val="bg1">
                      <a:lumMod val="50000"/>
                    </a:schemeClr>
                  </a:solidFill>
                  <a:latin typeface="微软雅黑"/>
                  <a:ea typeface="Microsoft YaHei UI"/>
                </a:endParaRPr>
              </a:p>
            </p:txBody>
          </p:sp>
          <p:sp>
            <p:nvSpPr>
              <p:cNvPr id="67" name="Oval 33">
                <a:extLst>
                  <a:ext uri="{FF2B5EF4-FFF2-40B4-BE49-F238E27FC236}">
                    <a16:creationId xmlns:a16="http://schemas.microsoft.com/office/drawing/2014/main" id="{3E4A1B4C-E992-43E7-93BA-33799F4C1B33}"/>
                  </a:ext>
                </a:extLst>
              </p:cNvPr>
              <p:cNvSpPr>
                <a:spLocks noChangeArrowheads="1"/>
              </p:cNvSpPr>
              <p:nvPr/>
            </p:nvSpPr>
            <p:spPr bwMode="auto">
              <a:xfrm>
                <a:off x="4932363" y="4103688"/>
                <a:ext cx="6350" cy="4763"/>
              </a:xfrm>
              <a:prstGeom prst="ellipse">
                <a:avLst/>
              </a:prstGeom>
              <a:grpFill/>
              <a:ln>
                <a:noFill/>
              </a:ln>
              <a:extLst>
                <a:ext uri="{91240B29-F687-4f45-9708-019B960494DF}"/>
              </a:extLst>
            </p:spPr>
            <p:txBody>
              <a:bodyPr/>
              <a:lstStyle/>
              <a:p>
                <a:pPr defTabSz="1219170">
                  <a:defRPr/>
                </a:pPr>
                <a:endParaRPr lang="en-AU" sz="2400" kern="0">
                  <a:solidFill>
                    <a:schemeClr val="bg1">
                      <a:lumMod val="50000"/>
                    </a:schemeClr>
                  </a:solidFill>
                  <a:latin typeface="微软雅黑"/>
                  <a:ea typeface="Microsoft YaHei UI"/>
                </a:endParaRPr>
              </a:p>
            </p:txBody>
          </p:sp>
          <p:sp>
            <p:nvSpPr>
              <p:cNvPr id="68" name="Freeform 34">
                <a:extLst>
                  <a:ext uri="{FF2B5EF4-FFF2-40B4-BE49-F238E27FC236}">
                    <a16:creationId xmlns:a16="http://schemas.microsoft.com/office/drawing/2014/main" id="{7C20EBD6-9BD0-4097-9BA0-505672484709}"/>
                  </a:ext>
                </a:extLst>
              </p:cNvPr>
              <p:cNvSpPr>
                <a:spLocks/>
              </p:cNvSpPr>
              <p:nvPr/>
            </p:nvSpPr>
            <p:spPr bwMode="auto">
              <a:xfrm>
                <a:off x="4943475" y="4100513"/>
                <a:ext cx="47625" cy="9525"/>
              </a:xfrm>
              <a:custGeom>
                <a:avLst/>
                <a:gdLst>
                  <a:gd name="T0" fmla="*/ 63 w 63"/>
                  <a:gd name="T1" fmla="*/ 6 h 13"/>
                  <a:gd name="T2" fmla="*/ 57 w 63"/>
                  <a:gd name="T3" fmla="*/ 13 h 13"/>
                  <a:gd name="T4" fmla="*/ 6 w 63"/>
                  <a:gd name="T5" fmla="*/ 13 h 13"/>
                  <a:gd name="T6" fmla="*/ 0 w 63"/>
                  <a:gd name="T7" fmla="*/ 6 h 13"/>
                  <a:gd name="T8" fmla="*/ 0 w 63"/>
                  <a:gd name="T9" fmla="*/ 6 h 13"/>
                  <a:gd name="T10" fmla="*/ 6 w 63"/>
                  <a:gd name="T11" fmla="*/ 0 h 13"/>
                  <a:gd name="T12" fmla="*/ 57 w 63"/>
                  <a:gd name="T13" fmla="*/ 0 h 13"/>
                  <a:gd name="T14" fmla="*/ 63 w 63"/>
                  <a:gd name="T15" fmla="*/ 6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3" h="13">
                    <a:moveTo>
                      <a:pt x="63" y="6"/>
                    </a:moveTo>
                    <a:cubicBezTo>
                      <a:pt x="63" y="10"/>
                      <a:pt x="60" y="13"/>
                      <a:pt x="57" y="13"/>
                    </a:cubicBezTo>
                    <a:cubicBezTo>
                      <a:pt x="6" y="13"/>
                      <a:pt x="6" y="13"/>
                      <a:pt x="6" y="13"/>
                    </a:cubicBezTo>
                    <a:cubicBezTo>
                      <a:pt x="3" y="13"/>
                      <a:pt x="0" y="10"/>
                      <a:pt x="0" y="6"/>
                    </a:cubicBezTo>
                    <a:cubicBezTo>
                      <a:pt x="0" y="6"/>
                      <a:pt x="0" y="6"/>
                      <a:pt x="0" y="6"/>
                    </a:cubicBezTo>
                    <a:cubicBezTo>
                      <a:pt x="0" y="3"/>
                      <a:pt x="3" y="0"/>
                      <a:pt x="6" y="0"/>
                    </a:cubicBezTo>
                    <a:cubicBezTo>
                      <a:pt x="57" y="0"/>
                      <a:pt x="57" y="0"/>
                      <a:pt x="57" y="0"/>
                    </a:cubicBezTo>
                    <a:cubicBezTo>
                      <a:pt x="60" y="0"/>
                      <a:pt x="63" y="3"/>
                      <a:pt x="63" y="6"/>
                    </a:cubicBezTo>
                    <a:close/>
                  </a:path>
                </a:pathLst>
              </a:custGeom>
              <a:grpFill/>
              <a:ln>
                <a:noFill/>
              </a:ln>
              <a:extLst>
                <a:ext uri="{91240B29-F687-4f45-9708-019B960494DF}"/>
              </a:extLst>
            </p:spPr>
            <p:txBody>
              <a:bodyPr/>
              <a:lstStyle/>
              <a:p>
                <a:pPr defTabSz="1219170">
                  <a:defRPr/>
                </a:pPr>
                <a:endParaRPr lang="en-AU" sz="2400" kern="0">
                  <a:solidFill>
                    <a:schemeClr val="bg1">
                      <a:lumMod val="50000"/>
                    </a:schemeClr>
                  </a:solidFill>
                  <a:latin typeface="微软雅黑"/>
                  <a:ea typeface="Microsoft YaHei UI"/>
                </a:endParaRPr>
              </a:p>
            </p:txBody>
          </p:sp>
          <p:sp>
            <p:nvSpPr>
              <p:cNvPr id="69" name="Freeform 35">
                <a:extLst>
                  <a:ext uri="{FF2B5EF4-FFF2-40B4-BE49-F238E27FC236}">
                    <a16:creationId xmlns:a16="http://schemas.microsoft.com/office/drawing/2014/main" id="{FB4B5D6F-C86A-40EC-9C7A-6A29BCC2F99A}"/>
                  </a:ext>
                </a:extLst>
              </p:cNvPr>
              <p:cNvSpPr>
                <a:spLocks/>
              </p:cNvSpPr>
              <p:nvPr/>
            </p:nvSpPr>
            <p:spPr bwMode="auto">
              <a:xfrm>
                <a:off x="4922838" y="3875088"/>
                <a:ext cx="34925" cy="166688"/>
              </a:xfrm>
              <a:custGeom>
                <a:avLst/>
                <a:gdLst>
                  <a:gd name="T0" fmla="*/ 45 w 45"/>
                  <a:gd name="T1" fmla="*/ 193 h 216"/>
                  <a:gd name="T2" fmla="*/ 22 w 45"/>
                  <a:gd name="T3" fmla="*/ 216 h 216"/>
                  <a:gd name="T4" fmla="*/ 22 w 45"/>
                  <a:gd name="T5" fmla="*/ 216 h 216"/>
                  <a:gd name="T6" fmla="*/ 0 w 45"/>
                  <a:gd name="T7" fmla="*/ 193 h 216"/>
                  <a:gd name="T8" fmla="*/ 0 w 45"/>
                  <a:gd name="T9" fmla="*/ 23 h 216"/>
                  <a:gd name="T10" fmla="*/ 22 w 45"/>
                  <a:gd name="T11" fmla="*/ 0 h 216"/>
                  <a:gd name="T12" fmla="*/ 22 w 45"/>
                  <a:gd name="T13" fmla="*/ 0 h 216"/>
                  <a:gd name="T14" fmla="*/ 45 w 45"/>
                  <a:gd name="T15" fmla="*/ 23 h 216"/>
                  <a:gd name="T16" fmla="*/ 45 w 45"/>
                  <a:gd name="T17" fmla="*/ 193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216">
                    <a:moveTo>
                      <a:pt x="45" y="193"/>
                    </a:moveTo>
                    <a:cubicBezTo>
                      <a:pt x="45" y="206"/>
                      <a:pt x="35" y="216"/>
                      <a:pt x="22" y="216"/>
                    </a:cubicBezTo>
                    <a:cubicBezTo>
                      <a:pt x="22" y="216"/>
                      <a:pt x="22" y="216"/>
                      <a:pt x="22" y="216"/>
                    </a:cubicBezTo>
                    <a:cubicBezTo>
                      <a:pt x="10" y="216"/>
                      <a:pt x="0" y="206"/>
                      <a:pt x="0" y="193"/>
                    </a:cubicBezTo>
                    <a:cubicBezTo>
                      <a:pt x="0" y="23"/>
                      <a:pt x="0" y="23"/>
                      <a:pt x="0" y="23"/>
                    </a:cubicBezTo>
                    <a:cubicBezTo>
                      <a:pt x="0" y="10"/>
                      <a:pt x="10" y="0"/>
                      <a:pt x="22" y="0"/>
                    </a:cubicBezTo>
                    <a:cubicBezTo>
                      <a:pt x="22" y="0"/>
                      <a:pt x="22" y="0"/>
                      <a:pt x="22" y="0"/>
                    </a:cubicBezTo>
                    <a:cubicBezTo>
                      <a:pt x="35" y="0"/>
                      <a:pt x="45" y="10"/>
                      <a:pt x="45" y="23"/>
                    </a:cubicBezTo>
                    <a:lnTo>
                      <a:pt x="45" y="193"/>
                    </a:lnTo>
                    <a:close/>
                  </a:path>
                </a:pathLst>
              </a:custGeom>
              <a:grpFill/>
              <a:ln>
                <a:noFill/>
              </a:ln>
              <a:extLst>
                <a:ext uri="{91240B29-F687-4f45-9708-019B960494DF}"/>
              </a:extLst>
            </p:spPr>
            <p:txBody>
              <a:bodyPr/>
              <a:lstStyle/>
              <a:p>
                <a:pPr defTabSz="1219170">
                  <a:defRPr/>
                </a:pPr>
                <a:endParaRPr lang="en-AU" sz="2400" kern="0">
                  <a:solidFill>
                    <a:schemeClr val="bg1">
                      <a:lumMod val="50000"/>
                    </a:schemeClr>
                  </a:solidFill>
                  <a:latin typeface="微软雅黑"/>
                  <a:ea typeface="Microsoft YaHei UI"/>
                </a:endParaRPr>
              </a:p>
            </p:txBody>
          </p:sp>
          <p:sp>
            <p:nvSpPr>
              <p:cNvPr id="70" name="Freeform 36">
                <a:extLst>
                  <a:ext uri="{FF2B5EF4-FFF2-40B4-BE49-F238E27FC236}">
                    <a16:creationId xmlns:a16="http://schemas.microsoft.com/office/drawing/2014/main" id="{89081064-575D-49E7-B0AC-E82FC1EB58E3}"/>
                  </a:ext>
                </a:extLst>
              </p:cNvPr>
              <p:cNvSpPr>
                <a:spLocks/>
              </p:cNvSpPr>
              <p:nvPr/>
            </p:nvSpPr>
            <p:spPr bwMode="auto">
              <a:xfrm>
                <a:off x="4860925" y="3903663"/>
                <a:ext cx="34925" cy="138113"/>
              </a:xfrm>
              <a:custGeom>
                <a:avLst/>
                <a:gdLst>
                  <a:gd name="T0" fmla="*/ 45 w 45"/>
                  <a:gd name="T1" fmla="*/ 157 h 180"/>
                  <a:gd name="T2" fmla="*/ 23 w 45"/>
                  <a:gd name="T3" fmla="*/ 180 h 180"/>
                  <a:gd name="T4" fmla="*/ 23 w 45"/>
                  <a:gd name="T5" fmla="*/ 180 h 180"/>
                  <a:gd name="T6" fmla="*/ 0 w 45"/>
                  <a:gd name="T7" fmla="*/ 157 h 180"/>
                  <a:gd name="T8" fmla="*/ 0 w 45"/>
                  <a:gd name="T9" fmla="*/ 23 h 180"/>
                  <a:gd name="T10" fmla="*/ 23 w 45"/>
                  <a:gd name="T11" fmla="*/ 0 h 180"/>
                  <a:gd name="T12" fmla="*/ 23 w 45"/>
                  <a:gd name="T13" fmla="*/ 0 h 180"/>
                  <a:gd name="T14" fmla="*/ 45 w 45"/>
                  <a:gd name="T15" fmla="*/ 23 h 180"/>
                  <a:gd name="T16" fmla="*/ 45 w 45"/>
                  <a:gd name="T17" fmla="*/ 157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80">
                    <a:moveTo>
                      <a:pt x="45" y="157"/>
                    </a:moveTo>
                    <a:cubicBezTo>
                      <a:pt x="45" y="170"/>
                      <a:pt x="35" y="180"/>
                      <a:pt x="23" y="180"/>
                    </a:cubicBezTo>
                    <a:cubicBezTo>
                      <a:pt x="23" y="180"/>
                      <a:pt x="23" y="180"/>
                      <a:pt x="23" y="180"/>
                    </a:cubicBezTo>
                    <a:cubicBezTo>
                      <a:pt x="10" y="180"/>
                      <a:pt x="0" y="170"/>
                      <a:pt x="0" y="157"/>
                    </a:cubicBezTo>
                    <a:cubicBezTo>
                      <a:pt x="0" y="23"/>
                      <a:pt x="0" y="23"/>
                      <a:pt x="0" y="23"/>
                    </a:cubicBezTo>
                    <a:cubicBezTo>
                      <a:pt x="0" y="10"/>
                      <a:pt x="10" y="0"/>
                      <a:pt x="23" y="0"/>
                    </a:cubicBezTo>
                    <a:cubicBezTo>
                      <a:pt x="23" y="0"/>
                      <a:pt x="23" y="0"/>
                      <a:pt x="23" y="0"/>
                    </a:cubicBezTo>
                    <a:cubicBezTo>
                      <a:pt x="35" y="0"/>
                      <a:pt x="45" y="10"/>
                      <a:pt x="45" y="23"/>
                    </a:cubicBezTo>
                    <a:lnTo>
                      <a:pt x="45" y="157"/>
                    </a:lnTo>
                    <a:close/>
                  </a:path>
                </a:pathLst>
              </a:custGeom>
              <a:grpFill/>
              <a:ln>
                <a:noFill/>
              </a:ln>
              <a:extLst>
                <a:ext uri="{91240B29-F687-4f45-9708-019B960494DF}"/>
              </a:extLst>
            </p:spPr>
            <p:txBody>
              <a:bodyPr/>
              <a:lstStyle/>
              <a:p>
                <a:pPr defTabSz="1219170">
                  <a:defRPr/>
                </a:pPr>
                <a:endParaRPr lang="en-AU" sz="2400" kern="0">
                  <a:solidFill>
                    <a:schemeClr val="bg1">
                      <a:lumMod val="50000"/>
                    </a:schemeClr>
                  </a:solidFill>
                  <a:latin typeface="微软雅黑"/>
                  <a:ea typeface="Microsoft YaHei UI"/>
                </a:endParaRPr>
              </a:p>
            </p:txBody>
          </p:sp>
          <p:sp>
            <p:nvSpPr>
              <p:cNvPr id="71" name="Freeform 37">
                <a:extLst>
                  <a:ext uri="{FF2B5EF4-FFF2-40B4-BE49-F238E27FC236}">
                    <a16:creationId xmlns:a16="http://schemas.microsoft.com/office/drawing/2014/main" id="{05D91112-A229-43AA-A5BA-E7A8291E736E}"/>
                  </a:ext>
                </a:extLst>
              </p:cNvPr>
              <p:cNvSpPr>
                <a:spLocks/>
              </p:cNvSpPr>
              <p:nvPr/>
            </p:nvSpPr>
            <p:spPr bwMode="auto">
              <a:xfrm>
                <a:off x="4799013" y="3930650"/>
                <a:ext cx="33338" cy="111125"/>
              </a:xfrm>
              <a:custGeom>
                <a:avLst/>
                <a:gdLst>
                  <a:gd name="T0" fmla="*/ 44 w 44"/>
                  <a:gd name="T1" fmla="*/ 121 h 144"/>
                  <a:gd name="T2" fmla="*/ 22 w 44"/>
                  <a:gd name="T3" fmla="*/ 144 h 144"/>
                  <a:gd name="T4" fmla="*/ 22 w 44"/>
                  <a:gd name="T5" fmla="*/ 144 h 144"/>
                  <a:gd name="T6" fmla="*/ 0 w 44"/>
                  <a:gd name="T7" fmla="*/ 121 h 144"/>
                  <a:gd name="T8" fmla="*/ 0 w 44"/>
                  <a:gd name="T9" fmla="*/ 23 h 144"/>
                  <a:gd name="T10" fmla="*/ 22 w 44"/>
                  <a:gd name="T11" fmla="*/ 0 h 144"/>
                  <a:gd name="T12" fmla="*/ 22 w 44"/>
                  <a:gd name="T13" fmla="*/ 0 h 144"/>
                  <a:gd name="T14" fmla="*/ 44 w 44"/>
                  <a:gd name="T15" fmla="*/ 23 h 144"/>
                  <a:gd name="T16" fmla="*/ 44 w 44"/>
                  <a:gd name="T17" fmla="*/ 121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144">
                    <a:moveTo>
                      <a:pt x="44" y="121"/>
                    </a:moveTo>
                    <a:cubicBezTo>
                      <a:pt x="44" y="134"/>
                      <a:pt x="34" y="144"/>
                      <a:pt x="22" y="144"/>
                    </a:cubicBezTo>
                    <a:cubicBezTo>
                      <a:pt x="22" y="144"/>
                      <a:pt x="22" y="144"/>
                      <a:pt x="22" y="144"/>
                    </a:cubicBezTo>
                    <a:cubicBezTo>
                      <a:pt x="10" y="144"/>
                      <a:pt x="0" y="134"/>
                      <a:pt x="0" y="121"/>
                    </a:cubicBezTo>
                    <a:cubicBezTo>
                      <a:pt x="0" y="23"/>
                      <a:pt x="0" y="23"/>
                      <a:pt x="0" y="23"/>
                    </a:cubicBezTo>
                    <a:cubicBezTo>
                      <a:pt x="0" y="10"/>
                      <a:pt x="10" y="0"/>
                      <a:pt x="22" y="0"/>
                    </a:cubicBezTo>
                    <a:cubicBezTo>
                      <a:pt x="22" y="0"/>
                      <a:pt x="22" y="0"/>
                      <a:pt x="22" y="0"/>
                    </a:cubicBezTo>
                    <a:cubicBezTo>
                      <a:pt x="34" y="0"/>
                      <a:pt x="44" y="10"/>
                      <a:pt x="44" y="23"/>
                    </a:cubicBezTo>
                    <a:lnTo>
                      <a:pt x="44" y="121"/>
                    </a:lnTo>
                    <a:close/>
                  </a:path>
                </a:pathLst>
              </a:custGeom>
              <a:grpFill/>
              <a:ln>
                <a:noFill/>
              </a:ln>
              <a:extLst>
                <a:ext uri="{91240B29-F687-4f45-9708-019B960494DF}"/>
              </a:extLst>
            </p:spPr>
            <p:txBody>
              <a:bodyPr/>
              <a:lstStyle/>
              <a:p>
                <a:pPr defTabSz="1219170">
                  <a:defRPr/>
                </a:pPr>
                <a:endParaRPr lang="en-AU" sz="2400" kern="0">
                  <a:solidFill>
                    <a:schemeClr val="bg1">
                      <a:lumMod val="50000"/>
                    </a:schemeClr>
                  </a:solidFill>
                  <a:latin typeface="微软雅黑"/>
                  <a:ea typeface="Microsoft YaHei UI"/>
                </a:endParaRPr>
              </a:p>
            </p:txBody>
          </p:sp>
          <p:sp>
            <p:nvSpPr>
              <p:cNvPr id="72" name="Freeform 38">
                <a:extLst>
                  <a:ext uri="{FF2B5EF4-FFF2-40B4-BE49-F238E27FC236}">
                    <a16:creationId xmlns:a16="http://schemas.microsoft.com/office/drawing/2014/main" id="{F0E32C7D-AB92-4EAE-8A61-D0CEA338BDD5}"/>
                  </a:ext>
                </a:extLst>
              </p:cNvPr>
              <p:cNvSpPr>
                <a:spLocks/>
              </p:cNvSpPr>
              <p:nvPr/>
            </p:nvSpPr>
            <p:spPr bwMode="auto">
              <a:xfrm>
                <a:off x="4737100" y="3959225"/>
                <a:ext cx="34925" cy="82550"/>
              </a:xfrm>
              <a:custGeom>
                <a:avLst/>
                <a:gdLst>
                  <a:gd name="T0" fmla="*/ 45 w 45"/>
                  <a:gd name="T1" fmla="*/ 85 h 108"/>
                  <a:gd name="T2" fmla="*/ 22 w 45"/>
                  <a:gd name="T3" fmla="*/ 108 h 108"/>
                  <a:gd name="T4" fmla="*/ 22 w 45"/>
                  <a:gd name="T5" fmla="*/ 108 h 108"/>
                  <a:gd name="T6" fmla="*/ 0 w 45"/>
                  <a:gd name="T7" fmla="*/ 85 h 108"/>
                  <a:gd name="T8" fmla="*/ 0 w 45"/>
                  <a:gd name="T9" fmla="*/ 23 h 108"/>
                  <a:gd name="T10" fmla="*/ 22 w 45"/>
                  <a:gd name="T11" fmla="*/ 0 h 108"/>
                  <a:gd name="T12" fmla="*/ 22 w 45"/>
                  <a:gd name="T13" fmla="*/ 0 h 108"/>
                  <a:gd name="T14" fmla="*/ 45 w 45"/>
                  <a:gd name="T15" fmla="*/ 23 h 108"/>
                  <a:gd name="T16" fmla="*/ 45 w 45"/>
                  <a:gd name="T17" fmla="*/ 85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08">
                    <a:moveTo>
                      <a:pt x="45" y="85"/>
                    </a:moveTo>
                    <a:cubicBezTo>
                      <a:pt x="45" y="98"/>
                      <a:pt x="35" y="108"/>
                      <a:pt x="22" y="108"/>
                    </a:cubicBezTo>
                    <a:cubicBezTo>
                      <a:pt x="22" y="108"/>
                      <a:pt x="22" y="108"/>
                      <a:pt x="22" y="108"/>
                    </a:cubicBezTo>
                    <a:cubicBezTo>
                      <a:pt x="10" y="108"/>
                      <a:pt x="0" y="98"/>
                      <a:pt x="0" y="85"/>
                    </a:cubicBezTo>
                    <a:cubicBezTo>
                      <a:pt x="0" y="23"/>
                      <a:pt x="0" y="23"/>
                      <a:pt x="0" y="23"/>
                    </a:cubicBezTo>
                    <a:cubicBezTo>
                      <a:pt x="0" y="10"/>
                      <a:pt x="10" y="0"/>
                      <a:pt x="22" y="0"/>
                    </a:cubicBezTo>
                    <a:cubicBezTo>
                      <a:pt x="22" y="0"/>
                      <a:pt x="22" y="0"/>
                      <a:pt x="22" y="0"/>
                    </a:cubicBezTo>
                    <a:cubicBezTo>
                      <a:pt x="35" y="0"/>
                      <a:pt x="45" y="10"/>
                      <a:pt x="45" y="23"/>
                    </a:cubicBezTo>
                    <a:lnTo>
                      <a:pt x="45" y="85"/>
                    </a:lnTo>
                    <a:close/>
                  </a:path>
                </a:pathLst>
              </a:custGeom>
              <a:grpFill/>
              <a:ln>
                <a:noFill/>
              </a:ln>
              <a:extLst>
                <a:ext uri="{91240B29-F687-4f45-9708-019B960494DF}"/>
              </a:extLst>
            </p:spPr>
            <p:txBody>
              <a:bodyPr/>
              <a:lstStyle/>
              <a:p>
                <a:pPr defTabSz="1219170">
                  <a:defRPr/>
                </a:pPr>
                <a:endParaRPr lang="en-AU" sz="2400" kern="0">
                  <a:solidFill>
                    <a:schemeClr val="bg1">
                      <a:lumMod val="50000"/>
                    </a:schemeClr>
                  </a:solidFill>
                  <a:latin typeface="微软雅黑"/>
                  <a:ea typeface="Microsoft YaHei UI"/>
                </a:endParaRPr>
              </a:p>
            </p:txBody>
          </p:sp>
          <p:sp>
            <p:nvSpPr>
              <p:cNvPr id="73" name="Freeform 39">
                <a:extLst>
                  <a:ext uri="{FF2B5EF4-FFF2-40B4-BE49-F238E27FC236}">
                    <a16:creationId xmlns:a16="http://schemas.microsoft.com/office/drawing/2014/main" id="{B5F66B53-FA0D-4ADA-BA1F-53469EA1123A}"/>
                  </a:ext>
                </a:extLst>
              </p:cNvPr>
              <p:cNvSpPr>
                <a:spLocks/>
              </p:cNvSpPr>
              <p:nvPr/>
            </p:nvSpPr>
            <p:spPr bwMode="auto">
              <a:xfrm>
                <a:off x="4675188" y="3986213"/>
                <a:ext cx="33338" cy="55563"/>
              </a:xfrm>
              <a:custGeom>
                <a:avLst/>
                <a:gdLst>
                  <a:gd name="T0" fmla="*/ 45 w 45"/>
                  <a:gd name="T1" fmla="*/ 49 h 72"/>
                  <a:gd name="T2" fmla="*/ 23 w 45"/>
                  <a:gd name="T3" fmla="*/ 72 h 72"/>
                  <a:gd name="T4" fmla="*/ 23 w 45"/>
                  <a:gd name="T5" fmla="*/ 72 h 72"/>
                  <a:gd name="T6" fmla="*/ 0 w 45"/>
                  <a:gd name="T7" fmla="*/ 49 h 72"/>
                  <a:gd name="T8" fmla="*/ 0 w 45"/>
                  <a:gd name="T9" fmla="*/ 23 h 72"/>
                  <a:gd name="T10" fmla="*/ 23 w 45"/>
                  <a:gd name="T11" fmla="*/ 0 h 72"/>
                  <a:gd name="T12" fmla="*/ 23 w 45"/>
                  <a:gd name="T13" fmla="*/ 0 h 72"/>
                  <a:gd name="T14" fmla="*/ 45 w 45"/>
                  <a:gd name="T15" fmla="*/ 23 h 72"/>
                  <a:gd name="T16" fmla="*/ 45 w 45"/>
                  <a:gd name="T17" fmla="*/ 49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72">
                    <a:moveTo>
                      <a:pt x="45" y="49"/>
                    </a:moveTo>
                    <a:cubicBezTo>
                      <a:pt x="45" y="62"/>
                      <a:pt x="35" y="72"/>
                      <a:pt x="23" y="72"/>
                    </a:cubicBezTo>
                    <a:cubicBezTo>
                      <a:pt x="23" y="72"/>
                      <a:pt x="23" y="72"/>
                      <a:pt x="23" y="72"/>
                    </a:cubicBezTo>
                    <a:cubicBezTo>
                      <a:pt x="10" y="72"/>
                      <a:pt x="0" y="62"/>
                      <a:pt x="0" y="49"/>
                    </a:cubicBezTo>
                    <a:cubicBezTo>
                      <a:pt x="0" y="23"/>
                      <a:pt x="0" y="23"/>
                      <a:pt x="0" y="23"/>
                    </a:cubicBezTo>
                    <a:cubicBezTo>
                      <a:pt x="0" y="10"/>
                      <a:pt x="10" y="0"/>
                      <a:pt x="23" y="0"/>
                    </a:cubicBezTo>
                    <a:cubicBezTo>
                      <a:pt x="23" y="0"/>
                      <a:pt x="23" y="0"/>
                      <a:pt x="23" y="0"/>
                    </a:cubicBezTo>
                    <a:cubicBezTo>
                      <a:pt x="35" y="0"/>
                      <a:pt x="45" y="10"/>
                      <a:pt x="45" y="23"/>
                    </a:cubicBezTo>
                    <a:lnTo>
                      <a:pt x="45" y="49"/>
                    </a:lnTo>
                    <a:close/>
                  </a:path>
                </a:pathLst>
              </a:custGeom>
              <a:grpFill/>
              <a:ln>
                <a:noFill/>
              </a:ln>
              <a:extLst>
                <a:ext uri="{91240B29-F687-4f45-9708-019B960494DF}"/>
              </a:extLst>
            </p:spPr>
            <p:txBody>
              <a:bodyPr/>
              <a:lstStyle/>
              <a:p>
                <a:pPr defTabSz="1219170">
                  <a:defRPr/>
                </a:pPr>
                <a:endParaRPr lang="en-AU" sz="2400" kern="0">
                  <a:solidFill>
                    <a:schemeClr val="bg1">
                      <a:lumMod val="50000"/>
                    </a:schemeClr>
                  </a:solidFill>
                  <a:latin typeface="微软雅黑"/>
                  <a:ea typeface="Microsoft YaHei UI"/>
                </a:endParaRPr>
              </a:p>
            </p:txBody>
          </p:sp>
        </p:grpSp>
      </p:grpSp>
      <p:grpSp>
        <p:nvGrpSpPr>
          <p:cNvPr id="74" name="组合 73">
            <a:extLst>
              <a:ext uri="{FF2B5EF4-FFF2-40B4-BE49-F238E27FC236}">
                <a16:creationId xmlns:a16="http://schemas.microsoft.com/office/drawing/2014/main" id="{0F8E6D4C-3965-4946-8605-974EA4986CD0}"/>
              </a:ext>
            </a:extLst>
          </p:cNvPr>
          <p:cNvGrpSpPr/>
          <p:nvPr/>
        </p:nvGrpSpPr>
        <p:grpSpPr>
          <a:xfrm>
            <a:off x="9387299" y="2963663"/>
            <a:ext cx="1292387" cy="1296844"/>
            <a:chOff x="6541252" y="2282581"/>
            <a:chExt cx="969290" cy="972633"/>
          </a:xfrm>
          <a:solidFill>
            <a:schemeClr val="tx1">
              <a:lumMod val="75000"/>
              <a:lumOff val="25000"/>
            </a:schemeClr>
          </a:solidFill>
        </p:grpSpPr>
        <p:sp>
          <p:nvSpPr>
            <p:cNvPr id="75" name="Oval 24">
              <a:extLst>
                <a:ext uri="{FF2B5EF4-FFF2-40B4-BE49-F238E27FC236}">
                  <a16:creationId xmlns:a16="http://schemas.microsoft.com/office/drawing/2014/main" id="{CEFB3900-F11E-40AF-B431-458BDC17EB98}"/>
                </a:ext>
              </a:extLst>
            </p:cNvPr>
            <p:cNvSpPr>
              <a:spLocks noChangeArrowheads="1"/>
            </p:cNvSpPr>
            <p:nvPr/>
          </p:nvSpPr>
          <p:spPr bwMode="auto">
            <a:xfrm>
              <a:off x="6541252" y="2282581"/>
              <a:ext cx="969290" cy="972633"/>
            </a:xfrm>
            <a:prstGeom prst="ellipse">
              <a:avLst/>
            </a:prstGeom>
            <a:solidFill>
              <a:schemeClr val="bg1"/>
            </a:solidFill>
            <a:ln w="20638">
              <a:noFill/>
              <a:round/>
              <a:headEnd/>
              <a:tailEnd/>
            </a:ln>
          </p:spPr>
          <p:txBody>
            <a:bodyPr/>
            <a:lstStyle/>
            <a:p>
              <a:pPr defTabSz="914377"/>
              <a:endParaRPr lang="zh-CN" altLang="en-US" sz="3200">
                <a:solidFill>
                  <a:schemeClr val="bg1">
                    <a:lumMod val="50000"/>
                  </a:schemeClr>
                </a:solidFill>
                <a:latin typeface="Calibri Light"/>
                <a:ea typeface="微软雅黑"/>
              </a:endParaRPr>
            </a:p>
          </p:txBody>
        </p:sp>
        <p:grpSp>
          <p:nvGrpSpPr>
            <p:cNvPr id="76" name="Group 85">
              <a:extLst>
                <a:ext uri="{FF2B5EF4-FFF2-40B4-BE49-F238E27FC236}">
                  <a16:creationId xmlns:a16="http://schemas.microsoft.com/office/drawing/2014/main" id="{017522B6-2E85-4112-85F3-83D94B8FFF24}"/>
                </a:ext>
              </a:extLst>
            </p:cNvPr>
            <p:cNvGrpSpPr/>
            <p:nvPr/>
          </p:nvGrpSpPr>
          <p:grpSpPr>
            <a:xfrm>
              <a:off x="6834930" y="2581771"/>
              <a:ext cx="381935" cy="381935"/>
              <a:chOff x="1200150" y="3768725"/>
              <a:chExt cx="446088" cy="446088"/>
            </a:xfrm>
            <a:grpFill/>
          </p:grpSpPr>
          <p:sp>
            <p:nvSpPr>
              <p:cNvPr id="77" name="Freeform 78">
                <a:extLst>
                  <a:ext uri="{FF2B5EF4-FFF2-40B4-BE49-F238E27FC236}">
                    <a16:creationId xmlns:a16="http://schemas.microsoft.com/office/drawing/2014/main" id="{34987708-C839-4AC2-A2D5-FF254F24C624}"/>
                  </a:ext>
                </a:extLst>
              </p:cNvPr>
              <p:cNvSpPr>
                <a:spLocks/>
              </p:cNvSpPr>
              <p:nvPr/>
            </p:nvSpPr>
            <p:spPr bwMode="auto">
              <a:xfrm>
                <a:off x="1200150" y="3768725"/>
                <a:ext cx="446088" cy="446088"/>
              </a:xfrm>
              <a:custGeom>
                <a:avLst/>
                <a:gdLst>
                  <a:gd name="T0" fmla="*/ 539 w 580"/>
                  <a:gd name="T1" fmla="*/ 141 h 580"/>
                  <a:gd name="T2" fmla="*/ 509 w 580"/>
                  <a:gd name="T3" fmla="*/ 171 h 580"/>
                  <a:gd name="T4" fmla="*/ 489 w 580"/>
                  <a:gd name="T5" fmla="*/ 181 h 580"/>
                  <a:gd name="T6" fmla="*/ 517 w 580"/>
                  <a:gd name="T7" fmla="*/ 290 h 580"/>
                  <a:gd name="T8" fmla="*/ 290 w 580"/>
                  <a:gd name="T9" fmla="*/ 517 h 580"/>
                  <a:gd name="T10" fmla="*/ 63 w 580"/>
                  <a:gd name="T11" fmla="*/ 290 h 580"/>
                  <a:gd name="T12" fmla="*/ 290 w 580"/>
                  <a:gd name="T13" fmla="*/ 63 h 580"/>
                  <a:gd name="T14" fmla="*/ 401 w 580"/>
                  <a:gd name="T15" fmla="*/ 92 h 580"/>
                  <a:gd name="T16" fmla="*/ 411 w 580"/>
                  <a:gd name="T17" fmla="*/ 72 h 580"/>
                  <a:gd name="T18" fmla="*/ 441 w 580"/>
                  <a:gd name="T19" fmla="*/ 42 h 580"/>
                  <a:gd name="T20" fmla="*/ 290 w 580"/>
                  <a:gd name="T21" fmla="*/ 0 h 580"/>
                  <a:gd name="T22" fmla="*/ 0 w 580"/>
                  <a:gd name="T23" fmla="*/ 290 h 580"/>
                  <a:gd name="T24" fmla="*/ 290 w 580"/>
                  <a:gd name="T25" fmla="*/ 580 h 580"/>
                  <a:gd name="T26" fmla="*/ 580 w 580"/>
                  <a:gd name="T27" fmla="*/ 290 h 580"/>
                  <a:gd name="T28" fmla="*/ 539 w 580"/>
                  <a:gd name="T29" fmla="*/ 141 h 5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80" h="580">
                    <a:moveTo>
                      <a:pt x="539" y="141"/>
                    </a:moveTo>
                    <a:cubicBezTo>
                      <a:pt x="509" y="171"/>
                      <a:pt x="509" y="171"/>
                      <a:pt x="509" y="171"/>
                    </a:cubicBezTo>
                    <a:cubicBezTo>
                      <a:pt x="504" y="176"/>
                      <a:pt x="496" y="179"/>
                      <a:pt x="489" y="181"/>
                    </a:cubicBezTo>
                    <a:cubicBezTo>
                      <a:pt x="506" y="213"/>
                      <a:pt x="517" y="250"/>
                      <a:pt x="517" y="290"/>
                    </a:cubicBezTo>
                    <a:cubicBezTo>
                      <a:pt x="517" y="415"/>
                      <a:pt x="415" y="517"/>
                      <a:pt x="290" y="517"/>
                    </a:cubicBezTo>
                    <a:cubicBezTo>
                      <a:pt x="165" y="517"/>
                      <a:pt x="63" y="415"/>
                      <a:pt x="63" y="290"/>
                    </a:cubicBezTo>
                    <a:cubicBezTo>
                      <a:pt x="63" y="165"/>
                      <a:pt x="165" y="63"/>
                      <a:pt x="290" y="63"/>
                    </a:cubicBezTo>
                    <a:cubicBezTo>
                      <a:pt x="330" y="63"/>
                      <a:pt x="368" y="74"/>
                      <a:pt x="401" y="92"/>
                    </a:cubicBezTo>
                    <a:cubicBezTo>
                      <a:pt x="402" y="85"/>
                      <a:pt x="406" y="78"/>
                      <a:pt x="411" y="72"/>
                    </a:cubicBezTo>
                    <a:cubicBezTo>
                      <a:pt x="441" y="42"/>
                      <a:pt x="441" y="42"/>
                      <a:pt x="441" y="42"/>
                    </a:cubicBezTo>
                    <a:cubicBezTo>
                      <a:pt x="397" y="15"/>
                      <a:pt x="345" y="0"/>
                      <a:pt x="290" y="0"/>
                    </a:cubicBezTo>
                    <a:cubicBezTo>
                      <a:pt x="130" y="0"/>
                      <a:pt x="0" y="130"/>
                      <a:pt x="0" y="290"/>
                    </a:cubicBezTo>
                    <a:cubicBezTo>
                      <a:pt x="0" y="450"/>
                      <a:pt x="130" y="580"/>
                      <a:pt x="290" y="580"/>
                    </a:cubicBezTo>
                    <a:cubicBezTo>
                      <a:pt x="450" y="580"/>
                      <a:pt x="580" y="450"/>
                      <a:pt x="580" y="290"/>
                    </a:cubicBezTo>
                    <a:cubicBezTo>
                      <a:pt x="580" y="235"/>
                      <a:pt x="565" y="184"/>
                      <a:pt x="539" y="141"/>
                    </a:cubicBezTo>
                    <a:close/>
                  </a:path>
                </a:pathLst>
              </a:custGeom>
              <a:solidFill>
                <a:schemeClr val="tx1">
                  <a:lumMod val="85000"/>
                  <a:lumOff val="15000"/>
                </a:schemeClr>
              </a:solidFill>
              <a:ln>
                <a:noFill/>
              </a:ln>
              <a:extLst>
                <a:ext uri="{91240B29-F687-4f45-9708-019B960494DF}"/>
              </a:extLst>
            </p:spPr>
            <p:txBody>
              <a:bodyPr/>
              <a:lstStyle/>
              <a:p>
                <a:pPr defTabSz="1219170">
                  <a:defRPr/>
                </a:pPr>
                <a:endParaRPr lang="en-AU" sz="2400" kern="0">
                  <a:solidFill>
                    <a:schemeClr val="bg1">
                      <a:lumMod val="50000"/>
                    </a:schemeClr>
                  </a:solidFill>
                  <a:latin typeface="微软雅黑"/>
                  <a:ea typeface="Microsoft YaHei UI"/>
                </a:endParaRPr>
              </a:p>
            </p:txBody>
          </p:sp>
          <p:sp>
            <p:nvSpPr>
              <p:cNvPr id="78" name="Freeform 79">
                <a:extLst>
                  <a:ext uri="{FF2B5EF4-FFF2-40B4-BE49-F238E27FC236}">
                    <a16:creationId xmlns:a16="http://schemas.microsoft.com/office/drawing/2014/main" id="{ECEA7FCD-1C08-4D2F-A6C6-A5D396E04EB6}"/>
                  </a:ext>
                </a:extLst>
              </p:cNvPr>
              <p:cNvSpPr>
                <a:spLocks/>
              </p:cNvSpPr>
              <p:nvPr/>
            </p:nvSpPr>
            <p:spPr bwMode="auto">
              <a:xfrm>
                <a:off x="1381125" y="3781425"/>
                <a:ext cx="252413" cy="252413"/>
              </a:xfrm>
              <a:custGeom>
                <a:avLst/>
                <a:gdLst>
                  <a:gd name="T0" fmla="*/ 186 w 329"/>
                  <a:gd name="T1" fmla="*/ 67 h 328"/>
                  <a:gd name="T2" fmla="*/ 249 w 329"/>
                  <a:gd name="T3" fmla="*/ 4 h 328"/>
                  <a:gd name="T4" fmla="*/ 257 w 329"/>
                  <a:gd name="T5" fmla="*/ 7 h 328"/>
                  <a:gd name="T6" fmla="*/ 263 w 329"/>
                  <a:gd name="T7" fmla="*/ 66 h 328"/>
                  <a:gd name="T8" fmla="*/ 322 w 329"/>
                  <a:gd name="T9" fmla="*/ 71 h 328"/>
                  <a:gd name="T10" fmla="*/ 325 w 329"/>
                  <a:gd name="T11" fmla="*/ 80 h 328"/>
                  <a:gd name="T12" fmla="*/ 262 w 329"/>
                  <a:gd name="T13" fmla="*/ 142 h 328"/>
                  <a:gd name="T14" fmla="*/ 245 w 329"/>
                  <a:gd name="T15" fmla="*/ 149 h 328"/>
                  <a:gd name="T16" fmla="*/ 207 w 329"/>
                  <a:gd name="T17" fmla="*/ 145 h 328"/>
                  <a:gd name="T18" fmla="*/ 99 w 329"/>
                  <a:gd name="T19" fmla="*/ 253 h 328"/>
                  <a:gd name="T20" fmla="*/ 89 w 329"/>
                  <a:gd name="T21" fmla="*/ 309 h 328"/>
                  <a:gd name="T22" fmla="*/ 19 w 329"/>
                  <a:gd name="T23" fmla="*/ 309 h 328"/>
                  <a:gd name="T24" fmla="*/ 19 w 329"/>
                  <a:gd name="T25" fmla="*/ 239 h 328"/>
                  <a:gd name="T26" fmla="*/ 75 w 329"/>
                  <a:gd name="T27" fmla="*/ 230 h 328"/>
                  <a:gd name="T28" fmla="*/ 184 w 329"/>
                  <a:gd name="T29" fmla="*/ 121 h 328"/>
                  <a:gd name="T30" fmla="*/ 180 w 329"/>
                  <a:gd name="T31" fmla="*/ 84 h 328"/>
                  <a:gd name="T32" fmla="*/ 186 w 329"/>
                  <a:gd name="T33" fmla="*/ 67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9" h="328">
                    <a:moveTo>
                      <a:pt x="186" y="67"/>
                    </a:moveTo>
                    <a:cubicBezTo>
                      <a:pt x="249" y="4"/>
                      <a:pt x="249" y="4"/>
                      <a:pt x="249" y="4"/>
                    </a:cubicBezTo>
                    <a:cubicBezTo>
                      <a:pt x="253" y="0"/>
                      <a:pt x="256" y="1"/>
                      <a:pt x="257" y="7"/>
                    </a:cubicBezTo>
                    <a:cubicBezTo>
                      <a:pt x="263" y="66"/>
                      <a:pt x="263" y="66"/>
                      <a:pt x="263" y="66"/>
                    </a:cubicBezTo>
                    <a:cubicBezTo>
                      <a:pt x="322" y="71"/>
                      <a:pt x="322" y="71"/>
                      <a:pt x="322" y="71"/>
                    </a:cubicBezTo>
                    <a:cubicBezTo>
                      <a:pt x="327" y="72"/>
                      <a:pt x="329" y="76"/>
                      <a:pt x="325" y="80"/>
                    </a:cubicBezTo>
                    <a:cubicBezTo>
                      <a:pt x="262" y="142"/>
                      <a:pt x="262" y="142"/>
                      <a:pt x="262" y="142"/>
                    </a:cubicBezTo>
                    <a:cubicBezTo>
                      <a:pt x="258" y="146"/>
                      <a:pt x="250" y="149"/>
                      <a:pt x="245" y="149"/>
                    </a:cubicBezTo>
                    <a:cubicBezTo>
                      <a:pt x="207" y="145"/>
                      <a:pt x="207" y="145"/>
                      <a:pt x="207" y="145"/>
                    </a:cubicBezTo>
                    <a:cubicBezTo>
                      <a:pt x="99" y="253"/>
                      <a:pt x="99" y="253"/>
                      <a:pt x="99" y="253"/>
                    </a:cubicBezTo>
                    <a:cubicBezTo>
                      <a:pt x="107" y="272"/>
                      <a:pt x="104" y="294"/>
                      <a:pt x="89" y="309"/>
                    </a:cubicBezTo>
                    <a:cubicBezTo>
                      <a:pt x="70" y="328"/>
                      <a:pt x="39" y="328"/>
                      <a:pt x="19" y="309"/>
                    </a:cubicBezTo>
                    <a:cubicBezTo>
                      <a:pt x="0" y="290"/>
                      <a:pt x="0" y="259"/>
                      <a:pt x="19" y="239"/>
                    </a:cubicBezTo>
                    <a:cubicBezTo>
                      <a:pt x="34" y="224"/>
                      <a:pt x="57" y="221"/>
                      <a:pt x="75" y="230"/>
                    </a:cubicBezTo>
                    <a:cubicBezTo>
                      <a:pt x="184" y="121"/>
                      <a:pt x="184" y="121"/>
                      <a:pt x="184" y="121"/>
                    </a:cubicBezTo>
                    <a:cubicBezTo>
                      <a:pt x="180" y="84"/>
                      <a:pt x="180" y="84"/>
                      <a:pt x="180" y="84"/>
                    </a:cubicBezTo>
                    <a:cubicBezTo>
                      <a:pt x="179" y="78"/>
                      <a:pt x="182" y="71"/>
                      <a:pt x="186" y="67"/>
                    </a:cubicBezTo>
                    <a:close/>
                  </a:path>
                </a:pathLst>
              </a:custGeom>
              <a:grpFill/>
              <a:ln>
                <a:noFill/>
              </a:ln>
              <a:extLst>
                <a:ext uri="{91240B29-F687-4f45-9708-019B960494DF}"/>
              </a:extLst>
            </p:spPr>
            <p:txBody>
              <a:bodyPr/>
              <a:lstStyle/>
              <a:p>
                <a:pPr defTabSz="1219170">
                  <a:defRPr/>
                </a:pPr>
                <a:endParaRPr lang="en-AU" sz="2400" kern="0">
                  <a:solidFill>
                    <a:schemeClr val="bg1">
                      <a:lumMod val="50000"/>
                    </a:schemeClr>
                  </a:solidFill>
                  <a:latin typeface="微软雅黑"/>
                  <a:ea typeface="Microsoft YaHei UI"/>
                </a:endParaRPr>
              </a:p>
            </p:txBody>
          </p:sp>
          <p:sp>
            <p:nvSpPr>
              <p:cNvPr id="79" name="Freeform 80">
                <a:extLst>
                  <a:ext uri="{FF2B5EF4-FFF2-40B4-BE49-F238E27FC236}">
                    <a16:creationId xmlns:a16="http://schemas.microsoft.com/office/drawing/2014/main" id="{F82D7540-A9C5-4F32-AFC2-91741846629A}"/>
                  </a:ext>
                </a:extLst>
              </p:cNvPr>
              <p:cNvSpPr>
                <a:spLocks/>
              </p:cNvSpPr>
              <p:nvPr/>
            </p:nvSpPr>
            <p:spPr bwMode="auto">
              <a:xfrm>
                <a:off x="1292225" y="3860800"/>
                <a:ext cx="261938" cy="261938"/>
              </a:xfrm>
              <a:custGeom>
                <a:avLst/>
                <a:gdLst>
                  <a:gd name="T0" fmla="*/ 170 w 340"/>
                  <a:gd name="T1" fmla="*/ 73 h 340"/>
                  <a:gd name="T2" fmla="*/ 212 w 340"/>
                  <a:gd name="T3" fmla="*/ 83 h 340"/>
                  <a:gd name="T4" fmla="*/ 266 w 340"/>
                  <a:gd name="T5" fmla="*/ 30 h 340"/>
                  <a:gd name="T6" fmla="*/ 170 w 340"/>
                  <a:gd name="T7" fmla="*/ 0 h 340"/>
                  <a:gd name="T8" fmla="*/ 0 w 340"/>
                  <a:gd name="T9" fmla="*/ 170 h 340"/>
                  <a:gd name="T10" fmla="*/ 170 w 340"/>
                  <a:gd name="T11" fmla="*/ 340 h 340"/>
                  <a:gd name="T12" fmla="*/ 340 w 340"/>
                  <a:gd name="T13" fmla="*/ 170 h 340"/>
                  <a:gd name="T14" fmla="*/ 311 w 340"/>
                  <a:gd name="T15" fmla="*/ 76 h 340"/>
                  <a:gd name="T16" fmla="*/ 258 w 340"/>
                  <a:gd name="T17" fmla="*/ 130 h 340"/>
                  <a:gd name="T18" fmla="*/ 267 w 340"/>
                  <a:gd name="T19" fmla="*/ 170 h 340"/>
                  <a:gd name="T20" fmla="*/ 170 w 340"/>
                  <a:gd name="T21" fmla="*/ 267 h 340"/>
                  <a:gd name="T22" fmla="*/ 73 w 340"/>
                  <a:gd name="T23" fmla="*/ 170 h 340"/>
                  <a:gd name="T24" fmla="*/ 170 w 340"/>
                  <a:gd name="T25" fmla="*/ 73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0" h="340">
                    <a:moveTo>
                      <a:pt x="170" y="73"/>
                    </a:moveTo>
                    <a:cubicBezTo>
                      <a:pt x="185" y="73"/>
                      <a:pt x="199" y="77"/>
                      <a:pt x="212" y="83"/>
                    </a:cubicBezTo>
                    <a:cubicBezTo>
                      <a:pt x="266" y="30"/>
                      <a:pt x="266" y="30"/>
                      <a:pt x="266" y="30"/>
                    </a:cubicBezTo>
                    <a:cubicBezTo>
                      <a:pt x="238" y="11"/>
                      <a:pt x="205" y="0"/>
                      <a:pt x="170" y="0"/>
                    </a:cubicBezTo>
                    <a:cubicBezTo>
                      <a:pt x="76" y="0"/>
                      <a:pt x="0" y="76"/>
                      <a:pt x="0" y="170"/>
                    </a:cubicBezTo>
                    <a:cubicBezTo>
                      <a:pt x="0" y="264"/>
                      <a:pt x="76" y="340"/>
                      <a:pt x="170" y="340"/>
                    </a:cubicBezTo>
                    <a:cubicBezTo>
                      <a:pt x="264" y="340"/>
                      <a:pt x="340" y="264"/>
                      <a:pt x="340" y="170"/>
                    </a:cubicBezTo>
                    <a:cubicBezTo>
                      <a:pt x="340" y="135"/>
                      <a:pt x="329" y="103"/>
                      <a:pt x="311" y="76"/>
                    </a:cubicBezTo>
                    <a:cubicBezTo>
                      <a:pt x="258" y="130"/>
                      <a:pt x="258" y="130"/>
                      <a:pt x="258" y="130"/>
                    </a:cubicBezTo>
                    <a:cubicBezTo>
                      <a:pt x="264" y="142"/>
                      <a:pt x="267" y="156"/>
                      <a:pt x="267" y="170"/>
                    </a:cubicBezTo>
                    <a:cubicBezTo>
                      <a:pt x="267" y="223"/>
                      <a:pt x="223" y="267"/>
                      <a:pt x="170" y="267"/>
                    </a:cubicBezTo>
                    <a:cubicBezTo>
                      <a:pt x="117" y="267"/>
                      <a:pt x="73" y="223"/>
                      <a:pt x="73" y="170"/>
                    </a:cubicBezTo>
                    <a:cubicBezTo>
                      <a:pt x="73" y="117"/>
                      <a:pt x="117" y="73"/>
                      <a:pt x="170" y="73"/>
                    </a:cubicBezTo>
                    <a:close/>
                  </a:path>
                </a:pathLst>
              </a:custGeom>
              <a:grpFill/>
              <a:ln>
                <a:noFill/>
              </a:ln>
              <a:extLst>
                <a:ext uri="{91240B29-F687-4f45-9708-019B960494DF}"/>
              </a:extLst>
            </p:spPr>
            <p:txBody>
              <a:bodyPr/>
              <a:lstStyle/>
              <a:p>
                <a:pPr defTabSz="1219170">
                  <a:defRPr/>
                </a:pPr>
                <a:endParaRPr lang="en-AU" sz="2400" kern="0">
                  <a:solidFill>
                    <a:schemeClr val="bg1">
                      <a:lumMod val="50000"/>
                    </a:schemeClr>
                  </a:solidFill>
                  <a:latin typeface="微软雅黑"/>
                  <a:ea typeface="Microsoft YaHei UI"/>
                </a:endParaRPr>
              </a:p>
            </p:txBody>
          </p:sp>
        </p:grpSp>
      </p:grpSp>
      <p:sp>
        <p:nvSpPr>
          <p:cNvPr id="81" name="Oval 20">
            <a:extLst>
              <a:ext uri="{FF2B5EF4-FFF2-40B4-BE49-F238E27FC236}">
                <a16:creationId xmlns:a16="http://schemas.microsoft.com/office/drawing/2014/main" id="{4B6FBA76-8B18-4423-8908-C6217B96A607}"/>
              </a:ext>
            </a:extLst>
          </p:cNvPr>
          <p:cNvSpPr>
            <a:spLocks noChangeArrowheads="1"/>
          </p:cNvSpPr>
          <p:nvPr/>
        </p:nvSpPr>
        <p:spPr bwMode="auto">
          <a:xfrm>
            <a:off x="6755651" y="2963663"/>
            <a:ext cx="1296443" cy="1296844"/>
          </a:xfrm>
          <a:prstGeom prst="ellipse">
            <a:avLst/>
          </a:prstGeom>
          <a:solidFill>
            <a:schemeClr val="bg1"/>
          </a:solidFill>
          <a:ln w="20701">
            <a:noFill/>
            <a:round/>
            <a:headEnd/>
            <a:tailEnd/>
          </a:ln>
        </p:spPr>
        <p:txBody>
          <a:bodyPr/>
          <a:lstStyle/>
          <a:p>
            <a:pPr defTabSz="914377"/>
            <a:endParaRPr lang="zh-CN" altLang="en-US" sz="3200">
              <a:solidFill>
                <a:schemeClr val="bg1">
                  <a:lumMod val="50000"/>
                </a:schemeClr>
              </a:solidFill>
              <a:latin typeface="Calibri Light"/>
              <a:ea typeface="微软雅黑"/>
            </a:endParaRPr>
          </a:p>
        </p:txBody>
      </p:sp>
      <p:grpSp>
        <p:nvGrpSpPr>
          <p:cNvPr id="82" name="Group 259">
            <a:extLst>
              <a:ext uri="{FF2B5EF4-FFF2-40B4-BE49-F238E27FC236}">
                <a16:creationId xmlns:a16="http://schemas.microsoft.com/office/drawing/2014/main" id="{32080F7C-DF4D-4BB2-B001-C55B28708779}"/>
              </a:ext>
            </a:extLst>
          </p:cNvPr>
          <p:cNvGrpSpPr/>
          <p:nvPr/>
        </p:nvGrpSpPr>
        <p:grpSpPr>
          <a:xfrm>
            <a:off x="7181870" y="3380178"/>
            <a:ext cx="444005" cy="509247"/>
            <a:chOff x="4638675" y="4654550"/>
            <a:chExt cx="388938" cy="446088"/>
          </a:xfrm>
          <a:solidFill>
            <a:schemeClr val="tx1">
              <a:lumMod val="85000"/>
              <a:lumOff val="15000"/>
            </a:schemeClr>
          </a:solidFill>
        </p:grpSpPr>
        <p:sp>
          <p:nvSpPr>
            <p:cNvPr id="83" name="Freeform 241">
              <a:extLst>
                <a:ext uri="{FF2B5EF4-FFF2-40B4-BE49-F238E27FC236}">
                  <a16:creationId xmlns:a16="http://schemas.microsoft.com/office/drawing/2014/main" id="{1269EAAD-B801-4A09-B2AE-0659AD542558}"/>
                </a:ext>
              </a:extLst>
            </p:cNvPr>
            <p:cNvSpPr>
              <a:spLocks noEditPoints="1"/>
            </p:cNvSpPr>
            <p:nvPr/>
          </p:nvSpPr>
          <p:spPr bwMode="auto">
            <a:xfrm>
              <a:off x="4638675" y="4654550"/>
              <a:ext cx="388938" cy="446088"/>
            </a:xfrm>
            <a:custGeom>
              <a:avLst/>
              <a:gdLst>
                <a:gd name="T0" fmla="*/ 507 w 507"/>
                <a:gd name="T1" fmla="*/ 118 h 581"/>
                <a:gd name="T2" fmla="*/ 507 w 507"/>
                <a:gd name="T3" fmla="*/ 143 h 581"/>
                <a:gd name="T4" fmla="*/ 506 w 507"/>
                <a:gd name="T5" fmla="*/ 229 h 581"/>
                <a:gd name="T6" fmla="*/ 496 w 507"/>
                <a:gd name="T7" fmla="*/ 296 h 581"/>
                <a:gd name="T8" fmla="*/ 268 w 507"/>
                <a:gd name="T9" fmla="*/ 576 h 581"/>
                <a:gd name="T10" fmla="*/ 257 w 507"/>
                <a:gd name="T11" fmla="*/ 580 h 581"/>
                <a:gd name="T12" fmla="*/ 253 w 507"/>
                <a:gd name="T13" fmla="*/ 581 h 581"/>
                <a:gd name="T14" fmla="*/ 250 w 507"/>
                <a:gd name="T15" fmla="*/ 580 h 581"/>
                <a:gd name="T16" fmla="*/ 239 w 507"/>
                <a:gd name="T17" fmla="*/ 576 h 581"/>
                <a:gd name="T18" fmla="*/ 10 w 507"/>
                <a:gd name="T19" fmla="*/ 296 h 581"/>
                <a:gd name="T20" fmla="*/ 1 w 507"/>
                <a:gd name="T21" fmla="*/ 229 h 581"/>
                <a:gd name="T22" fmla="*/ 0 w 507"/>
                <a:gd name="T23" fmla="*/ 143 h 581"/>
                <a:gd name="T24" fmla="*/ 0 w 507"/>
                <a:gd name="T25" fmla="*/ 118 h 581"/>
                <a:gd name="T26" fmla="*/ 7 w 507"/>
                <a:gd name="T27" fmla="*/ 109 h 581"/>
                <a:gd name="T28" fmla="*/ 31 w 507"/>
                <a:gd name="T29" fmla="*/ 102 h 581"/>
                <a:gd name="T30" fmla="*/ 148 w 507"/>
                <a:gd name="T31" fmla="*/ 44 h 581"/>
                <a:gd name="T32" fmla="*/ 253 w 507"/>
                <a:gd name="T33" fmla="*/ 0 h 581"/>
                <a:gd name="T34" fmla="*/ 359 w 507"/>
                <a:gd name="T35" fmla="*/ 44 h 581"/>
                <a:gd name="T36" fmla="*/ 476 w 507"/>
                <a:gd name="T37" fmla="*/ 102 h 581"/>
                <a:gd name="T38" fmla="*/ 500 w 507"/>
                <a:gd name="T39" fmla="*/ 109 h 581"/>
                <a:gd name="T40" fmla="*/ 507 w 507"/>
                <a:gd name="T41" fmla="*/ 118 h 581"/>
                <a:gd name="T42" fmla="*/ 488 w 507"/>
                <a:gd name="T43" fmla="*/ 125 h 581"/>
                <a:gd name="T44" fmla="*/ 471 w 507"/>
                <a:gd name="T45" fmla="*/ 120 h 581"/>
                <a:gd name="T46" fmla="*/ 349 w 507"/>
                <a:gd name="T47" fmla="*/ 59 h 581"/>
                <a:gd name="T48" fmla="*/ 253 w 507"/>
                <a:gd name="T49" fmla="*/ 19 h 581"/>
                <a:gd name="T50" fmla="*/ 158 w 507"/>
                <a:gd name="T51" fmla="*/ 59 h 581"/>
                <a:gd name="T52" fmla="*/ 36 w 507"/>
                <a:gd name="T53" fmla="*/ 120 h 581"/>
                <a:gd name="T54" fmla="*/ 19 w 507"/>
                <a:gd name="T55" fmla="*/ 125 h 581"/>
                <a:gd name="T56" fmla="*/ 19 w 507"/>
                <a:gd name="T57" fmla="*/ 143 h 581"/>
                <a:gd name="T58" fmla="*/ 20 w 507"/>
                <a:gd name="T59" fmla="*/ 228 h 581"/>
                <a:gd name="T60" fmla="*/ 29 w 507"/>
                <a:gd name="T61" fmla="*/ 292 h 581"/>
                <a:gd name="T62" fmla="*/ 245 w 507"/>
                <a:gd name="T63" fmla="*/ 559 h 581"/>
                <a:gd name="T64" fmla="*/ 253 w 507"/>
                <a:gd name="T65" fmla="*/ 562 h 581"/>
                <a:gd name="T66" fmla="*/ 262 w 507"/>
                <a:gd name="T67" fmla="*/ 559 h 581"/>
                <a:gd name="T68" fmla="*/ 478 w 507"/>
                <a:gd name="T69" fmla="*/ 292 h 581"/>
                <a:gd name="T70" fmla="*/ 487 w 507"/>
                <a:gd name="T71" fmla="*/ 228 h 581"/>
                <a:gd name="T72" fmla="*/ 488 w 507"/>
                <a:gd name="T73" fmla="*/ 143 h 581"/>
                <a:gd name="T74" fmla="*/ 488 w 507"/>
                <a:gd name="T75" fmla="*/ 125 h 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07" h="581">
                  <a:moveTo>
                    <a:pt x="507" y="118"/>
                  </a:moveTo>
                  <a:cubicBezTo>
                    <a:pt x="507" y="143"/>
                    <a:pt x="507" y="143"/>
                    <a:pt x="507" y="143"/>
                  </a:cubicBezTo>
                  <a:cubicBezTo>
                    <a:pt x="507" y="151"/>
                    <a:pt x="507" y="217"/>
                    <a:pt x="506" y="229"/>
                  </a:cubicBezTo>
                  <a:cubicBezTo>
                    <a:pt x="504" y="252"/>
                    <a:pt x="501" y="275"/>
                    <a:pt x="496" y="296"/>
                  </a:cubicBezTo>
                  <a:cubicBezTo>
                    <a:pt x="451" y="505"/>
                    <a:pt x="276" y="573"/>
                    <a:pt x="268" y="576"/>
                  </a:cubicBezTo>
                  <a:cubicBezTo>
                    <a:pt x="257" y="580"/>
                    <a:pt x="257" y="580"/>
                    <a:pt x="257" y="580"/>
                  </a:cubicBezTo>
                  <a:cubicBezTo>
                    <a:pt x="256" y="581"/>
                    <a:pt x="255" y="581"/>
                    <a:pt x="253" y="581"/>
                  </a:cubicBezTo>
                  <a:cubicBezTo>
                    <a:pt x="252" y="581"/>
                    <a:pt x="251" y="581"/>
                    <a:pt x="250" y="580"/>
                  </a:cubicBezTo>
                  <a:cubicBezTo>
                    <a:pt x="239" y="576"/>
                    <a:pt x="239" y="576"/>
                    <a:pt x="239" y="576"/>
                  </a:cubicBezTo>
                  <a:cubicBezTo>
                    <a:pt x="231" y="573"/>
                    <a:pt x="56" y="505"/>
                    <a:pt x="10" y="296"/>
                  </a:cubicBezTo>
                  <a:cubicBezTo>
                    <a:pt x="6" y="275"/>
                    <a:pt x="3" y="252"/>
                    <a:pt x="1" y="229"/>
                  </a:cubicBezTo>
                  <a:cubicBezTo>
                    <a:pt x="0" y="217"/>
                    <a:pt x="0" y="151"/>
                    <a:pt x="0" y="143"/>
                  </a:cubicBezTo>
                  <a:cubicBezTo>
                    <a:pt x="0" y="118"/>
                    <a:pt x="0" y="118"/>
                    <a:pt x="0" y="118"/>
                  </a:cubicBezTo>
                  <a:cubicBezTo>
                    <a:pt x="0" y="114"/>
                    <a:pt x="3" y="110"/>
                    <a:pt x="7" y="109"/>
                  </a:cubicBezTo>
                  <a:cubicBezTo>
                    <a:pt x="31" y="102"/>
                    <a:pt x="31" y="102"/>
                    <a:pt x="31" y="102"/>
                  </a:cubicBezTo>
                  <a:cubicBezTo>
                    <a:pt x="79" y="88"/>
                    <a:pt x="116" y="65"/>
                    <a:pt x="148" y="44"/>
                  </a:cubicBezTo>
                  <a:cubicBezTo>
                    <a:pt x="185" y="20"/>
                    <a:pt x="216" y="0"/>
                    <a:pt x="253" y="0"/>
                  </a:cubicBezTo>
                  <a:cubicBezTo>
                    <a:pt x="291" y="0"/>
                    <a:pt x="322" y="20"/>
                    <a:pt x="359" y="44"/>
                  </a:cubicBezTo>
                  <a:cubicBezTo>
                    <a:pt x="391" y="65"/>
                    <a:pt x="428" y="88"/>
                    <a:pt x="476" y="102"/>
                  </a:cubicBezTo>
                  <a:cubicBezTo>
                    <a:pt x="500" y="109"/>
                    <a:pt x="500" y="109"/>
                    <a:pt x="500" y="109"/>
                  </a:cubicBezTo>
                  <a:cubicBezTo>
                    <a:pt x="504" y="110"/>
                    <a:pt x="507" y="114"/>
                    <a:pt x="507" y="118"/>
                  </a:cubicBezTo>
                  <a:close/>
                  <a:moveTo>
                    <a:pt x="488" y="125"/>
                  </a:moveTo>
                  <a:cubicBezTo>
                    <a:pt x="471" y="120"/>
                    <a:pt x="471" y="120"/>
                    <a:pt x="471" y="120"/>
                  </a:cubicBezTo>
                  <a:cubicBezTo>
                    <a:pt x="420" y="105"/>
                    <a:pt x="382" y="81"/>
                    <a:pt x="349" y="59"/>
                  </a:cubicBezTo>
                  <a:cubicBezTo>
                    <a:pt x="315" y="38"/>
                    <a:pt x="286" y="19"/>
                    <a:pt x="253" y="19"/>
                  </a:cubicBezTo>
                  <a:cubicBezTo>
                    <a:pt x="221" y="19"/>
                    <a:pt x="192" y="38"/>
                    <a:pt x="158" y="59"/>
                  </a:cubicBezTo>
                  <a:cubicBezTo>
                    <a:pt x="125" y="81"/>
                    <a:pt x="87" y="105"/>
                    <a:pt x="36" y="120"/>
                  </a:cubicBezTo>
                  <a:cubicBezTo>
                    <a:pt x="19" y="125"/>
                    <a:pt x="19" y="125"/>
                    <a:pt x="19" y="125"/>
                  </a:cubicBezTo>
                  <a:cubicBezTo>
                    <a:pt x="19" y="143"/>
                    <a:pt x="19" y="143"/>
                    <a:pt x="19" y="143"/>
                  </a:cubicBezTo>
                  <a:cubicBezTo>
                    <a:pt x="19" y="152"/>
                    <a:pt x="19" y="217"/>
                    <a:pt x="20" y="228"/>
                  </a:cubicBezTo>
                  <a:cubicBezTo>
                    <a:pt x="21" y="250"/>
                    <a:pt x="24" y="272"/>
                    <a:pt x="29" y="292"/>
                  </a:cubicBezTo>
                  <a:cubicBezTo>
                    <a:pt x="72" y="492"/>
                    <a:pt x="238" y="556"/>
                    <a:pt x="245" y="559"/>
                  </a:cubicBezTo>
                  <a:cubicBezTo>
                    <a:pt x="253" y="562"/>
                    <a:pt x="253" y="562"/>
                    <a:pt x="253" y="562"/>
                  </a:cubicBezTo>
                  <a:cubicBezTo>
                    <a:pt x="262" y="559"/>
                    <a:pt x="262" y="559"/>
                    <a:pt x="262" y="559"/>
                  </a:cubicBezTo>
                  <a:cubicBezTo>
                    <a:pt x="269" y="556"/>
                    <a:pt x="435" y="492"/>
                    <a:pt x="478" y="292"/>
                  </a:cubicBezTo>
                  <a:cubicBezTo>
                    <a:pt x="483" y="272"/>
                    <a:pt x="486" y="250"/>
                    <a:pt x="487" y="228"/>
                  </a:cubicBezTo>
                  <a:cubicBezTo>
                    <a:pt x="488" y="217"/>
                    <a:pt x="488" y="152"/>
                    <a:pt x="488" y="143"/>
                  </a:cubicBezTo>
                  <a:lnTo>
                    <a:pt x="488" y="125"/>
                  </a:lnTo>
                  <a:close/>
                </a:path>
              </a:pathLst>
            </a:custGeom>
            <a:grpFill/>
            <a:ln>
              <a:noFill/>
            </a:ln>
            <a:extLst>
              <a:ext uri="{91240B29-F687-4f45-9708-019B960494DF}"/>
            </a:extLst>
          </p:spPr>
          <p:txBody>
            <a:bodyPr/>
            <a:lstStyle/>
            <a:p>
              <a:pPr defTabSz="1219170">
                <a:defRPr/>
              </a:pPr>
              <a:endParaRPr lang="en-AU" sz="2400" kern="0">
                <a:solidFill>
                  <a:schemeClr val="bg1">
                    <a:lumMod val="50000"/>
                  </a:schemeClr>
                </a:solidFill>
                <a:latin typeface="微软雅黑"/>
                <a:ea typeface="Microsoft YaHei UI"/>
              </a:endParaRPr>
            </a:p>
          </p:txBody>
        </p:sp>
        <p:sp>
          <p:nvSpPr>
            <p:cNvPr id="84" name="Freeform 242">
              <a:extLst>
                <a:ext uri="{FF2B5EF4-FFF2-40B4-BE49-F238E27FC236}">
                  <a16:creationId xmlns:a16="http://schemas.microsoft.com/office/drawing/2014/main" id="{FFC8044D-2F0F-46AE-9640-74CBD1A216DF}"/>
                </a:ext>
              </a:extLst>
            </p:cNvPr>
            <p:cNvSpPr>
              <a:spLocks/>
            </p:cNvSpPr>
            <p:nvPr/>
          </p:nvSpPr>
          <p:spPr bwMode="auto">
            <a:xfrm>
              <a:off x="4670425" y="4686300"/>
              <a:ext cx="161925" cy="188913"/>
            </a:xfrm>
            <a:custGeom>
              <a:avLst/>
              <a:gdLst>
                <a:gd name="T0" fmla="*/ 211 w 211"/>
                <a:gd name="T1" fmla="*/ 183 h 244"/>
                <a:gd name="T2" fmla="*/ 211 w 211"/>
                <a:gd name="T3" fmla="*/ 244 h 244"/>
                <a:gd name="T4" fmla="*/ 10 w 211"/>
                <a:gd name="T5" fmla="*/ 244 h 244"/>
                <a:gd name="T6" fmla="*/ 2 w 211"/>
                <a:gd name="T7" fmla="*/ 183 h 244"/>
                <a:gd name="T8" fmla="*/ 0 w 211"/>
                <a:gd name="T9" fmla="*/ 100 h 244"/>
                <a:gd name="T10" fmla="*/ 211 w 211"/>
                <a:gd name="T11" fmla="*/ 0 h 244"/>
                <a:gd name="T12" fmla="*/ 211 w 211"/>
                <a:gd name="T13" fmla="*/ 183 h 244"/>
              </a:gdLst>
              <a:ahLst/>
              <a:cxnLst>
                <a:cxn ang="0">
                  <a:pos x="T0" y="T1"/>
                </a:cxn>
                <a:cxn ang="0">
                  <a:pos x="T2" y="T3"/>
                </a:cxn>
                <a:cxn ang="0">
                  <a:pos x="T4" y="T5"/>
                </a:cxn>
                <a:cxn ang="0">
                  <a:pos x="T6" y="T7"/>
                </a:cxn>
                <a:cxn ang="0">
                  <a:pos x="T8" y="T9"/>
                </a:cxn>
                <a:cxn ang="0">
                  <a:pos x="T10" y="T11"/>
                </a:cxn>
                <a:cxn ang="0">
                  <a:pos x="T12" y="T13"/>
                </a:cxn>
              </a:cxnLst>
              <a:rect l="0" t="0" r="r" b="b"/>
              <a:pathLst>
                <a:path w="211" h="244">
                  <a:moveTo>
                    <a:pt x="211" y="183"/>
                  </a:moveTo>
                  <a:cubicBezTo>
                    <a:pt x="211" y="244"/>
                    <a:pt x="211" y="244"/>
                    <a:pt x="211" y="244"/>
                  </a:cubicBezTo>
                  <a:cubicBezTo>
                    <a:pt x="10" y="244"/>
                    <a:pt x="10" y="244"/>
                    <a:pt x="10" y="244"/>
                  </a:cubicBezTo>
                  <a:cubicBezTo>
                    <a:pt x="6" y="225"/>
                    <a:pt x="3" y="205"/>
                    <a:pt x="2" y="183"/>
                  </a:cubicBezTo>
                  <a:cubicBezTo>
                    <a:pt x="1" y="174"/>
                    <a:pt x="0" y="110"/>
                    <a:pt x="0" y="100"/>
                  </a:cubicBezTo>
                  <a:cubicBezTo>
                    <a:pt x="106" y="70"/>
                    <a:pt x="160" y="0"/>
                    <a:pt x="211" y="0"/>
                  </a:cubicBezTo>
                  <a:lnTo>
                    <a:pt x="211" y="183"/>
                  </a:lnTo>
                  <a:close/>
                </a:path>
              </a:pathLst>
            </a:custGeom>
            <a:grpFill/>
            <a:ln>
              <a:noFill/>
            </a:ln>
            <a:extLst>
              <a:ext uri="{91240B29-F687-4f45-9708-019B960494DF}"/>
            </a:extLst>
          </p:spPr>
          <p:txBody>
            <a:bodyPr/>
            <a:lstStyle/>
            <a:p>
              <a:pPr defTabSz="1219170">
                <a:defRPr/>
              </a:pPr>
              <a:endParaRPr lang="en-AU" sz="2400" kern="0">
                <a:solidFill>
                  <a:schemeClr val="bg1">
                    <a:lumMod val="50000"/>
                  </a:schemeClr>
                </a:solidFill>
                <a:latin typeface="微软雅黑"/>
                <a:ea typeface="Microsoft YaHei UI"/>
              </a:endParaRPr>
            </a:p>
          </p:txBody>
        </p:sp>
        <p:sp>
          <p:nvSpPr>
            <p:cNvPr id="85" name="Freeform 243">
              <a:extLst>
                <a:ext uri="{FF2B5EF4-FFF2-40B4-BE49-F238E27FC236}">
                  <a16:creationId xmlns:a16="http://schemas.microsoft.com/office/drawing/2014/main" id="{D28657FE-527F-4624-AE09-C6FBC6401B67}"/>
                </a:ext>
              </a:extLst>
            </p:cNvPr>
            <p:cNvSpPr>
              <a:spLocks/>
            </p:cNvSpPr>
            <p:nvPr/>
          </p:nvSpPr>
          <p:spPr bwMode="auto">
            <a:xfrm>
              <a:off x="4832350" y="4875213"/>
              <a:ext cx="155575" cy="190500"/>
            </a:xfrm>
            <a:custGeom>
              <a:avLst/>
              <a:gdLst>
                <a:gd name="T0" fmla="*/ 0 w 202"/>
                <a:gd name="T1" fmla="*/ 249 h 249"/>
                <a:gd name="T2" fmla="*/ 202 w 202"/>
                <a:gd name="T3" fmla="*/ 0 h 249"/>
                <a:gd name="T4" fmla="*/ 0 w 202"/>
                <a:gd name="T5" fmla="*/ 0 h 249"/>
                <a:gd name="T6" fmla="*/ 0 w 202"/>
                <a:gd name="T7" fmla="*/ 249 h 249"/>
              </a:gdLst>
              <a:ahLst/>
              <a:cxnLst>
                <a:cxn ang="0">
                  <a:pos x="T0" y="T1"/>
                </a:cxn>
                <a:cxn ang="0">
                  <a:pos x="T2" y="T3"/>
                </a:cxn>
                <a:cxn ang="0">
                  <a:pos x="T4" y="T5"/>
                </a:cxn>
                <a:cxn ang="0">
                  <a:pos x="T6" y="T7"/>
                </a:cxn>
              </a:cxnLst>
              <a:rect l="0" t="0" r="r" b="b"/>
              <a:pathLst>
                <a:path w="202" h="249">
                  <a:moveTo>
                    <a:pt x="0" y="249"/>
                  </a:moveTo>
                  <a:cubicBezTo>
                    <a:pt x="0" y="249"/>
                    <a:pt x="161" y="189"/>
                    <a:pt x="202" y="0"/>
                  </a:cubicBezTo>
                  <a:cubicBezTo>
                    <a:pt x="0" y="0"/>
                    <a:pt x="0" y="0"/>
                    <a:pt x="0" y="0"/>
                  </a:cubicBezTo>
                  <a:lnTo>
                    <a:pt x="0" y="249"/>
                  </a:lnTo>
                  <a:close/>
                </a:path>
              </a:pathLst>
            </a:custGeom>
            <a:grpFill/>
            <a:ln>
              <a:noFill/>
            </a:ln>
            <a:extLst>
              <a:ext uri="{91240B29-F687-4f45-9708-019B960494DF}"/>
            </a:extLst>
          </p:spPr>
          <p:txBody>
            <a:bodyPr/>
            <a:lstStyle/>
            <a:p>
              <a:pPr defTabSz="1219170">
                <a:defRPr/>
              </a:pPr>
              <a:endParaRPr lang="en-AU" sz="2400" kern="0">
                <a:solidFill>
                  <a:schemeClr val="bg1">
                    <a:lumMod val="50000"/>
                  </a:schemeClr>
                </a:solidFill>
                <a:latin typeface="微软雅黑"/>
                <a:ea typeface="Microsoft YaHei UI"/>
              </a:endParaRPr>
            </a:p>
          </p:txBody>
        </p:sp>
      </p:grpSp>
      <p:grpSp>
        <p:nvGrpSpPr>
          <p:cNvPr id="86" name="组合 85">
            <a:extLst>
              <a:ext uri="{FF2B5EF4-FFF2-40B4-BE49-F238E27FC236}">
                <a16:creationId xmlns:a16="http://schemas.microsoft.com/office/drawing/2014/main" id="{A188BFFB-6089-4D68-8DD1-8677BD3A9891}"/>
              </a:ext>
            </a:extLst>
          </p:cNvPr>
          <p:cNvGrpSpPr/>
          <p:nvPr/>
        </p:nvGrpSpPr>
        <p:grpSpPr>
          <a:xfrm>
            <a:off x="1496414" y="2963663"/>
            <a:ext cx="1294415" cy="1296844"/>
            <a:chOff x="1574594" y="2282581"/>
            <a:chExt cx="970811" cy="972633"/>
          </a:xfrm>
          <a:solidFill>
            <a:schemeClr val="bg1"/>
          </a:solidFill>
        </p:grpSpPr>
        <p:sp>
          <p:nvSpPr>
            <p:cNvPr id="87" name="Oval 12">
              <a:extLst>
                <a:ext uri="{FF2B5EF4-FFF2-40B4-BE49-F238E27FC236}">
                  <a16:creationId xmlns:a16="http://schemas.microsoft.com/office/drawing/2014/main" id="{7D8BE8E6-99F1-4B6E-908C-E68EBC1C97E0}"/>
                </a:ext>
              </a:extLst>
            </p:cNvPr>
            <p:cNvSpPr>
              <a:spLocks noChangeArrowheads="1"/>
            </p:cNvSpPr>
            <p:nvPr/>
          </p:nvSpPr>
          <p:spPr bwMode="auto">
            <a:xfrm>
              <a:off x="1574594" y="2282581"/>
              <a:ext cx="970811" cy="972633"/>
            </a:xfrm>
            <a:prstGeom prst="ellipse">
              <a:avLst/>
            </a:prstGeom>
            <a:grpFill/>
            <a:ln w="20701">
              <a:noFill/>
              <a:round/>
              <a:headEnd/>
              <a:tailEnd/>
            </a:ln>
          </p:spPr>
          <p:txBody>
            <a:bodyPr/>
            <a:lstStyle/>
            <a:p>
              <a:pPr defTabSz="914377"/>
              <a:endParaRPr lang="zh-CN" altLang="en-US" sz="3200">
                <a:solidFill>
                  <a:schemeClr val="bg1">
                    <a:lumMod val="50000"/>
                  </a:schemeClr>
                </a:solidFill>
                <a:latin typeface="Calibri Light"/>
                <a:ea typeface="微软雅黑"/>
              </a:endParaRPr>
            </a:p>
          </p:txBody>
        </p:sp>
        <p:grpSp>
          <p:nvGrpSpPr>
            <p:cNvPr id="88" name="Group 268">
              <a:extLst>
                <a:ext uri="{FF2B5EF4-FFF2-40B4-BE49-F238E27FC236}">
                  <a16:creationId xmlns:a16="http://schemas.microsoft.com/office/drawing/2014/main" id="{33EB7167-4E1D-4491-8C1B-5F867F1069F4}"/>
                </a:ext>
              </a:extLst>
            </p:cNvPr>
            <p:cNvGrpSpPr/>
            <p:nvPr/>
          </p:nvGrpSpPr>
          <p:grpSpPr>
            <a:xfrm>
              <a:off x="1901913" y="2580786"/>
              <a:ext cx="316168" cy="397424"/>
              <a:chOff x="3793638" y="5511170"/>
              <a:chExt cx="369275" cy="464180"/>
            </a:xfrm>
            <a:grpFill/>
          </p:grpSpPr>
          <p:sp>
            <p:nvSpPr>
              <p:cNvPr id="89" name="Freeform 248">
                <a:extLst>
                  <a:ext uri="{FF2B5EF4-FFF2-40B4-BE49-F238E27FC236}">
                    <a16:creationId xmlns:a16="http://schemas.microsoft.com/office/drawing/2014/main" id="{E78C4AA3-0C86-41FA-A9B3-0F79008217E3}"/>
                  </a:ext>
                </a:extLst>
              </p:cNvPr>
              <p:cNvSpPr>
                <a:spLocks noEditPoints="1"/>
              </p:cNvSpPr>
              <p:nvPr/>
            </p:nvSpPr>
            <p:spPr bwMode="auto">
              <a:xfrm>
                <a:off x="3793638" y="5511170"/>
                <a:ext cx="369275" cy="405441"/>
              </a:xfrm>
              <a:custGeom>
                <a:avLst/>
                <a:gdLst>
                  <a:gd name="T0" fmla="*/ 227 w 401"/>
                  <a:gd name="T1" fmla="*/ 250 h 440"/>
                  <a:gd name="T2" fmla="*/ 215 w 401"/>
                  <a:gd name="T3" fmla="*/ 251 h 440"/>
                  <a:gd name="T4" fmla="*/ 224 w 401"/>
                  <a:gd name="T5" fmla="*/ 283 h 440"/>
                  <a:gd name="T6" fmla="*/ 200 w 401"/>
                  <a:gd name="T7" fmla="*/ 329 h 440"/>
                  <a:gd name="T8" fmla="*/ 175 w 401"/>
                  <a:gd name="T9" fmla="*/ 283 h 440"/>
                  <a:gd name="T10" fmla="*/ 187 w 401"/>
                  <a:gd name="T11" fmla="*/ 251 h 440"/>
                  <a:gd name="T12" fmla="*/ 181 w 401"/>
                  <a:gd name="T13" fmla="*/ 250 h 440"/>
                  <a:gd name="T14" fmla="*/ 148 w 401"/>
                  <a:gd name="T15" fmla="*/ 283 h 440"/>
                  <a:gd name="T16" fmla="*/ 148 w 401"/>
                  <a:gd name="T17" fmla="*/ 440 h 440"/>
                  <a:gd name="T18" fmla="*/ 254 w 401"/>
                  <a:gd name="T19" fmla="*/ 440 h 440"/>
                  <a:gd name="T20" fmla="*/ 254 w 401"/>
                  <a:gd name="T21" fmla="*/ 280 h 440"/>
                  <a:gd name="T22" fmla="*/ 227 w 401"/>
                  <a:gd name="T23" fmla="*/ 250 h 440"/>
                  <a:gd name="T24" fmla="*/ 401 w 401"/>
                  <a:gd name="T25" fmla="*/ 201 h 440"/>
                  <a:gd name="T26" fmla="*/ 200 w 401"/>
                  <a:gd name="T27" fmla="*/ 0 h 440"/>
                  <a:gd name="T28" fmla="*/ 0 w 401"/>
                  <a:gd name="T29" fmla="*/ 201 h 440"/>
                  <a:gd name="T30" fmla="*/ 0 w 401"/>
                  <a:gd name="T31" fmla="*/ 211 h 440"/>
                  <a:gd name="T32" fmla="*/ 0 w 401"/>
                  <a:gd name="T33" fmla="*/ 220 h 440"/>
                  <a:gd name="T34" fmla="*/ 84 w 401"/>
                  <a:gd name="T35" fmla="*/ 375 h 440"/>
                  <a:gd name="T36" fmla="*/ 113 w 401"/>
                  <a:gd name="T37" fmla="*/ 440 h 440"/>
                  <a:gd name="T38" fmla="*/ 113 w 401"/>
                  <a:gd name="T39" fmla="*/ 440 h 440"/>
                  <a:gd name="T40" fmla="*/ 131 w 401"/>
                  <a:gd name="T41" fmla="*/ 440 h 440"/>
                  <a:gd name="T42" fmla="*/ 131 w 401"/>
                  <a:gd name="T43" fmla="*/ 283 h 440"/>
                  <a:gd name="T44" fmla="*/ 181 w 401"/>
                  <a:gd name="T45" fmla="*/ 234 h 440"/>
                  <a:gd name="T46" fmla="*/ 202 w 401"/>
                  <a:gd name="T47" fmla="*/ 239 h 440"/>
                  <a:gd name="T48" fmla="*/ 227 w 401"/>
                  <a:gd name="T49" fmla="*/ 233 h 440"/>
                  <a:gd name="T50" fmla="*/ 271 w 401"/>
                  <a:gd name="T51" fmla="*/ 280 h 440"/>
                  <a:gd name="T52" fmla="*/ 271 w 401"/>
                  <a:gd name="T53" fmla="*/ 440 h 440"/>
                  <a:gd name="T54" fmla="*/ 288 w 401"/>
                  <a:gd name="T55" fmla="*/ 440 h 440"/>
                  <a:gd name="T56" fmla="*/ 288 w 401"/>
                  <a:gd name="T57" fmla="*/ 440 h 440"/>
                  <a:gd name="T58" fmla="*/ 317 w 401"/>
                  <a:gd name="T59" fmla="*/ 375 h 440"/>
                  <a:gd name="T60" fmla="*/ 401 w 401"/>
                  <a:gd name="T61" fmla="*/ 220 h 440"/>
                  <a:gd name="T62" fmla="*/ 401 w 401"/>
                  <a:gd name="T63" fmla="*/ 211 h 440"/>
                  <a:gd name="T64" fmla="*/ 401 w 401"/>
                  <a:gd name="T65" fmla="*/ 201 h 440"/>
                  <a:gd name="T66" fmla="*/ 208 w 401"/>
                  <a:gd name="T67" fmla="*/ 283 h 440"/>
                  <a:gd name="T68" fmla="*/ 201 w 401"/>
                  <a:gd name="T69" fmla="*/ 260 h 440"/>
                  <a:gd name="T70" fmla="*/ 192 w 401"/>
                  <a:gd name="T71" fmla="*/ 283 h 440"/>
                  <a:gd name="T72" fmla="*/ 200 w 401"/>
                  <a:gd name="T73" fmla="*/ 313 h 440"/>
                  <a:gd name="T74" fmla="*/ 208 w 401"/>
                  <a:gd name="T75" fmla="*/ 283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01" h="440">
                    <a:moveTo>
                      <a:pt x="227" y="250"/>
                    </a:moveTo>
                    <a:cubicBezTo>
                      <a:pt x="223" y="250"/>
                      <a:pt x="219" y="250"/>
                      <a:pt x="215" y="251"/>
                    </a:cubicBezTo>
                    <a:cubicBezTo>
                      <a:pt x="221" y="260"/>
                      <a:pt x="224" y="270"/>
                      <a:pt x="224" y="283"/>
                    </a:cubicBezTo>
                    <a:cubicBezTo>
                      <a:pt x="224" y="317"/>
                      <a:pt x="211" y="329"/>
                      <a:pt x="200" y="329"/>
                    </a:cubicBezTo>
                    <a:cubicBezTo>
                      <a:pt x="188" y="329"/>
                      <a:pt x="175" y="315"/>
                      <a:pt x="175" y="283"/>
                    </a:cubicBezTo>
                    <a:cubicBezTo>
                      <a:pt x="175" y="270"/>
                      <a:pt x="180" y="259"/>
                      <a:pt x="187" y="251"/>
                    </a:cubicBezTo>
                    <a:cubicBezTo>
                      <a:pt x="185" y="250"/>
                      <a:pt x="183" y="250"/>
                      <a:pt x="181" y="250"/>
                    </a:cubicBezTo>
                    <a:cubicBezTo>
                      <a:pt x="165" y="250"/>
                      <a:pt x="148" y="262"/>
                      <a:pt x="148" y="283"/>
                    </a:cubicBezTo>
                    <a:cubicBezTo>
                      <a:pt x="148" y="440"/>
                      <a:pt x="148" y="440"/>
                      <a:pt x="148" y="440"/>
                    </a:cubicBezTo>
                    <a:cubicBezTo>
                      <a:pt x="254" y="440"/>
                      <a:pt x="254" y="440"/>
                      <a:pt x="254" y="440"/>
                    </a:cubicBezTo>
                    <a:cubicBezTo>
                      <a:pt x="254" y="280"/>
                      <a:pt x="254" y="280"/>
                      <a:pt x="254" y="280"/>
                    </a:cubicBezTo>
                    <a:cubicBezTo>
                      <a:pt x="254" y="252"/>
                      <a:pt x="233" y="250"/>
                      <a:pt x="227" y="250"/>
                    </a:cubicBezTo>
                    <a:close/>
                    <a:moveTo>
                      <a:pt x="401" y="201"/>
                    </a:moveTo>
                    <a:cubicBezTo>
                      <a:pt x="401" y="90"/>
                      <a:pt x="311" y="0"/>
                      <a:pt x="200" y="0"/>
                    </a:cubicBezTo>
                    <a:cubicBezTo>
                      <a:pt x="89" y="0"/>
                      <a:pt x="0" y="90"/>
                      <a:pt x="0" y="201"/>
                    </a:cubicBezTo>
                    <a:cubicBezTo>
                      <a:pt x="0" y="204"/>
                      <a:pt x="0" y="208"/>
                      <a:pt x="0" y="211"/>
                    </a:cubicBezTo>
                    <a:cubicBezTo>
                      <a:pt x="0" y="214"/>
                      <a:pt x="0" y="217"/>
                      <a:pt x="0" y="220"/>
                    </a:cubicBezTo>
                    <a:cubicBezTo>
                      <a:pt x="0" y="300"/>
                      <a:pt x="84" y="375"/>
                      <a:pt x="84" y="375"/>
                    </a:cubicBezTo>
                    <a:cubicBezTo>
                      <a:pt x="100" y="390"/>
                      <a:pt x="113" y="419"/>
                      <a:pt x="113" y="440"/>
                    </a:cubicBezTo>
                    <a:cubicBezTo>
                      <a:pt x="113" y="440"/>
                      <a:pt x="113" y="440"/>
                      <a:pt x="113" y="440"/>
                    </a:cubicBezTo>
                    <a:cubicBezTo>
                      <a:pt x="131" y="440"/>
                      <a:pt x="131" y="440"/>
                      <a:pt x="131" y="440"/>
                    </a:cubicBezTo>
                    <a:cubicBezTo>
                      <a:pt x="131" y="283"/>
                      <a:pt x="131" y="283"/>
                      <a:pt x="131" y="283"/>
                    </a:cubicBezTo>
                    <a:cubicBezTo>
                      <a:pt x="131" y="252"/>
                      <a:pt x="156" y="234"/>
                      <a:pt x="181" y="234"/>
                    </a:cubicBezTo>
                    <a:cubicBezTo>
                      <a:pt x="189" y="234"/>
                      <a:pt x="196" y="236"/>
                      <a:pt x="202" y="239"/>
                    </a:cubicBezTo>
                    <a:cubicBezTo>
                      <a:pt x="210" y="235"/>
                      <a:pt x="218" y="233"/>
                      <a:pt x="227" y="233"/>
                    </a:cubicBezTo>
                    <a:cubicBezTo>
                      <a:pt x="249" y="233"/>
                      <a:pt x="271" y="248"/>
                      <a:pt x="271" y="280"/>
                    </a:cubicBezTo>
                    <a:cubicBezTo>
                      <a:pt x="271" y="440"/>
                      <a:pt x="271" y="440"/>
                      <a:pt x="271" y="440"/>
                    </a:cubicBezTo>
                    <a:cubicBezTo>
                      <a:pt x="288" y="440"/>
                      <a:pt x="288" y="440"/>
                      <a:pt x="288" y="440"/>
                    </a:cubicBezTo>
                    <a:cubicBezTo>
                      <a:pt x="288" y="440"/>
                      <a:pt x="288" y="440"/>
                      <a:pt x="288" y="440"/>
                    </a:cubicBezTo>
                    <a:cubicBezTo>
                      <a:pt x="288" y="419"/>
                      <a:pt x="301" y="390"/>
                      <a:pt x="317" y="375"/>
                    </a:cubicBezTo>
                    <a:cubicBezTo>
                      <a:pt x="317" y="375"/>
                      <a:pt x="401" y="300"/>
                      <a:pt x="401" y="220"/>
                    </a:cubicBezTo>
                    <a:cubicBezTo>
                      <a:pt x="401" y="217"/>
                      <a:pt x="401" y="214"/>
                      <a:pt x="401" y="211"/>
                    </a:cubicBezTo>
                    <a:cubicBezTo>
                      <a:pt x="401" y="208"/>
                      <a:pt x="401" y="204"/>
                      <a:pt x="401" y="201"/>
                    </a:cubicBezTo>
                    <a:close/>
                    <a:moveTo>
                      <a:pt x="208" y="283"/>
                    </a:moveTo>
                    <a:cubicBezTo>
                      <a:pt x="208" y="272"/>
                      <a:pt x="205" y="265"/>
                      <a:pt x="201" y="260"/>
                    </a:cubicBezTo>
                    <a:cubicBezTo>
                      <a:pt x="195" y="265"/>
                      <a:pt x="192" y="273"/>
                      <a:pt x="192" y="283"/>
                    </a:cubicBezTo>
                    <a:cubicBezTo>
                      <a:pt x="192" y="304"/>
                      <a:pt x="198" y="312"/>
                      <a:pt x="200" y="313"/>
                    </a:cubicBezTo>
                    <a:cubicBezTo>
                      <a:pt x="201" y="312"/>
                      <a:pt x="208" y="306"/>
                      <a:pt x="208" y="283"/>
                    </a:cubicBezTo>
                    <a:close/>
                  </a:path>
                </a:pathLst>
              </a:custGeom>
              <a:solidFill>
                <a:schemeClr val="tx1">
                  <a:lumMod val="75000"/>
                  <a:lumOff val="25000"/>
                </a:schemeClr>
              </a:solidFill>
              <a:ln>
                <a:noFill/>
              </a:ln>
              <a:extLst>
                <a:ext uri="{91240B29-F687-4f45-9708-019B960494DF}"/>
              </a:extLst>
            </p:spPr>
            <p:txBody>
              <a:bodyPr/>
              <a:lstStyle/>
              <a:p>
                <a:pPr defTabSz="1219170">
                  <a:defRPr/>
                </a:pPr>
                <a:endParaRPr lang="en-AU" sz="2400" kern="0">
                  <a:solidFill>
                    <a:schemeClr val="bg1">
                      <a:lumMod val="50000"/>
                    </a:schemeClr>
                  </a:solidFill>
                  <a:latin typeface="微软雅黑"/>
                  <a:ea typeface="Microsoft YaHei UI"/>
                </a:endParaRPr>
              </a:p>
            </p:txBody>
          </p:sp>
          <p:sp>
            <p:nvSpPr>
              <p:cNvPr id="90" name="Freeform 249">
                <a:extLst>
                  <a:ext uri="{FF2B5EF4-FFF2-40B4-BE49-F238E27FC236}">
                    <a16:creationId xmlns:a16="http://schemas.microsoft.com/office/drawing/2014/main" id="{F7C9787D-4ABF-46D6-9619-AB47CED26DEF}"/>
                  </a:ext>
                </a:extLst>
              </p:cNvPr>
              <p:cNvSpPr>
                <a:spLocks/>
              </p:cNvSpPr>
              <p:nvPr/>
            </p:nvSpPr>
            <p:spPr bwMode="auto">
              <a:xfrm>
                <a:off x="3917950" y="5843588"/>
                <a:ext cx="119063" cy="25400"/>
              </a:xfrm>
              <a:custGeom>
                <a:avLst/>
                <a:gdLst>
                  <a:gd name="T0" fmla="*/ 145 w 154"/>
                  <a:gd name="T1" fmla="*/ 33 h 33"/>
                  <a:gd name="T2" fmla="*/ 154 w 154"/>
                  <a:gd name="T3" fmla="*/ 23 h 33"/>
                  <a:gd name="T4" fmla="*/ 154 w 154"/>
                  <a:gd name="T5" fmla="*/ 10 h 33"/>
                  <a:gd name="T6" fmla="*/ 145 w 154"/>
                  <a:gd name="T7" fmla="*/ 0 h 33"/>
                  <a:gd name="T8" fmla="*/ 9 w 154"/>
                  <a:gd name="T9" fmla="*/ 0 h 33"/>
                  <a:gd name="T10" fmla="*/ 0 w 154"/>
                  <a:gd name="T11" fmla="*/ 10 h 33"/>
                  <a:gd name="T12" fmla="*/ 0 w 154"/>
                  <a:gd name="T13" fmla="*/ 23 h 33"/>
                  <a:gd name="T14" fmla="*/ 9 w 154"/>
                  <a:gd name="T15" fmla="*/ 33 h 33"/>
                  <a:gd name="T16" fmla="*/ 145 w 154"/>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4" h="33">
                    <a:moveTo>
                      <a:pt x="145" y="33"/>
                    </a:moveTo>
                    <a:cubicBezTo>
                      <a:pt x="150" y="33"/>
                      <a:pt x="154" y="28"/>
                      <a:pt x="154" y="23"/>
                    </a:cubicBezTo>
                    <a:cubicBezTo>
                      <a:pt x="154" y="10"/>
                      <a:pt x="154" y="10"/>
                      <a:pt x="154" y="10"/>
                    </a:cubicBezTo>
                    <a:cubicBezTo>
                      <a:pt x="154" y="4"/>
                      <a:pt x="150" y="0"/>
                      <a:pt x="145" y="0"/>
                    </a:cubicBezTo>
                    <a:cubicBezTo>
                      <a:pt x="9" y="0"/>
                      <a:pt x="9" y="0"/>
                      <a:pt x="9" y="0"/>
                    </a:cubicBezTo>
                    <a:cubicBezTo>
                      <a:pt x="4" y="0"/>
                      <a:pt x="0" y="4"/>
                      <a:pt x="0" y="10"/>
                    </a:cubicBezTo>
                    <a:cubicBezTo>
                      <a:pt x="0" y="23"/>
                      <a:pt x="0" y="23"/>
                      <a:pt x="0" y="23"/>
                    </a:cubicBezTo>
                    <a:cubicBezTo>
                      <a:pt x="0" y="28"/>
                      <a:pt x="4" y="33"/>
                      <a:pt x="9" y="33"/>
                    </a:cubicBezTo>
                    <a:lnTo>
                      <a:pt x="145" y="33"/>
                    </a:lnTo>
                    <a:close/>
                  </a:path>
                </a:pathLst>
              </a:custGeom>
              <a:grpFill/>
              <a:ln>
                <a:noFill/>
              </a:ln>
              <a:extLst>
                <a:ext uri="{91240B29-F687-4f45-9708-019B960494DF}"/>
              </a:extLst>
            </p:spPr>
            <p:txBody>
              <a:bodyPr/>
              <a:lstStyle/>
              <a:p>
                <a:pPr defTabSz="1219170">
                  <a:defRPr/>
                </a:pPr>
                <a:endParaRPr lang="en-AU" sz="2400" kern="0">
                  <a:solidFill>
                    <a:schemeClr val="bg1">
                      <a:lumMod val="50000"/>
                    </a:schemeClr>
                  </a:solidFill>
                  <a:latin typeface="微软雅黑"/>
                  <a:ea typeface="Microsoft YaHei UI"/>
                </a:endParaRPr>
              </a:p>
            </p:txBody>
          </p:sp>
          <p:sp>
            <p:nvSpPr>
              <p:cNvPr id="91" name="Freeform 250">
                <a:extLst>
                  <a:ext uri="{FF2B5EF4-FFF2-40B4-BE49-F238E27FC236}">
                    <a16:creationId xmlns:a16="http://schemas.microsoft.com/office/drawing/2014/main" id="{E9CE42B5-B503-461D-9DCF-D2C01E01A6C5}"/>
                  </a:ext>
                </a:extLst>
              </p:cNvPr>
              <p:cNvSpPr>
                <a:spLocks/>
              </p:cNvSpPr>
              <p:nvPr/>
            </p:nvSpPr>
            <p:spPr bwMode="auto">
              <a:xfrm>
                <a:off x="3917950" y="5880100"/>
                <a:ext cx="119063" cy="25400"/>
              </a:xfrm>
              <a:custGeom>
                <a:avLst/>
                <a:gdLst>
                  <a:gd name="T0" fmla="*/ 145 w 154"/>
                  <a:gd name="T1" fmla="*/ 33 h 33"/>
                  <a:gd name="T2" fmla="*/ 154 w 154"/>
                  <a:gd name="T3" fmla="*/ 23 h 33"/>
                  <a:gd name="T4" fmla="*/ 154 w 154"/>
                  <a:gd name="T5" fmla="*/ 10 h 33"/>
                  <a:gd name="T6" fmla="*/ 145 w 154"/>
                  <a:gd name="T7" fmla="*/ 0 h 33"/>
                  <a:gd name="T8" fmla="*/ 9 w 154"/>
                  <a:gd name="T9" fmla="*/ 0 h 33"/>
                  <a:gd name="T10" fmla="*/ 0 w 154"/>
                  <a:gd name="T11" fmla="*/ 10 h 33"/>
                  <a:gd name="T12" fmla="*/ 0 w 154"/>
                  <a:gd name="T13" fmla="*/ 23 h 33"/>
                  <a:gd name="T14" fmla="*/ 9 w 154"/>
                  <a:gd name="T15" fmla="*/ 33 h 33"/>
                  <a:gd name="T16" fmla="*/ 145 w 154"/>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4" h="33">
                    <a:moveTo>
                      <a:pt x="145" y="33"/>
                    </a:moveTo>
                    <a:cubicBezTo>
                      <a:pt x="150" y="33"/>
                      <a:pt x="154" y="29"/>
                      <a:pt x="154" y="23"/>
                    </a:cubicBezTo>
                    <a:cubicBezTo>
                      <a:pt x="154" y="10"/>
                      <a:pt x="154" y="10"/>
                      <a:pt x="154" y="10"/>
                    </a:cubicBezTo>
                    <a:cubicBezTo>
                      <a:pt x="154" y="5"/>
                      <a:pt x="150" y="0"/>
                      <a:pt x="145" y="0"/>
                    </a:cubicBezTo>
                    <a:cubicBezTo>
                      <a:pt x="9" y="0"/>
                      <a:pt x="9" y="0"/>
                      <a:pt x="9" y="0"/>
                    </a:cubicBezTo>
                    <a:cubicBezTo>
                      <a:pt x="4" y="0"/>
                      <a:pt x="0" y="5"/>
                      <a:pt x="0" y="10"/>
                    </a:cubicBezTo>
                    <a:cubicBezTo>
                      <a:pt x="0" y="23"/>
                      <a:pt x="0" y="23"/>
                      <a:pt x="0" y="23"/>
                    </a:cubicBezTo>
                    <a:cubicBezTo>
                      <a:pt x="0" y="29"/>
                      <a:pt x="4" y="33"/>
                      <a:pt x="9" y="33"/>
                    </a:cubicBezTo>
                    <a:lnTo>
                      <a:pt x="145" y="33"/>
                    </a:lnTo>
                    <a:close/>
                  </a:path>
                </a:pathLst>
              </a:custGeom>
              <a:grpFill/>
              <a:ln>
                <a:noFill/>
              </a:ln>
              <a:extLst>
                <a:ext uri="{91240B29-F687-4f45-9708-019B960494DF}"/>
              </a:extLst>
            </p:spPr>
            <p:txBody>
              <a:bodyPr/>
              <a:lstStyle/>
              <a:p>
                <a:pPr defTabSz="1219170">
                  <a:defRPr/>
                </a:pPr>
                <a:endParaRPr lang="en-AU" sz="2400" kern="0">
                  <a:solidFill>
                    <a:schemeClr val="bg1">
                      <a:lumMod val="50000"/>
                    </a:schemeClr>
                  </a:solidFill>
                  <a:latin typeface="微软雅黑"/>
                  <a:ea typeface="Microsoft YaHei UI"/>
                </a:endParaRPr>
              </a:p>
            </p:txBody>
          </p:sp>
          <p:sp>
            <p:nvSpPr>
              <p:cNvPr id="92" name="Freeform 251">
                <a:extLst>
                  <a:ext uri="{FF2B5EF4-FFF2-40B4-BE49-F238E27FC236}">
                    <a16:creationId xmlns:a16="http://schemas.microsoft.com/office/drawing/2014/main" id="{1426AE65-E7DF-46A9-A997-341A489D6035}"/>
                  </a:ext>
                </a:extLst>
              </p:cNvPr>
              <p:cNvSpPr>
                <a:spLocks/>
              </p:cNvSpPr>
              <p:nvPr/>
            </p:nvSpPr>
            <p:spPr bwMode="auto">
              <a:xfrm>
                <a:off x="3917950" y="5916613"/>
                <a:ext cx="119063" cy="25400"/>
              </a:xfrm>
              <a:custGeom>
                <a:avLst/>
                <a:gdLst>
                  <a:gd name="T0" fmla="*/ 145 w 154"/>
                  <a:gd name="T1" fmla="*/ 33 h 33"/>
                  <a:gd name="T2" fmla="*/ 154 w 154"/>
                  <a:gd name="T3" fmla="*/ 23 h 33"/>
                  <a:gd name="T4" fmla="*/ 154 w 154"/>
                  <a:gd name="T5" fmla="*/ 10 h 33"/>
                  <a:gd name="T6" fmla="*/ 145 w 154"/>
                  <a:gd name="T7" fmla="*/ 0 h 33"/>
                  <a:gd name="T8" fmla="*/ 9 w 154"/>
                  <a:gd name="T9" fmla="*/ 0 h 33"/>
                  <a:gd name="T10" fmla="*/ 0 w 154"/>
                  <a:gd name="T11" fmla="*/ 10 h 33"/>
                  <a:gd name="T12" fmla="*/ 0 w 154"/>
                  <a:gd name="T13" fmla="*/ 23 h 33"/>
                  <a:gd name="T14" fmla="*/ 9 w 154"/>
                  <a:gd name="T15" fmla="*/ 33 h 33"/>
                  <a:gd name="T16" fmla="*/ 145 w 154"/>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4" h="33">
                    <a:moveTo>
                      <a:pt x="145" y="33"/>
                    </a:moveTo>
                    <a:cubicBezTo>
                      <a:pt x="150" y="33"/>
                      <a:pt x="154" y="28"/>
                      <a:pt x="154" y="23"/>
                    </a:cubicBezTo>
                    <a:cubicBezTo>
                      <a:pt x="154" y="10"/>
                      <a:pt x="154" y="10"/>
                      <a:pt x="154" y="10"/>
                    </a:cubicBezTo>
                    <a:cubicBezTo>
                      <a:pt x="154" y="4"/>
                      <a:pt x="150" y="0"/>
                      <a:pt x="145" y="0"/>
                    </a:cubicBezTo>
                    <a:cubicBezTo>
                      <a:pt x="9" y="0"/>
                      <a:pt x="9" y="0"/>
                      <a:pt x="9" y="0"/>
                    </a:cubicBezTo>
                    <a:cubicBezTo>
                      <a:pt x="4" y="0"/>
                      <a:pt x="0" y="4"/>
                      <a:pt x="0" y="10"/>
                    </a:cubicBezTo>
                    <a:cubicBezTo>
                      <a:pt x="0" y="23"/>
                      <a:pt x="0" y="23"/>
                      <a:pt x="0" y="23"/>
                    </a:cubicBezTo>
                    <a:cubicBezTo>
                      <a:pt x="0" y="28"/>
                      <a:pt x="4" y="33"/>
                      <a:pt x="9" y="33"/>
                    </a:cubicBezTo>
                    <a:lnTo>
                      <a:pt x="145" y="33"/>
                    </a:lnTo>
                    <a:close/>
                  </a:path>
                </a:pathLst>
              </a:custGeom>
              <a:grpFill/>
              <a:ln>
                <a:noFill/>
              </a:ln>
              <a:extLst>
                <a:ext uri="{91240B29-F687-4f45-9708-019B960494DF}"/>
              </a:extLst>
            </p:spPr>
            <p:txBody>
              <a:bodyPr/>
              <a:lstStyle/>
              <a:p>
                <a:pPr defTabSz="1219170">
                  <a:defRPr/>
                </a:pPr>
                <a:endParaRPr lang="en-AU" sz="2400" kern="0">
                  <a:solidFill>
                    <a:schemeClr val="bg1">
                      <a:lumMod val="50000"/>
                    </a:schemeClr>
                  </a:solidFill>
                  <a:latin typeface="微软雅黑"/>
                  <a:ea typeface="Microsoft YaHei UI"/>
                </a:endParaRPr>
              </a:p>
            </p:txBody>
          </p:sp>
          <p:sp>
            <p:nvSpPr>
              <p:cNvPr id="93" name="Freeform 252">
                <a:extLst>
                  <a:ext uri="{FF2B5EF4-FFF2-40B4-BE49-F238E27FC236}">
                    <a16:creationId xmlns:a16="http://schemas.microsoft.com/office/drawing/2014/main" id="{018CF1F9-8ADF-4546-9E93-935E96720342}"/>
                  </a:ext>
                </a:extLst>
              </p:cNvPr>
              <p:cNvSpPr>
                <a:spLocks/>
              </p:cNvSpPr>
              <p:nvPr/>
            </p:nvSpPr>
            <p:spPr bwMode="auto">
              <a:xfrm>
                <a:off x="3943350" y="5953125"/>
                <a:ext cx="68263" cy="22225"/>
              </a:xfrm>
              <a:custGeom>
                <a:avLst/>
                <a:gdLst>
                  <a:gd name="T0" fmla="*/ 0 w 90"/>
                  <a:gd name="T1" fmla="*/ 0 h 29"/>
                  <a:gd name="T2" fmla="*/ 45 w 90"/>
                  <a:gd name="T3" fmla="*/ 29 h 29"/>
                  <a:gd name="T4" fmla="*/ 90 w 90"/>
                  <a:gd name="T5" fmla="*/ 0 h 29"/>
                  <a:gd name="T6" fmla="*/ 0 w 90"/>
                  <a:gd name="T7" fmla="*/ 0 h 29"/>
                </a:gdLst>
                <a:ahLst/>
                <a:cxnLst>
                  <a:cxn ang="0">
                    <a:pos x="T0" y="T1"/>
                  </a:cxn>
                  <a:cxn ang="0">
                    <a:pos x="T2" y="T3"/>
                  </a:cxn>
                  <a:cxn ang="0">
                    <a:pos x="T4" y="T5"/>
                  </a:cxn>
                  <a:cxn ang="0">
                    <a:pos x="T6" y="T7"/>
                  </a:cxn>
                </a:cxnLst>
                <a:rect l="0" t="0" r="r" b="b"/>
                <a:pathLst>
                  <a:path w="90" h="29">
                    <a:moveTo>
                      <a:pt x="0" y="0"/>
                    </a:moveTo>
                    <a:cubicBezTo>
                      <a:pt x="9" y="17"/>
                      <a:pt x="26" y="29"/>
                      <a:pt x="45" y="29"/>
                    </a:cubicBezTo>
                    <a:cubicBezTo>
                      <a:pt x="65" y="29"/>
                      <a:pt x="82" y="17"/>
                      <a:pt x="90" y="0"/>
                    </a:cubicBezTo>
                    <a:lnTo>
                      <a:pt x="0" y="0"/>
                    </a:lnTo>
                    <a:close/>
                  </a:path>
                </a:pathLst>
              </a:custGeom>
              <a:grpFill/>
              <a:ln>
                <a:noFill/>
              </a:ln>
              <a:extLst>
                <a:ext uri="{91240B29-F687-4f45-9708-019B960494DF}"/>
              </a:extLst>
            </p:spPr>
            <p:txBody>
              <a:bodyPr/>
              <a:lstStyle/>
              <a:p>
                <a:pPr defTabSz="1219170">
                  <a:defRPr/>
                </a:pPr>
                <a:endParaRPr lang="en-AU" sz="2400" kern="0">
                  <a:solidFill>
                    <a:schemeClr val="bg1">
                      <a:lumMod val="50000"/>
                    </a:schemeClr>
                  </a:solidFill>
                  <a:latin typeface="微软雅黑"/>
                  <a:ea typeface="Microsoft YaHei UI"/>
                </a:endParaRPr>
              </a:p>
            </p:txBody>
          </p:sp>
        </p:grpSp>
      </p:grpSp>
      <p:sp>
        <p:nvSpPr>
          <p:cNvPr id="94" name="矩形 93">
            <a:extLst>
              <a:ext uri="{FF2B5EF4-FFF2-40B4-BE49-F238E27FC236}">
                <a16:creationId xmlns:a16="http://schemas.microsoft.com/office/drawing/2014/main" id="{413DCB32-2B6F-424C-BC31-9F9D7FDC8B64}"/>
              </a:ext>
            </a:extLst>
          </p:cNvPr>
          <p:cNvSpPr/>
          <p:nvPr/>
        </p:nvSpPr>
        <p:spPr>
          <a:xfrm>
            <a:off x="553013" y="4891475"/>
            <a:ext cx="3043481" cy="894732"/>
          </a:xfrm>
          <a:prstGeom prst="rect">
            <a:avLst/>
          </a:prstGeom>
        </p:spPr>
        <p:txBody>
          <a:bodyPr wrap="square">
            <a:spAutoFit/>
          </a:bodyPr>
          <a:lstStyle/>
          <a:p>
            <a:pPr algn="ctr" defTabSz="914377">
              <a:lnSpc>
                <a:spcPct val="150000"/>
              </a:lnSpc>
              <a:buClr>
                <a:srgbClr val="E7E6E6">
                  <a:lumMod val="10000"/>
                </a:srgbClr>
              </a:buClr>
            </a:pPr>
            <a:r>
              <a:rPr lang="en-US" altLang="zh-CN" sz="1200" err="1">
                <a:solidFill>
                  <a:schemeClr val="bg1">
                    <a:lumMod val="50000"/>
                  </a:schemeClr>
                </a:solidFill>
                <a:latin typeface="Calibri Light"/>
                <a:ea typeface="微软雅黑"/>
                <a:cs typeface="+mn-ea"/>
                <a:sym typeface="+mn-lt"/>
              </a:rPr>
              <a:t>Lorem</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ipsum</a:t>
            </a:r>
            <a:r>
              <a:rPr lang="en-US" altLang="zh-CN" sz="1200">
                <a:solidFill>
                  <a:schemeClr val="bg1">
                    <a:lumMod val="50000"/>
                  </a:schemeClr>
                </a:solidFill>
                <a:latin typeface="Calibri Light"/>
                <a:ea typeface="微软雅黑"/>
                <a:cs typeface="+mn-ea"/>
                <a:sym typeface="+mn-lt"/>
              </a:rPr>
              <a:t> dolor sit </a:t>
            </a:r>
            <a:r>
              <a:rPr lang="en-US" altLang="zh-CN" sz="1200" err="1">
                <a:solidFill>
                  <a:schemeClr val="bg1">
                    <a:lumMod val="50000"/>
                  </a:schemeClr>
                </a:solidFill>
                <a:latin typeface="Calibri Light"/>
                <a:ea typeface="微软雅黑"/>
                <a:cs typeface="+mn-ea"/>
                <a:sym typeface="+mn-lt"/>
              </a:rPr>
              <a:t>amet</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consectetuer</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adipiscing</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elit</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Aenean</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commodo</a:t>
            </a:r>
            <a:r>
              <a:rPr lang="en-US" altLang="zh-CN" sz="1200">
                <a:solidFill>
                  <a:schemeClr val="bg1">
                    <a:lumMod val="50000"/>
                  </a:schemeClr>
                </a:solidFill>
                <a:latin typeface="Calibri Light"/>
                <a:ea typeface="微软雅黑"/>
                <a:cs typeface="+mn-ea"/>
                <a:sym typeface="+mn-lt"/>
              </a:rPr>
              <a:t> ligula </a:t>
            </a:r>
            <a:r>
              <a:rPr lang="en-US" altLang="zh-CN" sz="1200" err="1">
                <a:solidFill>
                  <a:schemeClr val="bg1">
                    <a:lumMod val="50000"/>
                  </a:schemeClr>
                </a:solidFill>
                <a:latin typeface="Calibri Light"/>
                <a:ea typeface="微软雅黑"/>
                <a:cs typeface="+mn-ea"/>
                <a:sym typeface="+mn-lt"/>
              </a:rPr>
              <a:t>eget</a:t>
            </a:r>
            <a:r>
              <a:rPr lang="en-US" altLang="zh-CN" sz="1200">
                <a:solidFill>
                  <a:schemeClr val="bg1">
                    <a:lumMod val="50000"/>
                  </a:schemeClr>
                </a:solidFill>
                <a:latin typeface="Calibri Light"/>
                <a:ea typeface="微软雅黑"/>
                <a:cs typeface="+mn-ea"/>
                <a:sym typeface="+mn-lt"/>
              </a:rPr>
              <a:t> dolor. </a:t>
            </a:r>
            <a:r>
              <a:rPr lang="en-US" altLang="zh-CN" sz="1200" err="1">
                <a:solidFill>
                  <a:schemeClr val="bg1">
                    <a:lumMod val="50000"/>
                  </a:schemeClr>
                </a:solidFill>
                <a:latin typeface="Calibri Light"/>
                <a:ea typeface="微软雅黑"/>
                <a:cs typeface="+mn-ea"/>
                <a:sym typeface="+mn-lt"/>
              </a:rPr>
              <a:t>Aenean</a:t>
            </a:r>
            <a:r>
              <a:rPr lang="en-US" altLang="zh-CN" sz="1200">
                <a:solidFill>
                  <a:schemeClr val="bg1">
                    <a:lumMod val="50000"/>
                  </a:schemeClr>
                </a:solidFill>
                <a:latin typeface="Calibri Light"/>
                <a:ea typeface="微软雅黑"/>
                <a:cs typeface="+mn-ea"/>
                <a:sym typeface="+mn-lt"/>
              </a:rPr>
              <a:t> massa.</a:t>
            </a:r>
          </a:p>
        </p:txBody>
      </p:sp>
      <p:sp>
        <p:nvSpPr>
          <p:cNvPr id="96" name="矩形 95">
            <a:extLst>
              <a:ext uri="{FF2B5EF4-FFF2-40B4-BE49-F238E27FC236}">
                <a16:creationId xmlns:a16="http://schemas.microsoft.com/office/drawing/2014/main" id="{723F01C7-54C7-4BA7-9ED1-1B47F30D3DBE}"/>
              </a:ext>
            </a:extLst>
          </p:cNvPr>
          <p:cNvSpPr/>
          <p:nvPr/>
        </p:nvSpPr>
        <p:spPr>
          <a:xfrm>
            <a:off x="3232153" y="1951203"/>
            <a:ext cx="3043481" cy="894732"/>
          </a:xfrm>
          <a:prstGeom prst="rect">
            <a:avLst/>
          </a:prstGeom>
        </p:spPr>
        <p:txBody>
          <a:bodyPr wrap="square">
            <a:spAutoFit/>
          </a:bodyPr>
          <a:lstStyle/>
          <a:p>
            <a:pPr algn="ctr" defTabSz="914377">
              <a:lnSpc>
                <a:spcPct val="150000"/>
              </a:lnSpc>
              <a:buClr>
                <a:srgbClr val="E7E6E6">
                  <a:lumMod val="10000"/>
                </a:srgbClr>
              </a:buClr>
            </a:pPr>
            <a:r>
              <a:rPr lang="en-US" altLang="zh-CN" sz="1200" err="1">
                <a:solidFill>
                  <a:schemeClr val="bg1">
                    <a:lumMod val="50000"/>
                  </a:schemeClr>
                </a:solidFill>
                <a:latin typeface="Calibri Light"/>
                <a:ea typeface="微软雅黑"/>
                <a:cs typeface="+mn-ea"/>
                <a:sym typeface="+mn-lt"/>
              </a:rPr>
              <a:t>Lorem</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ipsum</a:t>
            </a:r>
            <a:r>
              <a:rPr lang="en-US" altLang="zh-CN" sz="1200">
                <a:solidFill>
                  <a:schemeClr val="bg1">
                    <a:lumMod val="50000"/>
                  </a:schemeClr>
                </a:solidFill>
                <a:latin typeface="Calibri Light"/>
                <a:ea typeface="微软雅黑"/>
                <a:cs typeface="+mn-ea"/>
                <a:sym typeface="+mn-lt"/>
              </a:rPr>
              <a:t> dolor sit </a:t>
            </a:r>
            <a:r>
              <a:rPr lang="en-US" altLang="zh-CN" sz="1200" err="1">
                <a:solidFill>
                  <a:schemeClr val="bg1">
                    <a:lumMod val="50000"/>
                  </a:schemeClr>
                </a:solidFill>
                <a:latin typeface="Calibri Light"/>
                <a:ea typeface="微软雅黑"/>
                <a:cs typeface="+mn-ea"/>
                <a:sym typeface="+mn-lt"/>
              </a:rPr>
              <a:t>amet</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consectetuer</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adipiscing</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elit</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Aenean</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commodo</a:t>
            </a:r>
            <a:r>
              <a:rPr lang="en-US" altLang="zh-CN" sz="1200">
                <a:solidFill>
                  <a:schemeClr val="bg1">
                    <a:lumMod val="50000"/>
                  </a:schemeClr>
                </a:solidFill>
                <a:latin typeface="Calibri Light"/>
                <a:ea typeface="微软雅黑"/>
                <a:cs typeface="+mn-ea"/>
                <a:sym typeface="+mn-lt"/>
              </a:rPr>
              <a:t> ligula </a:t>
            </a:r>
            <a:r>
              <a:rPr lang="en-US" altLang="zh-CN" sz="1200" err="1">
                <a:solidFill>
                  <a:schemeClr val="bg1">
                    <a:lumMod val="50000"/>
                  </a:schemeClr>
                </a:solidFill>
                <a:latin typeface="Calibri Light"/>
                <a:ea typeface="微软雅黑"/>
                <a:cs typeface="+mn-ea"/>
                <a:sym typeface="+mn-lt"/>
              </a:rPr>
              <a:t>eget</a:t>
            </a:r>
            <a:r>
              <a:rPr lang="en-US" altLang="zh-CN" sz="1200">
                <a:solidFill>
                  <a:schemeClr val="bg1">
                    <a:lumMod val="50000"/>
                  </a:schemeClr>
                </a:solidFill>
                <a:latin typeface="Calibri Light"/>
                <a:ea typeface="微软雅黑"/>
                <a:cs typeface="+mn-ea"/>
                <a:sym typeface="+mn-lt"/>
              </a:rPr>
              <a:t> dolor. </a:t>
            </a:r>
            <a:r>
              <a:rPr lang="en-US" altLang="zh-CN" sz="1200" err="1">
                <a:solidFill>
                  <a:schemeClr val="bg1">
                    <a:lumMod val="50000"/>
                  </a:schemeClr>
                </a:solidFill>
                <a:latin typeface="Calibri Light"/>
                <a:ea typeface="微软雅黑"/>
                <a:cs typeface="+mn-ea"/>
                <a:sym typeface="+mn-lt"/>
              </a:rPr>
              <a:t>Aenean</a:t>
            </a:r>
            <a:r>
              <a:rPr lang="en-US" altLang="zh-CN" sz="1200">
                <a:solidFill>
                  <a:schemeClr val="bg1">
                    <a:lumMod val="50000"/>
                  </a:schemeClr>
                </a:solidFill>
                <a:latin typeface="Calibri Light"/>
                <a:ea typeface="微软雅黑"/>
                <a:cs typeface="+mn-ea"/>
                <a:sym typeface="+mn-lt"/>
              </a:rPr>
              <a:t> massa.</a:t>
            </a:r>
          </a:p>
        </p:txBody>
      </p:sp>
      <p:sp>
        <p:nvSpPr>
          <p:cNvPr id="98" name="矩形 97">
            <a:extLst>
              <a:ext uri="{FF2B5EF4-FFF2-40B4-BE49-F238E27FC236}">
                <a16:creationId xmlns:a16="http://schemas.microsoft.com/office/drawing/2014/main" id="{D7A82EAA-2A6E-4DB6-B41A-067C880B9080}"/>
              </a:ext>
            </a:extLst>
          </p:cNvPr>
          <p:cNvSpPr/>
          <p:nvPr/>
        </p:nvSpPr>
        <p:spPr>
          <a:xfrm>
            <a:off x="5881225" y="4891475"/>
            <a:ext cx="3043481" cy="894732"/>
          </a:xfrm>
          <a:prstGeom prst="rect">
            <a:avLst/>
          </a:prstGeom>
        </p:spPr>
        <p:txBody>
          <a:bodyPr wrap="square">
            <a:spAutoFit/>
          </a:bodyPr>
          <a:lstStyle/>
          <a:p>
            <a:pPr algn="ctr" defTabSz="914377">
              <a:lnSpc>
                <a:spcPct val="150000"/>
              </a:lnSpc>
              <a:buClr>
                <a:srgbClr val="E7E6E6">
                  <a:lumMod val="10000"/>
                </a:srgbClr>
              </a:buClr>
            </a:pPr>
            <a:r>
              <a:rPr lang="en-US" altLang="zh-CN" sz="1200" err="1">
                <a:solidFill>
                  <a:schemeClr val="bg1">
                    <a:lumMod val="50000"/>
                  </a:schemeClr>
                </a:solidFill>
                <a:latin typeface="Calibri Light"/>
                <a:ea typeface="微软雅黑"/>
                <a:cs typeface="+mn-ea"/>
                <a:sym typeface="+mn-lt"/>
              </a:rPr>
              <a:t>Lorem</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ipsum</a:t>
            </a:r>
            <a:r>
              <a:rPr lang="en-US" altLang="zh-CN" sz="1200">
                <a:solidFill>
                  <a:schemeClr val="bg1">
                    <a:lumMod val="50000"/>
                  </a:schemeClr>
                </a:solidFill>
                <a:latin typeface="Calibri Light"/>
                <a:ea typeface="微软雅黑"/>
                <a:cs typeface="+mn-ea"/>
                <a:sym typeface="+mn-lt"/>
              </a:rPr>
              <a:t> dolor sit </a:t>
            </a:r>
            <a:r>
              <a:rPr lang="en-US" altLang="zh-CN" sz="1200" err="1">
                <a:solidFill>
                  <a:schemeClr val="bg1">
                    <a:lumMod val="50000"/>
                  </a:schemeClr>
                </a:solidFill>
                <a:latin typeface="Calibri Light"/>
                <a:ea typeface="微软雅黑"/>
                <a:cs typeface="+mn-ea"/>
                <a:sym typeface="+mn-lt"/>
              </a:rPr>
              <a:t>amet</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consectetuer</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adipiscing</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elit</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Aenean</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commodo</a:t>
            </a:r>
            <a:r>
              <a:rPr lang="en-US" altLang="zh-CN" sz="1200">
                <a:solidFill>
                  <a:schemeClr val="bg1">
                    <a:lumMod val="50000"/>
                  </a:schemeClr>
                </a:solidFill>
                <a:latin typeface="Calibri Light"/>
                <a:ea typeface="微软雅黑"/>
                <a:cs typeface="+mn-ea"/>
                <a:sym typeface="+mn-lt"/>
              </a:rPr>
              <a:t> ligula </a:t>
            </a:r>
            <a:r>
              <a:rPr lang="en-US" altLang="zh-CN" sz="1200" err="1">
                <a:solidFill>
                  <a:schemeClr val="bg1">
                    <a:lumMod val="50000"/>
                  </a:schemeClr>
                </a:solidFill>
                <a:latin typeface="Calibri Light"/>
                <a:ea typeface="微软雅黑"/>
                <a:cs typeface="+mn-ea"/>
                <a:sym typeface="+mn-lt"/>
              </a:rPr>
              <a:t>eget</a:t>
            </a:r>
            <a:r>
              <a:rPr lang="en-US" altLang="zh-CN" sz="1200">
                <a:solidFill>
                  <a:schemeClr val="bg1">
                    <a:lumMod val="50000"/>
                  </a:schemeClr>
                </a:solidFill>
                <a:latin typeface="Calibri Light"/>
                <a:ea typeface="微软雅黑"/>
                <a:cs typeface="+mn-ea"/>
                <a:sym typeface="+mn-lt"/>
              </a:rPr>
              <a:t> dolor. </a:t>
            </a:r>
            <a:r>
              <a:rPr lang="en-US" altLang="zh-CN" sz="1200" err="1">
                <a:solidFill>
                  <a:schemeClr val="bg1">
                    <a:lumMod val="50000"/>
                  </a:schemeClr>
                </a:solidFill>
                <a:latin typeface="Calibri Light"/>
                <a:ea typeface="微软雅黑"/>
                <a:cs typeface="+mn-ea"/>
                <a:sym typeface="+mn-lt"/>
              </a:rPr>
              <a:t>Aenean</a:t>
            </a:r>
            <a:r>
              <a:rPr lang="en-US" altLang="zh-CN" sz="1200">
                <a:solidFill>
                  <a:schemeClr val="bg1">
                    <a:lumMod val="50000"/>
                  </a:schemeClr>
                </a:solidFill>
                <a:latin typeface="Calibri Light"/>
                <a:ea typeface="微软雅黑"/>
                <a:cs typeface="+mn-ea"/>
                <a:sym typeface="+mn-lt"/>
              </a:rPr>
              <a:t> massa.</a:t>
            </a:r>
          </a:p>
        </p:txBody>
      </p:sp>
      <p:sp>
        <p:nvSpPr>
          <p:cNvPr id="100" name="矩形 99">
            <a:extLst>
              <a:ext uri="{FF2B5EF4-FFF2-40B4-BE49-F238E27FC236}">
                <a16:creationId xmlns:a16="http://schemas.microsoft.com/office/drawing/2014/main" id="{21A4FB0A-553B-4EB6-A58B-C5B4414E0827}"/>
              </a:ext>
            </a:extLst>
          </p:cNvPr>
          <p:cNvSpPr/>
          <p:nvPr/>
        </p:nvSpPr>
        <p:spPr>
          <a:xfrm>
            <a:off x="8463728" y="1959645"/>
            <a:ext cx="3043481" cy="894732"/>
          </a:xfrm>
          <a:prstGeom prst="rect">
            <a:avLst/>
          </a:prstGeom>
        </p:spPr>
        <p:txBody>
          <a:bodyPr wrap="square">
            <a:spAutoFit/>
          </a:bodyPr>
          <a:lstStyle/>
          <a:p>
            <a:pPr algn="ctr" defTabSz="914377">
              <a:lnSpc>
                <a:spcPct val="150000"/>
              </a:lnSpc>
              <a:buClr>
                <a:srgbClr val="E7E6E6">
                  <a:lumMod val="10000"/>
                </a:srgbClr>
              </a:buClr>
            </a:pPr>
            <a:r>
              <a:rPr lang="en-US" altLang="zh-CN" sz="1200" err="1">
                <a:solidFill>
                  <a:schemeClr val="bg1">
                    <a:lumMod val="50000"/>
                  </a:schemeClr>
                </a:solidFill>
                <a:latin typeface="Calibri Light"/>
                <a:ea typeface="微软雅黑"/>
                <a:cs typeface="+mn-ea"/>
                <a:sym typeface="+mn-lt"/>
              </a:rPr>
              <a:t>Lorem</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ipsum</a:t>
            </a:r>
            <a:r>
              <a:rPr lang="en-US" altLang="zh-CN" sz="1200">
                <a:solidFill>
                  <a:schemeClr val="bg1">
                    <a:lumMod val="50000"/>
                  </a:schemeClr>
                </a:solidFill>
                <a:latin typeface="Calibri Light"/>
                <a:ea typeface="微软雅黑"/>
                <a:cs typeface="+mn-ea"/>
                <a:sym typeface="+mn-lt"/>
              </a:rPr>
              <a:t> dolor sit </a:t>
            </a:r>
            <a:r>
              <a:rPr lang="en-US" altLang="zh-CN" sz="1200" err="1">
                <a:solidFill>
                  <a:schemeClr val="bg1">
                    <a:lumMod val="50000"/>
                  </a:schemeClr>
                </a:solidFill>
                <a:latin typeface="Calibri Light"/>
                <a:ea typeface="微软雅黑"/>
                <a:cs typeface="+mn-ea"/>
                <a:sym typeface="+mn-lt"/>
              </a:rPr>
              <a:t>amet</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consectetuer</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adipiscing</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elit</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Aenean</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commodo</a:t>
            </a:r>
            <a:r>
              <a:rPr lang="en-US" altLang="zh-CN" sz="1200">
                <a:solidFill>
                  <a:schemeClr val="bg1">
                    <a:lumMod val="50000"/>
                  </a:schemeClr>
                </a:solidFill>
                <a:latin typeface="Calibri Light"/>
                <a:ea typeface="微软雅黑"/>
                <a:cs typeface="+mn-ea"/>
                <a:sym typeface="+mn-lt"/>
              </a:rPr>
              <a:t> ligula </a:t>
            </a:r>
            <a:r>
              <a:rPr lang="en-US" altLang="zh-CN" sz="1200" err="1">
                <a:solidFill>
                  <a:schemeClr val="bg1">
                    <a:lumMod val="50000"/>
                  </a:schemeClr>
                </a:solidFill>
                <a:latin typeface="Calibri Light"/>
                <a:ea typeface="微软雅黑"/>
                <a:cs typeface="+mn-ea"/>
                <a:sym typeface="+mn-lt"/>
              </a:rPr>
              <a:t>eget</a:t>
            </a:r>
            <a:r>
              <a:rPr lang="en-US" altLang="zh-CN" sz="1200">
                <a:solidFill>
                  <a:schemeClr val="bg1">
                    <a:lumMod val="50000"/>
                  </a:schemeClr>
                </a:solidFill>
                <a:latin typeface="Calibri Light"/>
                <a:ea typeface="微软雅黑"/>
                <a:cs typeface="+mn-ea"/>
                <a:sym typeface="+mn-lt"/>
              </a:rPr>
              <a:t> dolor. </a:t>
            </a:r>
            <a:r>
              <a:rPr lang="en-US" altLang="zh-CN" sz="1200" err="1">
                <a:solidFill>
                  <a:schemeClr val="bg1">
                    <a:lumMod val="50000"/>
                  </a:schemeClr>
                </a:solidFill>
                <a:latin typeface="Calibri Light"/>
                <a:ea typeface="微软雅黑"/>
                <a:cs typeface="+mn-ea"/>
                <a:sym typeface="+mn-lt"/>
              </a:rPr>
              <a:t>Aenean</a:t>
            </a:r>
            <a:r>
              <a:rPr lang="en-US" altLang="zh-CN" sz="1200">
                <a:solidFill>
                  <a:schemeClr val="bg1">
                    <a:lumMod val="50000"/>
                  </a:schemeClr>
                </a:solidFill>
                <a:latin typeface="Calibri Light"/>
                <a:ea typeface="微软雅黑"/>
                <a:cs typeface="+mn-ea"/>
                <a:sym typeface="+mn-lt"/>
              </a:rPr>
              <a:t> massa.</a:t>
            </a:r>
          </a:p>
        </p:txBody>
      </p:sp>
      <p:grpSp>
        <p:nvGrpSpPr>
          <p:cNvPr id="102" name="组合 101">
            <a:extLst>
              <a:ext uri="{FF2B5EF4-FFF2-40B4-BE49-F238E27FC236}">
                <a16:creationId xmlns:a16="http://schemas.microsoft.com/office/drawing/2014/main" id="{7AFC0E2E-672D-45C3-BC4A-55BFB7321C69}"/>
              </a:ext>
            </a:extLst>
          </p:cNvPr>
          <p:cNvGrpSpPr/>
          <p:nvPr/>
        </p:nvGrpSpPr>
        <p:grpSpPr>
          <a:xfrm>
            <a:off x="767557" y="217775"/>
            <a:ext cx="4995076" cy="716067"/>
            <a:chOff x="767557" y="217775"/>
            <a:chExt cx="4995076" cy="716067"/>
          </a:xfrm>
        </p:grpSpPr>
        <p:sp>
          <p:nvSpPr>
            <p:cNvPr id="103" name="文本框 102">
              <a:extLst>
                <a:ext uri="{FF2B5EF4-FFF2-40B4-BE49-F238E27FC236}">
                  <a16:creationId xmlns:a16="http://schemas.microsoft.com/office/drawing/2014/main" id="{73A78550-9137-473F-97DF-17DD8860E2BB}"/>
                </a:ext>
              </a:extLst>
            </p:cNvPr>
            <p:cNvSpPr txBox="1"/>
            <p:nvPr/>
          </p:nvSpPr>
          <p:spPr>
            <a:xfrm>
              <a:off x="876640" y="217775"/>
              <a:ext cx="3295317" cy="400110"/>
            </a:xfrm>
            <a:prstGeom prst="rect">
              <a:avLst/>
            </a:prstGeom>
            <a:noFill/>
          </p:spPr>
          <p:txBody>
            <a:bodyPr wrap="square" rtlCol="0">
              <a:spAutoFit/>
              <a:scene3d>
                <a:camera prst="orthographicFront"/>
                <a:lightRig rig="threePt" dir="t"/>
              </a:scene3d>
              <a:sp3d contourW="12700"/>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a:ln>
                    <a:noFill/>
                  </a:ln>
                  <a:effectLst/>
                  <a:uLnTx/>
                  <a:uFillTx/>
                  <a:latin typeface="微软雅黑"/>
                </a:rPr>
                <a:t>B</a:t>
              </a:r>
              <a:r>
                <a:rPr kumimoji="0" lang="en-US" altLang="zh-CN" sz="2000" b="1" i="0" u="none" strike="noStrike" kern="0" cap="none" spc="0" normalizeH="0" baseline="0" noProof="0">
                  <a:ln>
                    <a:noFill/>
                  </a:ln>
                  <a:solidFill>
                    <a:schemeClr val="bg1">
                      <a:lumMod val="75000"/>
                    </a:schemeClr>
                  </a:solidFill>
                  <a:effectLst/>
                  <a:uLnTx/>
                  <a:uFillTx/>
                  <a:latin typeface="微软雅黑"/>
                </a:rPr>
                <a:t>usiness</a:t>
              </a:r>
              <a:r>
                <a:rPr kumimoji="0" lang="en-US" altLang="zh-CN" sz="2000" b="1" i="0" u="none" strike="noStrike" kern="0" cap="none" spc="0" normalizeH="0" baseline="0" noProof="0">
                  <a:ln>
                    <a:noFill/>
                  </a:ln>
                  <a:solidFill>
                    <a:prstClr val="black">
                      <a:lumMod val="75000"/>
                      <a:lumOff val="25000"/>
                    </a:prstClr>
                  </a:solidFill>
                  <a:effectLst/>
                  <a:uLnTx/>
                  <a:uFillTx/>
                  <a:latin typeface="微软雅黑"/>
                </a:rPr>
                <a:t> </a:t>
              </a:r>
              <a:r>
                <a:rPr lang="en-US" altLang="zh-CN" sz="2000" b="1" kern="0">
                  <a:solidFill>
                    <a:schemeClr val="bg1">
                      <a:lumMod val="75000"/>
                    </a:schemeClr>
                  </a:solidFill>
                  <a:latin typeface="微软雅黑"/>
                </a:rPr>
                <a:t>template</a:t>
              </a:r>
              <a:endParaRPr lang="zh-CN" altLang="en-US" sz="2000" b="1" kern="0" dirty="0">
                <a:solidFill>
                  <a:schemeClr val="bg1">
                    <a:lumMod val="75000"/>
                  </a:schemeClr>
                </a:solidFill>
                <a:latin typeface="微软雅黑"/>
              </a:endParaRPr>
            </a:p>
          </p:txBody>
        </p:sp>
        <p:sp>
          <p:nvSpPr>
            <p:cNvPr id="104" name="文本框 103">
              <a:extLst>
                <a:ext uri="{FF2B5EF4-FFF2-40B4-BE49-F238E27FC236}">
                  <a16:creationId xmlns:a16="http://schemas.microsoft.com/office/drawing/2014/main" id="{3C135353-5FA4-431E-B60D-61A1A7D2B888}"/>
                </a:ext>
              </a:extLst>
            </p:cNvPr>
            <p:cNvSpPr txBox="1"/>
            <p:nvPr/>
          </p:nvSpPr>
          <p:spPr>
            <a:xfrm>
              <a:off x="876641" y="664025"/>
              <a:ext cx="4885992" cy="269817"/>
            </a:xfrm>
            <a:prstGeom prst="rect">
              <a:avLst/>
            </a:prstGeom>
            <a:noFill/>
          </p:spPr>
          <p:txBody>
            <a:bodyPr wrap="square" rtlCol="0">
              <a:spAutoFit/>
              <a:scene3d>
                <a:camera prst="orthographicFront"/>
                <a:lightRig rig="threePt" dir="t"/>
              </a:scene3d>
              <a:sp3d contourW="12700"/>
            </a:bodyPr>
            <a:lstStyle/>
            <a:p>
              <a:pPr marL="0" marR="0" lvl="0" indent="0" defTabSz="914400" eaLnBrk="1" fontAlgn="auto" latinLnBrk="0" hangingPunct="1">
                <a:lnSpc>
                  <a:spcPct val="120000"/>
                </a:lnSpc>
                <a:spcBef>
                  <a:spcPts val="0"/>
                </a:spcBef>
                <a:spcAft>
                  <a:spcPts val="0"/>
                </a:spcAft>
                <a:buClrTx/>
                <a:buSzTx/>
                <a:buFontTx/>
                <a:buNone/>
                <a:tabLst/>
                <a:defRPr/>
              </a:pPr>
              <a:r>
                <a:rPr kumimoji="0" lang="en-US" altLang="zh-CN" sz="1050" b="0" i="0" u="none" strike="noStrike" kern="0" cap="none" spc="0" normalizeH="0" baseline="0" noProof="0" dirty="0">
                  <a:ln>
                    <a:noFill/>
                  </a:ln>
                  <a:solidFill>
                    <a:prstClr val="white">
                      <a:lumMod val="50000"/>
                    </a:prstClr>
                  </a:solidFill>
                  <a:effectLst/>
                  <a:uLnTx/>
                  <a:uFillTx/>
                  <a:latin typeface="微软雅黑"/>
                </a:rPr>
                <a:t>print the presentation and make it into a film to be used in a wider field</a:t>
              </a:r>
            </a:p>
          </p:txBody>
        </p:sp>
        <p:sp>
          <p:nvSpPr>
            <p:cNvPr id="105" name="矩形: 圆角 104">
              <a:extLst>
                <a:ext uri="{FF2B5EF4-FFF2-40B4-BE49-F238E27FC236}">
                  <a16:creationId xmlns:a16="http://schemas.microsoft.com/office/drawing/2014/main" id="{5476F93D-B89F-47E5-8797-BBFA52044F33}"/>
                </a:ext>
              </a:extLst>
            </p:cNvPr>
            <p:cNvSpPr/>
            <p:nvPr/>
          </p:nvSpPr>
          <p:spPr>
            <a:xfrm>
              <a:off x="767557" y="271524"/>
              <a:ext cx="90035" cy="612864"/>
            </a:xfrm>
            <a:prstGeom prst="roundRect">
              <a:avLst>
                <a:gd name="adj" fmla="val 50000"/>
              </a:avLst>
            </a:prstGeom>
            <a:solidFill>
              <a:schemeClr val="tx1">
                <a:lumMod val="50000"/>
                <a:lumOff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grpSp>
      <p:sp>
        <p:nvSpPr>
          <p:cNvPr id="106" name="文本框 105">
            <a:extLst>
              <a:ext uri="{FF2B5EF4-FFF2-40B4-BE49-F238E27FC236}">
                <a16:creationId xmlns:a16="http://schemas.microsoft.com/office/drawing/2014/main" id="{A4BD5423-92E2-4A83-8993-78FEC456E2B1}"/>
              </a:ext>
            </a:extLst>
          </p:cNvPr>
          <p:cNvSpPr txBox="1"/>
          <p:nvPr/>
        </p:nvSpPr>
        <p:spPr>
          <a:xfrm>
            <a:off x="1508031" y="4470971"/>
            <a:ext cx="1269359" cy="307777"/>
          </a:xfrm>
          <a:prstGeom prst="rect">
            <a:avLst/>
          </a:prstGeom>
          <a:solidFill>
            <a:srgbClr val="595959"/>
          </a:solidFill>
        </p:spPr>
        <p:txBody>
          <a:bodyPr wrap="square" rtlCol="0">
            <a:spAutoFit/>
          </a:bodyPr>
          <a:lstStyle/>
          <a:p>
            <a:pPr algn="r"/>
            <a:r>
              <a:rPr lang="zh-CN" altLang="en-US" sz="1400" b="1" spc="300">
                <a:solidFill>
                  <a:schemeClr val="bg1"/>
                </a:solidFill>
              </a:rPr>
              <a:t>请输入标题</a:t>
            </a:r>
          </a:p>
        </p:txBody>
      </p:sp>
      <p:sp>
        <p:nvSpPr>
          <p:cNvPr id="107" name="文本框 106">
            <a:extLst>
              <a:ext uri="{FF2B5EF4-FFF2-40B4-BE49-F238E27FC236}">
                <a16:creationId xmlns:a16="http://schemas.microsoft.com/office/drawing/2014/main" id="{0BB604B1-5073-480C-96A8-393712637195}"/>
              </a:ext>
            </a:extLst>
          </p:cNvPr>
          <p:cNvSpPr txBox="1"/>
          <p:nvPr/>
        </p:nvSpPr>
        <p:spPr>
          <a:xfrm>
            <a:off x="6792921" y="4470971"/>
            <a:ext cx="1269359" cy="307777"/>
          </a:xfrm>
          <a:prstGeom prst="rect">
            <a:avLst/>
          </a:prstGeom>
          <a:solidFill>
            <a:srgbClr val="595959"/>
          </a:solidFill>
        </p:spPr>
        <p:txBody>
          <a:bodyPr wrap="square" rtlCol="0">
            <a:spAutoFit/>
          </a:bodyPr>
          <a:lstStyle/>
          <a:p>
            <a:pPr algn="r"/>
            <a:r>
              <a:rPr lang="zh-CN" altLang="en-US" sz="1400" b="1" spc="300">
                <a:solidFill>
                  <a:schemeClr val="bg1"/>
                </a:solidFill>
              </a:rPr>
              <a:t>请输入标题</a:t>
            </a:r>
          </a:p>
        </p:txBody>
      </p:sp>
      <p:sp>
        <p:nvSpPr>
          <p:cNvPr id="108" name="文本框 107">
            <a:extLst>
              <a:ext uri="{FF2B5EF4-FFF2-40B4-BE49-F238E27FC236}">
                <a16:creationId xmlns:a16="http://schemas.microsoft.com/office/drawing/2014/main" id="{39189D03-761F-4235-99C4-503B71A1E3CA}"/>
              </a:ext>
            </a:extLst>
          </p:cNvPr>
          <p:cNvSpPr txBox="1"/>
          <p:nvPr/>
        </p:nvSpPr>
        <p:spPr>
          <a:xfrm>
            <a:off x="4097630" y="1546442"/>
            <a:ext cx="1269359" cy="307777"/>
          </a:xfrm>
          <a:prstGeom prst="rect">
            <a:avLst/>
          </a:prstGeom>
          <a:solidFill>
            <a:srgbClr val="595959"/>
          </a:solidFill>
        </p:spPr>
        <p:txBody>
          <a:bodyPr wrap="square" rtlCol="0">
            <a:spAutoFit/>
          </a:bodyPr>
          <a:lstStyle/>
          <a:p>
            <a:pPr algn="r"/>
            <a:r>
              <a:rPr lang="zh-CN" altLang="en-US" sz="1400" b="1" spc="300">
                <a:solidFill>
                  <a:schemeClr val="bg1"/>
                </a:solidFill>
              </a:rPr>
              <a:t>请输入标题</a:t>
            </a:r>
          </a:p>
        </p:txBody>
      </p:sp>
      <p:sp>
        <p:nvSpPr>
          <p:cNvPr id="109" name="文本框 108">
            <a:extLst>
              <a:ext uri="{FF2B5EF4-FFF2-40B4-BE49-F238E27FC236}">
                <a16:creationId xmlns:a16="http://schemas.microsoft.com/office/drawing/2014/main" id="{5A27D02C-BB05-499B-B483-07B991648343}"/>
              </a:ext>
            </a:extLst>
          </p:cNvPr>
          <p:cNvSpPr txBox="1"/>
          <p:nvPr/>
        </p:nvSpPr>
        <p:spPr>
          <a:xfrm>
            <a:off x="9395419" y="1546442"/>
            <a:ext cx="1269359" cy="307777"/>
          </a:xfrm>
          <a:prstGeom prst="rect">
            <a:avLst/>
          </a:prstGeom>
          <a:solidFill>
            <a:srgbClr val="595959"/>
          </a:solidFill>
        </p:spPr>
        <p:txBody>
          <a:bodyPr wrap="square" rtlCol="0">
            <a:spAutoFit/>
          </a:bodyPr>
          <a:lstStyle/>
          <a:p>
            <a:pPr algn="r"/>
            <a:r>
              <a:rPr lang="zh-CN" altLang="en-US" sz="1400" b="1" spc="300">
                <a:solidFill>
                  <a:schemeClr val="bg1"/>
                </a:solidFill>
              </a:rPr>
              <a:t>请输入标题</a:t>
            </a:r>
          </a:p>
        </p:txBody>
      </p:sp>
    </p:spTree>
    <p:extLst>
      <p:ext uri="{BB962C8B-B14F-4D97-AF65-F5344CB8AC3E}">
        <p14:creationId xmlns:p14="http://schemas.microsoft.com/office/powerpoint/2010/main" val="3993741624"/>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CECEC"/>
        </a:solidFill>
        <a:effectLst/>
      </p:bgPr>
    </p:bg>
    <p:spTree>
      <p:nvGrpSpPr>
        <p:cNvPr id="1" name=""/>
        <p:cNvGrpSpPr/>
        <p:nvPr/>
      </p:nvGrpSpPr>
      <p:grpSpPr>
        <a:xfrm>
          <a:off x="0" y="0"/>
          <a:ext cx="0" cy="0"/>
          <a:chOff x="0" y="0"/>
          <a:chExt cx="0" cy="0"/>
        </a:xfrm>
      </p:grpSpPr>
      <p:pic>
        <p:nvPicPr>
          <p:cNvPr id="6" name="图片 5" descr="图片包含 户外艺术系列&#10;&#10;已生成高可信度的说明">
            <a:extLst>
              <a:ext uri="{FF2B5EF4-FFF2-40B4-BE49-F238E27FC236}">
                <a16:creationId xmlns:a16="http://schemas.microsoft.com/office/drawing/2014/main" id="{89D524ED-F1C6-411C-BF82-1FE0C3CECFC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4034103">
            <a:off x="4496854" y="-771208"/>
            <a:ext cx="3198292" cy="3198292"/>
          </a:xfrm>
          <a:prstGeom prst="rect">
            <a:avLst/>
          </a:prstGeom>
        </p:spPr>
      </p:pic>
      <p:grpSp>
        <p:nvGrpSpPr>
          <p:cNvPr id="3" name="组合 2">
            <a:extLst>
              <a:ext uri="{FF2B5EF4-FFF2-40B4-BE49-F238E27FC236}">
                <a16:creationId xmlns:a16="http://schemas.microsoft.com/office/drawing/2014/main" id="{54E81E20-9647-4114-9789-24000332A056}"/>
              </a:ext>
            </a:extLst>
          </p:cNvPr>
          <p:cNvGrpSpPr/>
          <p:nvPr/>
        </p:nvGrpSpPr>
        <p:grpSpPr>
          <a:xfrm>
            <a:off x="4506686" y="580571"/>
            <a:ext cx="3178629" cy="740229"/>
            <a:chOff x="986971" y="580571"/>
            <a:chExt cx="3178629" cy="740229"/>
          </a:xfrm>
        </p:grpSpPr>
        <p:sp>
          <p:nvSpPr>
            <p:cNvPr id="11" name="矩形: 圆角 10">
              <a:extLst>
                <a:ext uri="{FF2B5EF4-FFF2-40B4-BE49-F238E27FC236}">
                  <a16:creationId xmlns:a16="http://schemas.microsoft.com/office/drawing/2014/main" id="{6BCFDEB3-66BB-40C4-8D11-4501056B03A6}"/>
                </a:ext>
              </a:extLst>
            </p:cNvPr>
            <p:cNvSpPr/>
            <p:nvPr/>
          </p:nvSpPr>
          <p:spPr>
            <a:xfrm>
              <a:off x="986971" y="580571"/>
              <a:ext cx="3178629" cy="740229"/>
            </a:xfrm>
            <a:prstGeom prst="roundRect">
              <a:avLst>
                <a:gd name="adj" fmla="val 11520"/>
              </a:avLst>
            </a:prstGeom>
            <a:solidFill>
              <a:schemeClr val="bg1">
                <a:lumMod val="85000"/>
                <a:alpha val="72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2C435717-89EF-43A4-A56D-C1E52D455097}"/>
                </a:ext>
              </a:extLst>
            </p:cNvPr>
            <p:cNvSpPr txBox="1"/>
            <p:nvPr/>
          </p:nvSpPr>
          <p:spPr>
            <a:xfrm>
              <a:off x="1342934" y="658298"/>
              <a:ext cx="2466703" cy="584775"/>
            </a:xfrm>
            <a:prstGeom prst="rect">
              <a:avLst/>
            </a:prstGeom>
            <a:noFill/>
          </p:spPr>
          <p:txBody>
            <a:bodyPr wrap="square" rtlCol="0">
              <a:spAutoFit/>
            </a:bodyPr>
            <a:lstStyle/>
            <a:p>
              <a:r>
                <a:rPr lang="en-US" altLang="zh-CN" sz="3200" spc="300"/>
                <a:t>CONTENT</a:t>
              </a:r>
              <a:endParaRPr lang="zh-CN" altLang="en-US" sz="3200" spc="300"/>
            </a:p>
          </p:txBody>
        </p:sp>
      </p:grpSp>
      <p:grpSp>
        <p:nvGrpSpPr>
          <p:cNvPr id="28" name="组合 27">
            <a:extLst>
              <a:ext uri="{FF2B5EF4-FFF2-40B4-BE49-F238E27FC236}">
                <a16:creationId xmlns:a16="http://schemas.microsoft.com/office/drawing/2014/main" id="{54F2F81F-1381-469A-BD99-91691ACB81AF}"/>
              </a:ext>
            </a:extLst>
          </p:cNvPr>
          <p:cNvGrpSpPr/>
          <p:nvPr/>
        </p:nvGrpSpPr>
        <p:grpSpPr>
          <a:xfrm rot="3832947">
            <a:off x="8137174" y="119032"/>
            <a:ext cx="521102" cy="423992"/>
            <a:chOff x="189132" y="3432549"/>
            <a:chExt cx="990433" cy="805861"/>
          </a:xfrm>
        </p:grpSpPr>
        <p:cxnSp>
          <p:nvCxnSpPr>
            <p:cNvPr id="29" name="直接连接符 28">
              <a:extLst>
                <a:ext uri="{FF2B5EF4-FFF2-40B4-BE49-F238E27FC236}">
                  <a16:creationId xmlns:a16="http://schemas.microsoft.com/office/drawing/2014/main" id="{41F92CAA-0EEE-4A21-824E-E86591EC6710}"/>
                </a:ext>
              </a:extLst>
            </p:cNvPr>
            <p:cNvCxnSpPr/>
            <p:nvPr/>
          </p:nvCxnSpPr>
          <p:spPr>
            <a:xfrm rot="11174285" flipH="1">
              <a:off x="311114" y="3515865"/>
              <a:ext cx="190563" cy="6380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id="{CBF5BCA0-516C-4CBE-B86F-F076C5F832C2}"/>
                </a:ext>
              </a:extLst>
            </p:cNvPr>
            <p:cNvCxnSpPr/>
            <p:nvPr/>
          </p:nvCxnSpPr>
          <p:spPr>
            <a:xfrm rot="11174285" flipH="1">
              <a:off x="262523" y="3881807"/>
              <a:ext cx="860986" cy="331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id="{B66D5DF7-83FB-440B-9B4A-646E25647069}"/>
                </a:ext>
              </a:extLst>
            </p:cNvPr>
            <p:cNvCxnSpPr/>
            <p:nvPr/>
          </p:nvCxnSpPr>
          <p:spPr>
            <a:xfrm rot="11174285">
              <a:off x="550844" y="3476915"/>
              <a:ext cx="587028" cy="45504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2" name="椭圆 31">
              <a:extLst>
                <a:ext uri="{FF2B5EF4-FFF2-40B4-BE49-F238E27FC236}">
                  <a16:creationId xmlns:a16="http://schemas.microsoft.com/office/drawing/2014/main" id="{B32C0FBF-40D5-4F15-929B-12992D1B0258}"/>
                </a:ext>
              </a:extLst>
            </p:cNvPr>
            <p:cNvSpPr/>
            <p:nvPr/>
          </p:nvSpPr>
          <p:spPr>
            <a:xfrm rot="11174285">
              <a:off x="1067390" y="3905787"/>
              <a:ext cx="112175" cy="112175"/>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a:extLst>
                <a:ext uri="{FF2B5EF4-FFF2-40B4-BE49-F238E27FC236}">
                  <a16:creationId xmlns:a16="http://schemas.microsoft.com/office/drawing/2014/main" id="{1C1FB228-7770-45E5-8CCB-C84F42001401}"/>
                </a:ext>
              </a:extLst>
            </p:cNvPr>
            <p:cNvSpPr/>
            <p:nvPr/>
          </p:nvSpPr>
          <p:spPr>
            <a:xfrm rot="11174285">
              <a:off x="189132" y="4082061"/>
              <a:ext cx="156349" cy="15634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a:extLst>
                <a:ext uri="{FF2B5EF4-FFF2-40B4-BE49-F238E27FC236}">
                  <a16:creationId xmlns:a16="http://schemas.microsoft.com/office/drawing/2014/main" id="{09B17D62-FEEE-4C83-8D70-558FBA77107C}"/>
                </a:ext>
              </a:extLst>
            </p:cNvPr>
            <p:cNvSpPr/>
            <p:nvPr/>
          </p:nvSpPr>
          <p:spPr>
            <a:xfrm rot="11174285">
              <a:off x="520660" y="3432549"/>
              <a:ext cx="89295" cy="8929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3" name="直接连接符 12">
            <a:extLst>
              <a:ext uri="{FF2B5EF4-FFF2-40B4-BE49-F238E27FC236}">
                <a16:creationId xmlns:a16="http://schemas.microsoft.com/office/drawing/2014/main" id="{1BC85318-81BB-4E15-B5E5-701F08E348FF}"/>
              </a:ext>
            </a:extLst>
          </p:cNvPr>
          <p:cNvCxnSpPr/>
          <p:nvPr/>
        </p:nvCxnSpPr>
        <p:spPr>
          <a:xfrm>
            <a:off x="0" y="4181475"/>
            <a:ext cx="12192000" cy="0"/>
          </a:xfrm>
          <a:prstGeom prst="line">
            <a:avLst/>
          </a:prstGeom>
          <a:ln w="19050">
            <a:solidFill>
              <a:schemeClr val="tx1">
                <a:lumMod val="50000"/>
                <a:lumOff val="50000"/>
                <a:alpha val="43000"/>
              </a:schemeClr>
            </a:solidFill>
          </a:ln>
        </p:spPr>
        <p:style>
          <a:lnRef idx="1">
            <a:schemeClr val="accent1"/>
          </a:lnRef>
          <a:fillRef idx="0">
            <a:schemeClr val="accent1"/>
          </a:fillRef>
          <a:effectRef idx="0">
            <a:schemeClr val="accent1"/>
          </a:effectRef>
          <a:fontRef idx="minor">
            <a:schemeClr val="tx1"/>
          </a:fontRef>
        </p:style>
      </p:cxnSp>
      <p:sp>
        <p:nvSpPr>
          <p:cNvPr id="14" name="椭圆 13">
            <a:extLst>
              <a:ext uri="{FF2B5EF4-FFF2-40B4-BE49-F238E27FC236}">
                <a16:creationId xmlns:a16="http://schemas.microsoft.com/office/drawing/2014/main" id="{15160783-0C33-4392-B05E-B2A60C407C2F}"/>
              </a:ext>
            </a:extLst>
          </p:cNvPr>
          <p:cNvSpPr/>
          <p:nvPr/>
        </p:nvSpPr>
        <p:spPr>
          <a:xfrm rot="11174285">
            <a:off x="2098591" y="4121826"/>
            <a:ext cx="160862" cy="160862"/>
          </a:xfrm>
          <a:prstGeom prst="ellipse">
            <a:avLst/>
          </a:prstGeom>
          <a:solidFill>
            <a:srgbClr val="595959"/>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50000"/>
                </a:schemeClr>
              </a:solidFill>
            </a:endParaRPr>
          </a:p>
        </p:txBody>
      </p:sp>
      <p:sp>
        <p:nvSpPr>
          <p:cNvPr id="15" name="椭圆 14">
            <a:extLst>
              <a:ext uri="{FF2B5EF4-FFF2-40B4-BE49-F238E27FC236}">
                <a16:creationId xmlns:a16="http://schemas.microsoft.com/office/drawing/2014/main" id="{6BFC3652-6CB1-4822-862C-95F6B24737CB}"/>
              </a:ext>
            </a:extLst>
          </p:cNvPr>
          <p:cNvSpPr/>
          <p:nvPr/>
        </p:nvSpPr>
        <p:spPr>
          <a:xfrm rot="11174285">
            <a:off x="340254" y="4032375"/>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50000"/>
                </a:schemeClr>
              </a:solidFill>
            </a:endParaRPr>
          </a:p>
        </p:txBody>
      </p:sp>
      <p:sp>
        <p:nvSpPr>
          <p:cNvPr id="16" name="椭圆 15">
            <a:extLst>
              <a:ext uri="{FF2B5EF4-FFF2-40B4-BE49-F238E27FC236}">
                <a16:creationId xmlns:a16="http://schemas.microsoft.com/office/drawing/2014/main" id="{A1736F28-A0B3-49C1-805C-6C7BE686201E}"/>
              </a:ext>
            </a:extLst>
          </p:cNvPr>
          <p:cNvSpPr/>
          <p:nvPr/>
        </p:nvSpPr>
        <p:spPr>
          <a:xfrm rot="11174285">
            <a:off x="3347090" y="4041687"/>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50000"/>
                </a:schemeClr>
              </a:solidFill>
            </a:endParaRPr>
          </a:p>
        </p:txBody>
      </p:sp>
      <p:sp>
        <p:nvSpPr>
          <p:cNvPr id="17" name="椭圆 16">
            <a:extLst>
              <a:ext uri="{FF2B5EF4-FFF2-40B4-BE49-F238E27FC236}">
                <a16:creationId xmlns:a16="http://schemas.microsoft.com/office/drawing/2014/main" id="{AA810E51-BA1E-4A94-90E7-DBAF51E8FF66}"/>
              </a:ext>
            </a:extLst>
          </p:cNvPr>
          <p:cNvSpPr/>
          <p:nvPr/>
        </p:nvSpPr>
        <p:spPr>
          <a:xfrm rot="11174285">
            <a:off x="7000792" y="4121826"/>
            <a:ext cx="160862" cy="160862"/>
          </a:xfrm>
          <a:prstGeom prst="ellipse">
            <a:avLst/>
          </a:prstGeom>
          <a:solidFill>
            <a:srgbClr val="595959"/>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50000"/>
                </a:schemeClr>
              </a:solidFill>
            </a:endParaRPr>
          </a:p>
        </p:txBody>
      </p:sp>
      <p:sp>
        <p:nvSpPr>
          <p:cNvPr id="18" name="椭圆 17">
            <a:extLst>
              <a:ext uri="{FF2B5EF4-FFF2-40B4-BE49-F238E27FC236}">
                <a16:creationId xmlns:a16="http://schemas.microsoft.com/office/drawing/2014/main" id="{3E44D1F1-CD3E-45AA-96E2-EAD0F3855D09}"/>
              </a:ext>
            </a:extLst>
          </p:cNvPr>
          <p:cNvSpPr/>
          <p:nvPr/>
        </p:nvSpPr>
        <p:spPr>
          <a:xfrm rot="11174285">
            <a:off x="5318654" y="4032375"/>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50000"/>
                </a:schemeClr>
              </a:solidFill>
            </a:endParaRPr>
          </a:p>
        </p:txBody>
      </p:sp>
      <p:sp>
        <p:nvSpPr>
          <p:cNvPr id="19" name="椭圆 18">
            <a:extLst>
              <a:ext uri="{FF2B5EF4-FFF2-40B4-BE49-F238E27FC236}">
                <a16:creationId xmlns:a16="http://schemas.microsoft.com/office/drawing/2014/main" id="{C6BA0FA7-BB3D-40B6-AF0C-14D2BFA65BAF}"/>
              </a:ext>
            </a:extLst>
          </p:cNvPr>
          <p:cNvSpPr/>
          <p:nvPr/>
        </p:nvSpPr>
        <p:spPr>
          <a:xfrm rot="11174285">
            <a:off x="8325490" y="4041687"/>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50000"/>
                </a:schemeClr>
              </a:solidFill>
            </a:endParaRPr>
          </a:p>
        </p:txBody>
      </p:sp>
      <p:sp>
        <p:nvSpPr>
          <p:cNvPr id="20" name="椭圆 19">
            <a:extLst>
              <a:ext uri="{FF2B5EF4-FFF2-40B4-BE49-F238E27FC236}">
                <a16:creationId xmlns:a16="http://schemas.microsoft.com/office/drawing/2014/main" id="{EDE55611-AC48-489F-88C9-ADECAF634AE9}"/>
              </a:ext>
            </a:extLst>
          </p:cNvPr>
          <p:cNvSpPr/>
          <p:nvPr/>
        </p:nvSpPr>
        <p:spPr>
          <a:xfrm rot="11174285">
            <a:off x="9790696" y="4121825"/>
            <a:ext cx="160862" cy="160862"/>
          </a:xfrm>
          <a:prstGeom prst="ellipse">
            <a:avLst/>
          </a:prstGeom>
          <a:solidFill>
            <a:srgbClr val="595959"/>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50000"/>
                </a:schemeClr>
              </a:solidFill>
            </a:endParaRPr>
          </a:p>
        </p:txBody>
      </p:sp>
      <p:sp>
        <p:nvSpPr>
          <p:cNvPr id="21" name="椭圆 20">
            <a:extLst>
              <a:ext uri="{FF2B5EF4-FFF2-40B4-BE49-F238E27FC236}">
                <a16:creationId xmlns:a16="http://schemas.microsoft.com/office/drawing/2014/main" id="{574CF35B-304D-440E-8696-3347F57E03F7}"/>
              </a:ext>
            </a:extLst>
          </p:cNvPr>
          <p:cNvSpPr/>
          <p:nvPr/>
        </p:nvSpPr>
        <p:spPr>
          <a:xfrm rot="11174285">
            <a:off x="11115394" y="4041686"/>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50000"/>
                </a:schemeClr>
              </a:solidFill>
            </a:endParaRPr>
          </a:p>
        </p:txBody>
      </p:sp>
      <p:cxnSp>
        <p:nvCxnSpPr>
          <p:cNvPr id="22" name="直接连接符 21">
            <a:extLst>
              <a:ext uri="{FF2B5EF4-FFF2-40B4-BE49-F238E27FC236}">
                <a16:creationId xmlns:a16="http://schemas.microsoft.com/office/drawing/2014/main" id="{ACDC2FA0-8FFA-4A8B-9625-BF3DE3F3F236}"/>
              </a:ext>
            </a:extLst>
          </p:cNvPr>
          <p:cNvCxnSpPr>
            <a:stCxn id="15" idx="3"/>
          </p:cNvCxnSpPr>
          <p:nvPr/>
        </p:nvCxnSpPr>
        <p:spPr>
          <a:xfrm flipV="1">
            <a:off x="539772" y="3804439"/>
            <a:ext cx="686767" cy="269854"/>
          </a:xfrm>
          <a:prstGeom prst="line">
            <a:avLst/>
          </a:prstGeom>
          <a:ln>
            <a:solidFill>
              <a:schemeClr val="tx1">
                <a:lumMod val="50000"/>
                <a:lumOff val="50000"/>
                <a:alpha val="21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FE397710-2C59-45CA-83DE-96E833FA1926}"/>
              </a:ext>
            </a:extLst>
          </p:cNvPr>
          <p:cNvCxnSpPr>
            <a:endCxn id="14" idx="5"/>
          </p:cNvCxnSpPr>
          <p:nvPr/>
        </p:nvCxnSpPr>
        <p:spPr>
          <a:xfrm>
            <a:off x="1226539" y="3804439"/>
            <a:ext cx="902127" cy="335102"/>
          </a:xfrm>
          <a:prstGeom prst="line">
            <a:avLst/>
          </a:prstGeom>
          <a:ln>
            <a:solidFill>
              <a:schemeClr val="tx1">
                <a:lumMod val="50000"/>
                <a:lumOff val="50000"/>
                <a:alpha val="21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A48B29B9-11D2-4B61-8AC6-ECC2227DE6D6}"/>
              </a:ext>
            </a:extLst>
          </p:cNvPr>
          <p:cNvCxnSpPr>
            <a:stCxn id="14" idx="1"/>
            <a:endCxn id="26" idx="5"/>
          </p:cNvCxnSpPr>
          <p:nvPr/>
        </p:nvCxnSpPr>
        <p:spPr>
          <a:xfrm>
            <a:off x="2229378" y="4264973"/>
            <a:ext cx="340215" cy="663745"/>
          </a:xfrm>
          <a:prstGeom prst="line">
            <a:avLst/>
          </a:prstGeom>
          <a:ln>
            <a:solidFill>
              <a:schemeClr val="tx1">
                <a:lumMod val="50000"/>
                <a:lumOff val="50000"/>
                <a:alpha val="21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36A9EAEF-0CB1-4BDB-9D3B-AE96B25EE8E6}"/>
              </a:ext>
            </a:extLst>
          </p:cNvPr>
          <p:cNvCxnSpPr>
            <a:stCxn id="26" idx="7"/>
            <a:endCxn id="16" idx="7"/>
          </p:cNvCxnSpPr>
          <p:nvPr/>
        </p:nvCxnSpPr>
        <p:spPr>
          <a:xfrm flipV="1">
            <a:off x="2560627" y="4225588"/>
            <a:ext cx="811371" cy="785152"/>
          </a:xfrm>
          <a:prstGeom prst="line">
            <a:avLst/>
          </a:prstGeom>
          <a:ln>
            <a:solidFill>
              <a:schemeClr val="tx1">
                <a:lumMod val="50000"/>
                <a:lumOff val="50000"/>
                <a:alpha val="21000"/>
              </a:schemeClr>
            </a:solidFill>
          </a:ln>
        </p:spPr>
        <p:style>
          <a:lnRef idx="1">
            <a:schemeClr val="accent1"/>
          </a:lnRef>
          <a:fillRef idx="0">
            <a:schemeClr val="accent1"/>
          </a:fillRef>
          <a:effectRef idx="0">
            <a:schemeClr val="accent1"/>
          </a:effectRef>
          <a:fontRef idx="minor">
            <a:schemeClr val="tx1"/>
          </a:fontRef>
        </p:style>
      </p:cxnSp>
      <p:sp>
        <p:nvSpPr>
          <p:cNvPr id="26" name="椭圆 25">
            <a:extLst>
              <a:ext uri="{FF2B5EF4-FFF2-40B4-BE49-F238E27FC236}">
                <a16:creationId xmlns:a16="http://schemas.microsoft.com/office/drawing/2014/main" id="{89BE66EF-194E-4079-B6B6-E1D715E8DFC4}"/>
              </a:ext>
            </a:extLst>
          </p:cNvPr>
          <p:cNvSpPr/>
          <p:nvPr/>
        </p:nvSpPr>
        <p:spPr>
          <a:xfrm rot="11174285">
            <a:off x="2547778" y="4915869"/>
            <a:ext cx="116686" cy="11668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50000"/>
                </a:schemeClr>
              </a:solidFill>
            </a:endParaRPr>
          </a:p>
        </p:txBody>
      </p:sp>
      <p:cxnSp>
        <p:nvCxnSpPr>
          <p:cNvPr id="27" name="直接连接符 26">
            <a:extLst>
              <a:ext uri="{FF2B5EF4-FFF2-40B4-BE49-F238E27FC236}">
                <a16:creationId xmlns:a16="http://schemas.microsoft.com/office/drawing/2014/main" id="{427DAE5D-2DB7-4785-B59A-0FF8D90F5ABD}"/>
              </a:ext>
            </a:extLst>
          </p:cNvPr>
          <p:cNvCxnSpPr/>
          <p:nvPr/>
        </p:nvCxnSpPr>
        <p:spPr>
          <a:xfrm flipV="1">
            <a:off x="3475027" y="3716111"/>
            <a:ext cx="1140516" cy="365715"/>
          </a:xfrm>
          <a:prstGeom prst="line">
            <a:avLst/>
          </a:prstGeom>
          <a:ln>
            <a:solidFill>
              <a:schemeClr val="tx1">
                <a:lumMod val="50000"/>
                <a:lumOff val="50000"/>
                <a:alpha val="21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id="{F9FF47DA-A4DB-4D19-9B3C-B316B706B69A}"/>
              </a:ext>
            </a:extLst>
          </p:cNvPr>
          <p:cNvCxnSpPr>
            <a:stCxn id="18" idx="5"/>
          </p:cNvCxnSpPr>
          <p:nvPr/>
        </p:nvCxnSpPr>
        <p:spPr>
          <a:xfrm flipH="1" flipV="1">
            <a:off x="4632960" y="3720465"/>
            <a:ext cx="727612" cy="336601"/>
          </a:xfrm>
          <a:prstGeom prst="line">
            <a:avLst/>
          </a:prstGeom>
          <a:ln>
            <a:solidFill>
              <a:schemeClr val="tx1">
                <a:lumMod val="75000"/>
                <a:lumOff val="25000"/>
                <a:alpha val="21000"/>
              </a:schemeClr>
            </a:solidFill>
          </a:ln>
        </p:spPr>
        <p:style>
          <a:lnRef idx="1">
            <a:schemeClr val="accent1"/>
          </a:lnRef>
          <a:fillRef idx="0">
            <a:schemeClr val="accent1"/>
          </a:fillRef>
          <a:effectRef idx="0">
            <a:schemeClr val="accent1"/>
          </a:effectRef>
          <a:fontRef idx="minor">
            <a:schemeClr val="tx1"/>
          </a:fontRef>
        </p:style>
      </p:cxnSp>
      <p:sp>
        <p:nvSpPr>
          <p:cNvPr id="36" name="椭圆 35">
            <a:extLst>
              <a:ext uri="{FF2B5EF4-FFF2-40B4-BE49-F238E27FC236}">
                <a16:creationId xmlns:a16="http://schemas.microsoft.com/office/drawing/2014/main" id="{53E3C46C-BBE4-4629-A986-BD57A4788DA9}"/>
              </a:ext>
            </a:extLst>
          </p:cNvPr>
          <p:cNvSpPr/>
          <p:nvPr/>
        </p:nvSpPr>
        <p:spPr>
          <a:xfrm rot="11174285">
            <a:off x="4543512" y="3672147"/>
            <a:ext cx="102364" cy="102364"/>
          </a:xfrm>
          <a:prstGeom prst="ellipse">
            <a:avLst/>
          </a:prstGeom>
          <a:solidFill>
            <a:srgbClr val="595959"/>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50000"/>
                </a:schemeClr>
              </a:solidFill>
            </a:endParaRPr>
          </a:p>
        </p:txBody>
      </p:sp>
      <p:cxnSp>
        <p:nvCxnSpPr>
          <p:cNvPr id="37" name="直接连接符 36">
            <a:extLst>
              <a:ext uri="{FF2B5EF4-FFF2-40B4-BE49-F238E27FC236}">
                <a16:creationId xmlns:a16="http://schemas.microsoft.com/office/drawing/2014/main" id="{5E13BB9F-7355-44C4-91B1-CEB9E6F0E802}"/>
              </a:ext>
            </a:extLst>
          </p:cNvPr>
          <p:cNvCxnSpPr/>
          <p:nvPr/>
        </p:nvCxnSpPr>
        <p:spPr>
          <a:xfrm>
            <a:off x="5403840" y="4167552"/>
            <a:ext cx="254010" cy="499698"/>
          </a:xfrm>
          <a:prstGeom prst="line">
            <a:avLst/>
          </a:prstGeom>
          <a:ln>
            <a:solidFill>
              <a:schemeClr val="tx1">
                <a:lumMod val="75000"/>
                <a:lumOff val="25000"/>
                <a:alpha val="21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id="{C3174898-DFEC-4F37-9AB8-81B7A08FCE7E}"/>
              </a:ext>
            </a:extLst>
          </p:cNvPr>
          <p:cNvCxnSpPr>
            <a:stCxn id="17" idx="7"/>
          </p:cNvCxnSpPr>
          <p:nvPr/>
        </p:nvCxnSpPr>
        <p:spPr>
          <a:xfrm flipH="1">
            <a:off x="5661659" y="4252613"/>
            <a:ext cx="1356848" cy="396540"/>
          </a:xfrm>
          <a:prstGeom prst="line">
            <a:avLst/>
          </a:prstGeom>
          <a:ln>
            <a:solidFill>
              <a:schemeClr val="tx1">
                <a:lumMod val="75000"/>
                <a:lumOff val="25000"/>
                <a:alpha val="21000"/>
              </a:schemeClr>
            </a:solidFill>
          </a:ln>
        </p:spPr>
        <p:style>
          <a:lnRef idx="1">
            <a:schemeClr val="accent1"/>
          </a:lnRef>
          <a:fillRef idx="0">
            <a:schemeClr val="accent1"/>
          </a:fillRef>
          <a:effectRef idx="0">
            <a:schemeClr val="accent1"/>
          </a:effectRef>
          <a:fontRef idx="minor">
            <a:schemeClr val="tx1"/>
          </a:fontRef>
        </p:style>
      </p:cxnSp>
      <p:sp>
        <p:nvSpPr>
          <p:cNvPr id="39" name="椭圆 38">
            <a:extLst>
              <a:ext uri="{FF2B5EF4-FFF2-40B4-BE49-F238E27FC236}">
                <a16:creationId xmlns:a16="http://schemas.microsoft.com/office/drawing/2014/main" id="{B485D709-6F59-45D3-AC66-2F925B7DD3D9}"/>
              </a:ext>
            </a:extLst>
          </p:cNvPr>
          <p:cNvSpPr/>
          <p:nvPr/>
        </p:nvSpPr>
        <p:spPr>
          <a:xfrm rot="11174285">
            <a:off x="5578556" y="4581703"/>
            <a:ext cx="153494" cy="15349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50000"/>
                </a:schemeClr>
              </a:solidFill>
            </a:endParaRPr>
          </a:p>
        </p:txBody>
      </p:sp>
      <p:cxnSp>
        <p:nvCxnSpPr>
          <p:cNvPr id="40" name="直接连接符 39">
            <a:extLst>
              <a:ext uri="{FF2B5EF4-FFF2-40B4-BE49-F238E27FC236}">
                <a16:creationId xmlns:a16="http://schemas.microsoft.com/office/drawing/2014/main" id="{FC1E047A-336B-4A08-9880-8585EE36BDFD}"/>
              </a:ext>
            </a:extLst>
          </p:cNvPr>
          <p:cNvCxnSpPr/>
          <p:nvPr/>
        </p:nvCxnSpPr>
        <p:spPr>
          <a:xfrm flipH="1">
            <a:off x="7104699" y="3595688"/>
            <a:ext cx="1896428" cy="510540"/>
          </a:xfrm>
          <a:prstGeom prst="line">
            <a:avLst/>
          </a:prstGeom>
          <a:ln>
            <a:solidFill>
              <a:schemeClr val="tx1">
                <a:lumMod val="75000"/>
                <a:lumOff val="25000"/>
                <a:alpha val="21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 40">
            <a:extLst>
              <a:ext uri="{FF2B5EF4-FFF2-40B4-BE49-F238E27FC236}">
                <a16:creationId xmlns:a16="http://schemas.microsoft.com/office/drawing/2014/main" id="{1F78A761-35EE-441D-BC7F-00EB0361FDB5}"/>
              </a:ext>
            </a:extLst>
          </p:cNvPr>
          <p:cNvCxnSpPr>
            <a:stCxn id="20" idx="5"/>
          </p:cNvCxnSpPr>
          <p:nvPr/>
        </p:nvCxnSpPr>
        <p:spPr>
          <a:xfrm flipH="1" flipV="1">
            <a:off x="9029700" y="3552825"/>
            <a:ext cx="791071" cy="586715"/>
          </a:xfrm>
          <a:prstGeom prst="line">
            <a:avLst/>
          </a:prstGeom>
          <a:ln>
            <a:solidFill>
              <a:schemeClr val="tx1">
                <a:lumMod val="65000"/>
                <a:lumOff val="35000"/>
                <a:alpha val="21000"/>
              </a:schemeClr>
            </a:solidFill>
          </a:ln>
        </p:spPr>
        <p:style>
          <a:lnRef idx="1">
            <a:schemeClr val="accent1"/>
          </a:lnRef>
          <a:fillRef idx="0">
            <a:schemeClr val="accent1"/>
          </a:fillRef>
          <a:effectRef idx="0">
            <a:schemeClr val="accent1"/>
          </a:effectRef>
          <a:fontRef idx="minor">
            <a:schemeClr val="tx1"/>
          </a:fontRef>
        </p:style>
      </p:cxnSp>
      <p:sp>
        <p:nvSpPr>
          <p:cNvPr id="42" name="椭圆 41">
            <a:extLst>
              <a:ext uri="{FF2B5EF4-FFF2-40B4-BE49-F238E27FC236}">
                <a16:creationId xmlns:a16="http://schemas.microsoft.com/office/drawing/2014/main" id="{78CDA8A6-25D2-4CEF-8566-85DDE2FAB506}"/>
              </a:ext>
            </a:extLst>
          </p:cNvPr>
          <p:cNvSpPr/>
          <p:nvPr/>
        </p:nvSpPr>
        <p:spPr>
          <a:xfrm rot="11174285">
            <a:off x="8990541" y="3460875"/>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50000"/>
                </a:schemeClr>
              </a:solidFill>
            </a:endParaRPr>
          </a:p>
        </p:txBody>
      </p:sp>
      <p:cxnSp>
        <p:nvCxnSpPr>
          <p:cNvPr id="43" name="直接连接符 42">
            <a:extLst>
              <a:ext uri="{FF2B5EF4-FFF2-40B4-BE49-F238E27FC236}">
                <a16:creationId xmlns:a16="http://schemas.microsoft.com/office/drawing/2014/main" id="{F3DD0849-9C05-435C-A9F2-7CA8361FEFCE}"/>
              </a:ext>
            </a:extLst>
          </p:cNvPr>
          <p:cNvCxnSpPr>
            <a:endCxn id="19" idx="1"/>
          </p:cNvCxnSpPr>
          <p:nvPr/>
        </p:nvCxnSpPr>
        <p:spPr>
          <a:xfrm flipH="1" flipV="1">
            <a:off x="8509391" y="4242967"/>
            <a:ext cx="1277547" cy="567159"/>
          </a:xfrm>
          <a:prstGeom prst="line">
            <a:avLst/>
          </a:prstGeom>
          <a:ln>
            <a:solidFill>
              <a:schemeClr val="tx1">
                <a:lumMod val="65000"/>
                <a:lumOff val="35000"/>
                <a:alpha val="2100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60EE8AC9-FBEF-429A-A8D2-690EFCB81F34}"/>
              </a:ext>
            </a:extLst>
          </p:cNvPr>
          <p:cNvCxnSpPr>
            <a:cxnSpLocks/>
            <a:stCxn id="21" idx="7"/>
          </p:cNvCxnSpPr>
          <p:nvPr/>
        </p:nvCxnSpPr>
        <p:spPr>
          <a:xfrm flipH="1">
            <a:off x="9782432" y="4225587"/>
            <a:ext cx="1357870" cy="584539"/>
          </a:xfrm>
          <a:prstGeom prst="line">
            <a:avLst/>
          </a:prstGeom>
          <a:ln>
            <a:solidFill>
              <a:schemeClr val="tx1">
                <a:lumMod val="65000"/>
                <a:lumOff val="35000"/>
                <a:alpha val="21000"/>
              </a:schemeClr>
            </a:solidFill>
          </a:ln>
        </p:spPr>
        <p:style>
          <a:lnRef idx="1">
            <a:schemeClr val="accent1"/>
          </a:lnRef>
          <a:fillRef idx="0">
            <a:schemeClr val="accent1"/>
          </a:fillRef>
          <a:effectRef idx="0">
            <a:schemeClr val="accent1"/>
          </a:effectRef>
          <a:fontRef idx="minor">
            <a:schemeClr val="tx1"/>
          </a:fontRef>
        </p:style>
      </p:cxnSp>
      <p:sp>
        <p:nvSpPr>
          <p:cNvPr id="45" name="文本框 44">
            <a:extLst>
              <a:ext uri="{FF2B5EF4-FFF2-40B4-BE49-F238E27FC236}">
                <a16:creationId xmlns:a16="http://schemas.microsoft.com/office/drawing/2014/main" id="{0B7F80FD-A0ED-4C15-9265-6A60A74FFC4C}"/>
              </a:ext>
            </a:extLst>
          </p:cNvPr>
          <p:cNvSpPr txBox="1"/>
          <p:nvPr/>
        </p:nvSpPr>
        <p:spPr>
          <a:xfrm>
            <a:off x="328736" y="3252756"/>
            <a:ext cx="1761591" cy="584775"/>
          </a:xfrm>
          <a:prstGeom prst="rect">
            <a:avLst/>
          </a:prstGeom>
          <a:noFill/>
        </p:spPr>
        <p:txBody>
          <a:bodyPr wrap="square" rtlCol="0">
            <a:spAutoFit/>
          </a:bodyPr>
          <a:lstStyle/>
          <a:p>
            <a:r>
              <a:rPr lang="en-US" altLang="zh-CN" sz="3200" dirty="0">
                <a:solidFill>
                  <a:schemeClr val="bg1">
                    <a:lumMod val="50000"/>
                  </a:schemeClr>
                </a:solidFill>
                <a:latin typeface="Calibri" panose="020F0502020204030204" pitchFamily="34" charset="0"/>
                <a:cs typeface="Calibri" panose="020F0502020204030204" pitchFamily="34" charset="0"/>
              </a:rPr>
              <a:t>01.</a:t>
            </a:r>
            <a:endParaRPr lang="zh-CN" altLang="en-US" sz="3200" dirty="0">
              <a:solidFill>
                <a:schemeClr val="bg1">
                  <a:lumMod val="50000"/>
                </a:schemeClr>
              </a:solidFill>
              <a:latin typeface="Calibri" panose="020F0502020204030204" pitchFamily="34" charset="0"/>
              <a:cs typeface="Calibri" panose="020F0502020204030204" pitchFamily="34" charset="0"/>
            </a:endParaRPr>
          </a:p>
        </p:txBody>
      </p:sp>
      <p:sp>
        <p:nvSpPr>
          <p:cNvPr id="46" name="文本框 45">
            <a:extLst>
              <a:ext uri="{FF2B5EF4-FFF2-40B4-BE49-F238E27FC236}">
                <a16:creationId xmlns:a16="http://schemas.microsoft.com/office/drawing/2014/main" id="{50C96D59-40E1-4C9F-BC22-E6BA401A2A5F}"/>
              </a:ext>
            </a:extLst>
          </p:cNvPr>
          <p:cNvSpPr txBox="1"/>
          <p:nvPr/>
        </p:nvSpPr>
        <p:spPr>
          <a:xfrm>
            <a:off x="2833843" y="4413515"/>
            <a:ext cx="1761591" cy="584775"/>
          </a:xfrm>
          <a:prstGeom prst="rect">
            <a:avLst/>
          </a:prstGeom>
          <a:noFill/>
        </p:spPr>
        <p:txBody>
          <a:bodyPr wrap="square" rtlCol="0">
            <a:spAutoFit/>
          </a:bodyPr>
          <a:lstStyle/>
          <a:p>
            <a:r>
              <a:rPr lang="en-US" altLang="zh-CN" sz="3200" dirty="0">
                <a:solidFill>
                  <a:schemeClr val="bg1">
                    <a:lumMod val="50000"/>
                  </a:schemeClr>
                </a:solidFill>
                <a:latin typeface="Calibri" panose="020F0502020204030204" pitchFamily="34" charset="0"/>
                <a:cs typeface="Calibri" panose="020F0502020204030204" pitchFamily="34" charset="0"/>
              </a:rPr>
              <a:t>02.</a:t>
            </a:r>
            <a:endParaRPr lang="zh-CN" altLang="en-US" sz="3200" dirty="0">
              <a:solidFill>
                <a:schemeClr val="bg1">
                  <a:lumMod val="50000"/>
                </a:schemeClr>
              </a:solidFill>
              <a:latin typeface="Calibri" panose="020F0502020204030204" pitchFamily="34" charset="0"/>
              <a:cs typeface="Calibri" panose="020F0502020204030204" pitchFamily="34" charset="0"/>
            </a:endParaRPr>
          </a:p>
        </p:txBody>
      </p:sp>
      <p:sp>
        <p:nvSpPr>
          <p:cNvPr id="47" name="文本框 46">
            <a:extLst>
              <a:ext uri="{FF2B5EF4-FFF2-40B4-BE49-F238E27FC236}">
                <a16:creationId xmlns:a16="http://schemas.microsoft.com/office/drawing/2014/main" id="{78470B80-6880-4E85-A61F-A4211770AAE6}"/>
              </a:ext>
            </a:extLst>
          </p:cNvPr>
          <p:cNvSpPr txBox="1"/>
          <p:nvPr/>
        </p:nvSpPr>
        <p:spPr>
          <a:xfrm>
            <a:off x="4602420" y="3316464"/>
            <a:ext cx="1761591" cy="584775"/>
          </a:xfrm>
          <a:prstGeom prst="rect">
            <a:avLst/>
          </a:prstGeom>
          <a:noFill/>
        </p:spPr>
        <p:txBody>
          <a:bodyPr wrap="square" rtlCol="0">
            <a:spAutoFit/>
          </a:bodyPr>
          <a:lstStyle/>
          <a:p>
            <a:r>
              <a:rPr lang="en-US" altLang="zh-CN" sz="3200">
                <a:solidFill>
                  <a:schemeClr val="bg1">
                    <a:lumMod val="50000"/>
                  </a:schemeClr>
                </a:solidFill>
                <a:latin typeface="Calibri" panose="020F0502020204030204" pitchFamily="34" charset="0"/>
                <a:cs typeface="Calibri" panose="020F0502020204030204" pitchFamily="34" charset="0"/>
              </a:rPr>
              <a:t>03.</a:t>
            </a:r>
            <a:endParaRPr lang="zh-CN" altLang="en-US" sz="3200" dirty="0">
              <a:solidFill>
                <a:schemeClr val="bg1">
                  <a:lumMod val="50000"/>
                </a:schemeClr>
              </a:solidFill>
              <a:latin typeface="Calibri" panose="020F0502020204030204" pitchFamily="34" charset="0"/>
              <a:cs typeface="Calibri" panose="020F0502020204030204" pitchFamily="34" charset="0"/>
            </a:endParaRPr>
          </a:p>
        </p:txBody>
      </p:sp>
      <p:sp>
        <p:nvSpPr>
          <p:cNvPr id="48" name="文本框 47">
            <a:extLst>
              <a:ext uri="{FF2B5EF4-FFF2-40B4-BE49-F238E27FC236}">
                <a16:creationId xmlns:a16="http://schemas.microsoft.com/office/drawing/2014/main" id="{B25C554B-DA8F-4BC9-800B-8DD4C1C1B465}"/>
              </a:ext>
            </a:extLst>
          </p:cNvPr>
          <p:cNvSpPr txBox="1"/>
          <p:nvPr/>
        </p:nvSpPr>
        <p:spPr>
          <a:xfrm>
            <a:off x="6373737" y="4422775"/>
            <a:ext cx="1761591" cy="584775"/>
          </a:xfrm>
          <a:prstGeom prst="rect">
            <a:avLst/>
          </a:prstGeom>
          <a:noFill/>
        </p:spPr>
        <p:txBody>
          <a:bodyPr wrap="square" rtlCol="0">
            <a:spAutoFit/>
          </a:bodyPr>
          <a:lstStyle/>
          <a:p>
            <a:r>
              <a:rPr lang="en-US" altLang="zh-CN" sz="3200" dirty="0">
                <a:solidFill>
                  <a:schemeClr val="bg1">
                    <a:lumMod val="50000"/>
                  </a:schemeClr>
                </a:solidFill>
                <a:latin typeface="Calibri" panose="020F0502020204030204" pitchFamily="34" charset="0"/>
                <a:cs typeface="Calibri" panose="020F0502020204030204" pitchFamily="34" charset="0"/>
              </a:rPr>
              <a:t>04.</a:t>
            </a:r>
            <a:endParaRPr lang="zh-CN" altLang="en-US" sz="3200" dirty="0">
              <a:solidFill>
                <a:schemeClr val="bg1">
                  <a:lumMod val="50000"/>
                </a:schemeClr>
              </a:solidFill>
              <a:latin typeface="Calibri" panose="020F0502020204030204" pitchFamily="34" charset="0"/>
              <a:cs typeface="Calibri" panose="020F0502020204030204" pitchFamily="34" charset="0"/>
            </a:endParaRPr>
          </a:p>
        </p:txBody>
      </p:sp>
      <p:sp>
        <p:nvSpPr>
          <p:cNvPr id="49" name="矩形 48">
            <a:extLst>
              <a:ext uri="{FF2B5EF4-FFF2-40B4-BE49-F238E27FC236}">
                <a16:creationId xmlns:a16="http://schemas.microsoft.com/office/drawing/2014/main" id="{9F790E0B-E40F-4E15-B32B-0BE17B3718E5}"/>
              </a:ext>
            </a:extLst>
          </p:cNvPr>
          <p:cNvSpPr/>
          <p:nvPr/>
        </p:nvSpPr>
        <p:spPr>
          <a:xfrm>
            <a:off x="945044" y="3362680"/>
            <a:ext cx="1133644" cy="400110"/>
          </a:xfrm>
          <a:prstGeom prst="rect">
            <a:avLst/>
          </a:prstGeom>
        </p:spPr>
        <p:txBody>
          <a:bodyPr wrap="none">
            <a:spAutoFit/>
          </a:bodyPr>
          <a:lstStyle/>
          <a:p>
            <a:r>
              <a:rPr lang="en-US" altLang="zh-CN" sz="2000" b="1" spc="300" dirty="0">
                <a:solidFill>
                  <a:schemeClr val="bg1">
                    <a:lumMod val="50000"/>
                  </a:schemeClr>
                </a:solidFill>
              </a:rPr>
              <a:t>Snake</a:t>
            </a:r>
            <a:endParaRPr lang="zh-CN" altLang="en-US" sz="2000" b="1" spc="300" dirty="0">
              <a:solidFill>
                <a:schemeClr val="bg1">
                  <a:lumMod val="50000"/>
                </a:schemeClr>
              </a:solidFill>
            </a:endParaRPr>
          </a:p>
        </p:txBody>
      </p:sp>
      <p:sp>
        <p:nvSpPr>
          <p:cNvPr id="50" name="矩形 49">
            <a:extLst>
              <a:ext uri="{FF2B5EF4-FFF2-40B4-BE49-F238E27FC236}">
                <a16:creationId xmlns:a16="http://schemas.microsoft.com/office/drawing/2014/main" id="{FA3E83C1-AD43-4EBA-9F88-E61EF5C4AD8F}"/>
              </a:ext>
            </a:extLst>
          </p:cNvPr>
          <p:cNvSpPr/>
          <p:nvPr/>
        </p:nvSpPr>
        <p:spPr>
          <a:xfrm>
            <a:off x="3418938" y="4525420"/>
            <a:ext cx="646331" cy="400110"/>
          </a:xfrm>
          <a:prstGeom prst="rect">
            <a:avLst/>
          </a:prstGeom>
        </p:spPr>
        <p:txBody>
          <a:bodyPr wrap="none">
            <a:spAutoFit/>
          </a:bodyPr>
          <a:lstStyle/>
          <a:p>
            <a:r>
              <a:rPr lang="en-US" altLang="zh-CN" sz="2000" b="1" spc="300" dirty="0">
                <a:solidFill>
                  <a:schemeClr val="bg1">
                    <a:lumMod val="50000"/>
                  </a:schemeClr>
                </a:solidFill>
              </a:rPr>
              <a:t>GA</a:t>
            </a:r>
            <a:endParaRPr lang="zh-CN" altLang="en-US" sz="2000" b="1" spc="300" dirty="0">
              <a:solidFill>
                <a:schemeClr val="bg1">
                  <a:lumMod val="50000"/>
                </a:schemeClr>
              </a:solidFill>
            </a:endParaRPr>
          </a:p>
        </p:txBody>
      </p:sp>
      <p:sp>
        <p:nvSpPr>
          <p:cNvPr id="51" name="矩形 50">
            <a:extLst>
              <a:ext uri="{FF2B5EF4-FFF2-40B4-BE49-F238E27FC236}">
                <a16:creationId xmlns:a16="http://schemas.microsoft.com/office/drawing/2014/main" id="{4B3D5183-0120-4E9C-82FC-8CA203A277C1}"/>
              </a:ext>
            </a:extLst>
          </p:cNvPr>
          <p:cNvSpPr/>
          <p:nvPr/>
        </p:nvSpPr>
        <p:spPr>
          <a:xfrm>
            <a:off x="5141760" y="3449655"/>
            <a:ext cx="1322798" cy="400110"/>
          </a:xfrm>
          <a:prstGeom prst="rect">
            <a:avLst/>
          </a:prstGeom>
        </p:spPr>
        <p:txBody>
          <a:bodyPr wrap="none">
            <a:spAutoFit/>
          </a:bodyPr>
          <a:lstStyle/>
          <a:p>
            <a:r>
              <a:rPr lang="en-US" altLang="zh-CN" sz="2000" b="1" spc="300" dirty="0">
                <a:solidFill>
                  <a:schemeClr val="bg1">
                    <a:lumMod val="50000"/>
                  </a:schemeClr>
                </a:solidFill>
              </a:rPr>
              <a:t>Project</a:t>
            </a:r>
            <a:endParaRPr lang="zh-CN" altLang="en-US" sz="2000" b="1" spc="300" dirty="0">
              <a:solidFill>
                <a:schemeClr val="bg1">
                  <a:lumMod val="50000"/>
                </a:schemeClr>
              </a:solidFill>
            </a:endParaRPr>
          </a:p>
        </p:txBody>
      </p:sp>
      <p:sp>
        <p:nvSpPr>
          <p:cNvPr id="52" name="矩形 51">
            <a:extLst>
              <a:ext uri="{FF2B5EF4-FFF2-40B4-BE49-F238E27FC236}">
                <a16:creationId xmlns:a16="http://schemas.microsoft.com/office/drawing/2014/main" id="{99201404-8AE6-474A-883E-BF2059DBA65B}"/>
              </a:ext>
            </a:extLst>
          </p:cNvPr>
          <p:cNvSpPr/>
          <p:nvPr/>
        </p:nvSpPr>
        <p:spPr>
          <a:xfrm>
            <a:off x="6921179" y="4525420"/>
            <a:ext cx="1199367" cy="400110"/>
          </a:xfrm>
          <a:prstGeom prst="rect">
            <a:avLst/>
          </a:prstGeom>
        </p:spPr>
        <p:txBody>
          <a:bodyPr wrap="none">
            <a:spAutoFit/>
          </a:bodyPr>
          <a:lstStyle/>
          <a:p>
            <a:r>
              <a:rPr lang="en-US" altLang="zh-CN" sz="2000" b="1" spc="300" dirty="0">
                <a:solidFill>
                  <a:schemeClr val="bg1">
                    <a:lumMod val="50000"/>
                  </a:schemeClr>
                </a:solidFill>
              </a:rPr>
              <a:t>Result</a:t>
            </a:r>
            <a:endParaRPr lang="zh-CN" altLang="en-US" sz="2000" b="1" spc="300" dirty="0">
              <a:solidFill>
                <a:schemeClr val="bg1">
                  <a:lumMod val="50000"/>
                </a:schemeClr>
              </a:solidFill>
            </a:endParaRPr>
          </a:p>
        </p:txBody>
      </p:sp>
      <p:sp>
        <p:nvSpPr>
          <p:cNvPr id="53" name="文本框 52">
            <a:extLst>
              <a:ext uri="{FF2B5EF4-FFF2-40B4-BE49-F238E27FC236}">
                <a16:creationId xmlns:a16="http://schemas.microsoft.com/office/drawing/2014/main" id="{83F1404D-E88D-9C42-ADC2-6F1C088DFC84}"/>
              </a:ext>
            </a:extLst>
          </p:cNvPr>
          <p:cNvSpPr txBox="1"/>
          <p:nvPr/>
        </p:nvSpPr>
        <p:spPr>
          <a:xfrm>
            <a:off x="8316030" y="2931196"/>
            <a:ext cx="1761591" cy="584775"/>
          </a:xfrm>
          <a:prstGeom prst="rect">
            <a:avLst/>
          </a:prstGeom>
          <a:noFill/>
        </p:spPr>
        <p:txBody>
          <a:bodyPr wrap="square" rtlCol="0">
            <a:spAutoFit/>
          </a:bodyPr>
          <a:lstStyle/>
          <a:p>
            <a:r>
              <a:rPr lang="en-US" altLang="zh-CN" sz="3200" dirty="0">
                <a:solidFill>
                  <a:schemeClr val="bg1">
                    <a:lumMod val="50000"/>
                  </a:schemeClr>
                </a:solidFill>
                <a:latin typeface="Calibri" panose="020F0502020204030204" pitchFamily="34" charset="0"/>
                <a:cs typeface="Calibri" panose="020F0502020204030204" pitchFamily="34" charset="0"/>
              </a:rPr>
              <a:t>05.</a:t>
            </a:r>
            <a:endParaRPr lang="zh-CN" altLang="en-US" sz="3200" dirty="0">
              <a:solidFill>
                <a:schemeClr val="bg1">
                  <a:lumMod val="50000"/>
                </a:schemeClr>
              </a:solidFill>
              <a:latin typeface="Calibri" panose="020F0502020204030204" pitchFamily="34" charset="0"/>
              <a:cs typeface="Calibri" panose="020F0502020204030204" pitchFamily="34" charset="0"/>
            </a:endParaRPr>
          </a:p>
        </p:txBody>
      </p:sp>
      <p:sp>
        <p:nvSpPr>
          <p:cNvPr id="54" name="矩形 53">
            <a:extLst>
              <a:ext uri="{FF2B5EF4-FFF2-40B4-BE49-F238E27FC236}">
                <a16:creationId xmlns:a16="http://schemas.microsoft.com/office/drawing/2014/main" id="{E6C7965E-B19F-8F4B-89FE-EF6E8BB5ADBA}"/>
              </a:ext>
            </a:extLst>
          </p:cNvPr>
          <p:cNvSpPr/>
          <p:nvPr/>
        </p:nvSpPr>
        <p:spPr>
          <a:xfrm>
            <a:off x="8863472" y="3033841"/>
            <a:ext cx="1051891" cy="400110"/>
          </a:xfrm>
          <a:prstGeom prst="rect">
            <a:avLst/>
          </a:prstGeom>
        </p:spPr>
        <p:txBody>
          <a:bodyPr wrap="none">
            <a:spAutoFit/>
          </a:bodyPr>
          <a:lstStyle/>
          <a:p>
            <a:r>
              <a:rPr lang="en-US" altLang="zh-CN" sz="2000" b="1" spc="300" dirty="0">
                <a:solidFill>
                  <a:schemeClr val="bg1">
                    <a:lumMod val="50000"/>
                  </a:schemeClr>
                </a:solidFill>
              </a:rPr>
              <a:t>Demo</a:t>
            </a:r>
            <a:endParaRPr lang="zh-CN" altLang="en-US" sz="2000" b="1" spc="300" dirty="0">
              <a:solidFill>
                <a:schemeClr val="bg1">
                  <a:lumMod val="50000"/>
                </a:schemeClr>
              </a:solidFill>
            </a:endParaRPr>
          </a:p>
        </p:txBody>
      </p:sp>
      <p:sp>
        <p:nvSpPr>
          <p:cNvPr id="55" name="文本框 54">
            <a:extLst>
              <a:ext uri="{FF2B5EF4-FFF2-40B4-BE49-F238E27FC236}">
                <a16:creationId xmlns:a16="http://schemas.microsoft.com/office/drawing/2014/main" id="{49F23536-AC66-B04A-AED7-F17B2A1EA185}"/>
              </a:ext>
            </a:extLst>
          </p:cNvPr>
          <p:cNvSpPr txBox="1"/>
          <p:nvPr/>
        </p:nvSpPr>
        <p:spPr>
          <a:xfrm>
            <a:off x="9736276" y="4409800"/>
            <a:ext cx="1761591" cy="584775"/>
          </a:xfrm>
          <a:prstGeom prst="rect">
            <a:avLst/>
          </a:prstGeom>
          <a:noFill/>
        </p:spPr>
        <p:txBody>
          <a:bodyPr wrap="square" rtlCol="0">
            <a:spAutoFit/>
          </a:bodyPr>
          <a:lstStyle/>
          <a:p>
            <a:r>
              <a:rPr lang="en-US" altLang="zh-CN" sz="3200" dirty="0">
                <a:solidFill>
                  <a:schemeClr val="bg1">
                    <a:lumMod val="50000"/>
                  </a:schemeClr>
                </a:solidFill>
                <a:latin typeface="Calibri" panose="020F0502020204030204" pitchFamily="34" charset="0"/>
                <a:cs typeface="Calibri" panose="020F0502020204030204" pitchFamily="34" charset="0"/>
              </a:rPr>
              <a:t>06.</a:t>
            </a:r>
            <a:endParaRPr lang="zh-CN" altLang="en-US" sz="3200" dirty="0">
              <a:solidFill>
                <a:schemeClr val="bg1">
                  <a:lumMod val="50000"/>
                </a:schemeClr>
              </a:solidFill>
              <a:latin typeface="Calibri" panose="020F0502020204030204" pitchFamily="34" charset="0"/>
              <a:cs typeface="Calibri" panose="020F0502020204030204" pitchFamily="34" charset="0"/>
            </a:endParaRPr>
          </a:p>
        </p:txBody>
      </p:sp>
      <p:sp>
        <p:nvSpPr>
          <p:cNvPr id="56" name="矩形 55">
            <a:extLst>
              <a:ext uri="{FF2B5EF4-FFF2-40B4-BE49-F238E27FC236}">
                <a16:creationId xmlns:a16="http://schemas.microsoft.com/office/drawing/2014/main" id="{4F1D6472-8B2A-EE45-86BD-80CAC0151CE8}"/>
              </a:ext>
            </a:extLst>
          </p:cNvPr>
          <p:cNvSpPr/>
          <p:nvPr/>
        </p:nvSpPr>
        <p:spPr>
          <a:xfrm>
            <a:off x="10283718" y="4512445"/>
            <a:ext cx="1771639" cy="707886"/>
          </a:xfrm>
          <a:prstGeom prst="rect">
            <a:avLst/>
          </a:prstGeom>
        </p:spPr>
        <p:txBody>
          <a:bodyPr wrap="none">
            <a:spAutoFit/>
          </a:bodyPr>
          <a:lstStyle/>
          <a:p>
            <a:r>
              <a:rPr lang="en-US" altLang="zh-CN" sz="2000" b="1" spc="300" dirty="0">
                <a:solidFill>
                  <a:schemeClr val="bg1">
                    <a:lumMod val="50000"/>
                  </a:schemeClr>
                </a:solidFill>
              </a:rPr>
              <a:t>Strength&amp;</a:t>
            </a:r>
          </a:p>
          <a:p>
            <a:r>
              <a:rPr lang="en-US" altLang="zh-CN" sz="2000" b="1" spc="300" dirty="0">
                <a:solidFill>
                  <a:schemeClr val="bg1">
                    <a:lumMod val="50000"/>
                  </a:schemeClr>
                </a:solidFill>
              </a:rPr>
              <a:t>limitation</a:t>
            </a:r>
            <a:endParaRPr lang="zh-CN" altLang="en-US" sz="2000" b="1" spc="300" dirty="0">
              <a:solidFill>
                <a:schemeClr val="bg1">
                  <a:lumMod val="50000"/>
                </a:schemeClr>
              </a:solidFill>
            </a:endParaRPr>
          </a:p>
        </p:txBody>
      </p:sp>
    </p:spTree>
    <p:extLst>
      <p:ext uri="{BB962C8B-B14F-4D97-AF65-F5344CB8AC3E}">
        <p14:creationId xmlns:p14="http://schemas.microsoft.com/office/powerpoint/2010/main" val="495236795"/>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椭圆 58"/>
          <p:cNvSpPr/>
          <p:nvPr/>
        </p:nvSpPr>
        <p:spPr>
          <a:xfrm rot="11174285">
            <a:off x="483618" y="6612361"/>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rot="11174285">
            <a:off x="1419105" y="6365056"/>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rot="11174285">
            <a:off x="7207200" y="6516182"/>
            <a:ext cx="242320" cy="242320"/>
          </a:xfrm>
          <a:prstGeom prst="ellipse">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p:cNvSpPr/>
          <p:nvPr/>
        </p:nvSpPr>
        <p:spPr>
          <a:xfrm rot="11174285">
            <a:off x="8313800" y="6233744"/>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p:cNvSpPr/>
          <p:nvPr/>
        </p:nvSpPr>
        <p:spPr>
          <a:xfrm rot="13455921">
            <a:off x="6054022" y="6130749"/>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8" name="直接连接符 67"/>
          <p:cNvCxnSpPr>
            <a:stCxn id="60" idx="3"/>
            <a:endCxn id="70" idx="1"/>
          </p:cNvCxnSpPr>
          <p:nvPr/>
        </p:nvCxnSpPr>
        <p:spPr>
          <a:xfrm>
            <a:off x="1620385" y="6407343"/>
            <a:ext cx="1193526" cy="28204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0" name="椭圆 69"/>
          <p:cNvSpPr/>
          <p:nvPr/>
        </p:nvSpPr>
        <p:spPr>
          <a:xfrm rot="11174285">
            <a:off x="2730685" y="6598299"/>
            <a:ext cx="102364" cy="102364"/>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1" name="直接连接符 70"/>
          <p:cNvCxnSpPr>
            <a:stCxn id="73" idx="2"/>
            <a:endCxn id="64" idx="6"/>
          </p:cNvCxnSpPr>
          <p:nvPr/>
        </p:nvCxnSpPr>
        <p:spPr>
          <a:xfrm flipV="1">
            <a:off x="4559013" y="6155041"/>
            <a:ext cx="1517842" cy="10852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a:stCxn id="61" idx="5"/>
            <a:endCxn id="64" idx="3"/>
          </p:cNvCxnSpPr>
          <p:nvPr/>
        </p:nvCxnSpPr>
        <p:spPr>
          <a:xfrm flipH="1" flipV="1">
            <a:off x="6214877" y="6210149"/>
            <a:ext cx="1037627" cy="33271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3" name="椭圆 72"/>
          <p:cNvSpPr/>
          <p:nvPr/>
        </p:nvSpPr>
        <p:spPr>
          <a:xfrm rot="11174285">
            <a:off x="4405973" y="6178475"/>
            <a:ext cx="153494" cy="15349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椭圆 75"/>
          <p:cNvSpPr/>
          <p:nvPr/>
        </p:nvSpPr>
        <p:spPr>
          <a:xfrm rot="8221468">
            <a:off x="9139627" y="1191214"/>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7" name="直接连接符 76"/>
          <p:cNvCxnSpPr>
            <a:stCxn id="61" idx="2"/>
            <a:endCxn id="63" idx="7"/>
          </p:cNvCxnSpPr>
          <p:nvPr/>
        </p:nvCxnSpPr>
        <p:spPr>
          <a:xfrm flipV="1">
            <a:off x="7448803" y="6417645"/>
            <a:ext cx="889905" cy="23286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a:stCxn id="81" idx="5"/>
            <a:endCxn id="96" idx="1"/>
          </p:cNvCxnSpPr>
          <p:nvPr/>
        </p:nvCxnSpPr>
        <p:spPr>
          <a:xfrm flipH="1" flipV="1">
            <a:off x="10980343" y="588825"/>
            <a:ext cx="926369" cy="5942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1" name="椭圆 80"/>
          <p:cNvSpPr/>
          <p:nvPr/>
        </p:nvSpPr>
        <p:spPr>
          <a:xfrm rot="11174285">
            <a:off x="11879222" y="1166887"/>
            <a:ext cx="147038" cy="147038"/>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椭圆 81"/>
          <p:cNvSpPr/>
          <p:nvPr/>
        </p:nvSpPr>
        <p:spPr>
          <a:xfrm rot="11174285">
            <a:off x="11401201" y="6428862"/>
            <a:ext cx="191954" cy="19195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椭圆 82"/>
          <p:cNvSpPr/>
          <p:nvPr/>
        </p:nvSpPr>
        <p:spPr>
          <a:xfrm rot="11174285">
            <a:off x="5175256" y="893613"/>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7" name="直接连接符 86"/>
          <p:cNvCxnSpPr>
            <a:stCxn id="70" idx="1"/>
            <a:endCxn id="73" idx="6"/>
          </p:cNvCxnSpPr>
          <p:nvPr/>
        </p:nvCxnSpPr>
        <p:spPr>
          <a:xfrm flipV="1">
            <a:off x="2813911" y="6246883"/>
            <a:ext cx="1592516" cy="44250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8" name="直接连接符 87"/>
          <p:cNvCxnSpPr>
            <a:stCxn id="110" idx="5"/>
            <a:endCxn id="94" idx="2"/>
          </p:cNvCxnSpPr>
          <p:nvPr/>
        </p:nvCxnSpPr>
        <p:spPr>
          <a:xfrm flipH="1" flipV="1">
            <a:off x="6248006" y="266717"/>
            <a:ext cx="1490224" cy="3583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4" name="椭圆 93"/>
          <p:cNvSpPr/>
          <p:nvPr/>
        </p:nvSpPr>
        <p:spPr>
          <a:xfrm rot="11174285">
            <a:off x="5991972" y="124368"/>
            <a:ext cx="256794" cy="256794"/>
          </a:xfrm>
          <a:prstGeom prst="ellipse">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椭圆 95"/>
          <p:cNvSpPr/>
          <p:nvPr/>
        </p:nvSpPr>
        <p:spPr>
          <a:xfrm rot="11174285">
            <a:off x="10798052" y="389307"/>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椭圆 109"/>
          <p:cNvSpPr/>
          <p:nvPr/>
        </p:nvSpPr>
        <p:spPr>
          <a:xfrm rot="11174285">
            <a:off x="7720893" y="614821"/>
            <a:ext cx="92731" cy="92731"/>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椭圆 113"/>
          <p:cNvSpPr/>
          <p:nvPr/>
        </p:nvSpPr>
        <p:spPr>
          <a:xfrm rot="11174285">
            <a:off x="8603634" y="110858"/>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4" name="椭圆 133"/>
          <p:cNvSpPr/>
          <p:nvPr/>
        </p:nvSpPr>
        <p:spPr>
          <a:xfrm rot="11174285">
            <a:off x="10274546" y="442869"/>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5" name="直接连接符 134"/>
          <p:cNvCxnSpPr>
            <a:endCxn id="76" idx="4"/>
          </p:cNvCxnSpPr>
          <p:nvPr/>
        </p:nvCxnSpPr>
        <p:spPr>
          <a:xfrm>
            <a:off x="7196914" y="1010075"/>
            <a:ext cx="1978397" cy="21122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8" name="直接连接符 137"/>
          <p:cNvCxnSpPr>
            <a:stCxn id="114" idx="3"/>
            <a:endCxn id="134" idx="5"/>
          </p:cNvCxnSpPr>
          <p:nvPr/>
        </p:nvCxnSpPr>
        <p:spPr>
          <a:xfrm>
            <a:off x="8804914" y="153145"/>
            <a:ext cx="1499707" cy="30743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9" name="椭圆 148"/>
          <p:cNvSpPr/>
          <p:nvPr/>
        </p:nvSpPr>
        <p:spPr>
          <a:xfrm rot="11174285">
            <a:off x="10164453" y="6688875"/>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8" name="直接连接符 157"/>
          <p:cNvCxnSpPr>
            <a:stCxn id="82" idx="7"/>
            <a:endCxn id="149" idx="2"/>
          </p:cNvCxnSpPr>
          <p:nvPr/>
        </p:nvCxnSpPr>
        <p:spPr>
          <a:xfrm flipH="1">
            <a:off x="10324839" y="6584929"/>
            <a:ext cx="1097501" cy="1931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4" name="直接连接符 163"/>
          <p:cNvCxnSpPr>
            <a:stCxn id="63" idx="1"/>
            <a:endCxn id="149" idx="6"/>
          </p:cNvCxnSpPr>
          <p:nvPr/>
        </p:nvCxnSpPr>
        <p:spPr>
          <a:xfrm>
            <a:off x="8497701" y="6435024"/>
            <a:ext cx="1667228" cy="32554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7" name="直接连接符 166"/>
          <p:cNvCxnSpPr>
            <a:stCxn id="59" idx="3"/>
            <a:endCxn id="60" idx="6"/>
          </p:cNvCxnSpPr>
          <p:nvPr/>
        </p:nvCxnSpPr>
        <p:spPr>
          <a:xfrm flipV="1">
            <a:off x="626765" y="6465861"/>
            <a:ext cx="793010" cy="17657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2" name="直接连接符 181"/>
          <p:cNvCxnSpPr>
            <a:stCxn id="114" idx="7"/>
            <a:endCxn id="110" idx="3"/>
          </p:cNvCxnSpPr>
          <p:nvPr/>
        </p:nvCxnSpPr>
        <p:spPr>
          <a:xfrm flipH="1">
            <a:off x="7803412" y="294759"/>
            <a:ext cx="825130" cy="33739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6" name="直接连接符 185"/>
          <p:cNvCxnSpPr>
            <a:stCxn id="76" idx="2"/>
            <a:endCxn id="96" idx="6"/>
          </p:cNvCxnSpPr>
          <p:nvPr/>
        </p:nvCxnSpPr>
        <p:spPr>
          <a:xfrm flipV="1">
            <a:off x="9333752" y="489230"/>
            <a:ext cx="1464964" cy="73766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57" name="组合 56">
            <a:extLst>
              <a:ext uri="{FF2B5EF4-FFF2-40B4-BE49-F238E27FC236}">
                <a16:creationId xmlns:a16="http://schemas.microsoft.com/office/drawing/2014/main" id="{650E645F-A9C6-497B-83C6-BF0376E02D39}"/>
              </a:ext>
            </a:extLst>
          </p:cNvPr>
          <p:cNvGrpSpPr/>
          <p:nvPr/>
        </p:nvGrpSpPr>
        <p:grpSpPr>
          <a:xfrm>
            <a:off x="767557" y="217775"/>
            <a:ext cx="4995076" cy="716067"/>
            <a:chOff x="767557" y="217775"/>
            <a:chExt cx="4995076" cy="716067"/>
          </a:xfrm>
        </p:grpSpPr>
        <p:sp>
          <p:nvSpPr>
            <p:cNvPr id="58" name="文本框 57">
              <a:extLst>
                <a:ext uri="{FF2B5EF4-FFF2-40B4-BE49-F238E27FC236}">
                  <a16:creationId xmlns:a16="http://schemas.microsoft.com/office/drawing/2014/main" id="{36A99A71-4305-4FB5-8483-60A787566E95}"/>
                </a:ext>
              </a:extLst>
            </p:cNvPr>
            <p:cNvSpPr txBox="1"/>
            <p:nvPr/>
          </p:nvSpPr>
          <p:spPr>
            <a:xfrm>
              <a:off x="876640" y="217775"/>
              <a:ext cx="3295317" cy="400110"/>
            </a:xfrm>
            <a:prstGeom prst="rect">
              <a:avLst/>
            </a:prstGeom>
            <a:noFill/>
          </p:spPr>
          <p:txBody>
            <a:bodyPr wrap="square" rtlCol="0">
              <a:spAutoFit/>
              <a:scene3d>
                <a:camera prst="orthographicFront"/>
                <a:lightRig rig="threePt" dir="t"/>
              </a:scene3d>
              <a:sp3d contourW="12700"/>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a:ln>
                    <a:noFill/>
                  </a:ln>
                  <a:effectLst/>
                  <a:uLnTx/>
                  <a:uFillTx/>
                  <a:latin typeface="微软雅黑"/>
                </a:rPr>
                <a:t>B</a:t>
              </a:r>
              <a:r>
                <a:rPr kumimoji="0" lang="en-US" altLang="zh-CN" sz="2000" b="1" i="0" u="none" strike="noStrike" kern="0" cap="none" spc="0" normalizeH="0" baseline="0" noProof="0">
                  <a:ln>
                    <a:noFill/>
                  </a:ln>
                  <a:solidFill>
                    <a:schemeClr val="bg1">
                      <a:lumMod val="75000"/>
                    </a:schemeClr>
                  </a:solidFill>
                  <a:effectLst/>
                  <a:uLnTx/>
                  <a:uFillTx/>
                  <a:latin typeface="微软雅黑"/>
                </a:rPr>
                <a:t>usiness</a:t>
              </a:r>
              <a:r>
                <a:rPr kumimoji="0" lang="en-US" altLang="zh-CN" sz="2000" b="1" i="0" u="none" strike="noStrike" kern="0" cap="none" spc="0" normalizeH="0" baseline="0" noProof="0">
                  <a:ln>
                    <a:noFill/>
                  </a:ln>
                  <a:solidFill>
                    <a:prstClr val="black">
                      <a:lumMod val="75000"/>
                      <a:lumOff val="25000"/>
                    </a:prstClr>
                  </a:solidFill>
                  <a:effectLst/>
                  <a:uLnTx/>
                  <a:uFillTx/>
                  <a:latin typeface="微软雅黑"/>
                </a:rPr>
                <a:t> </a:t>
              </a:r>
              <a:r>
                <a:rPr lang="en-US" altLang="zh-CN" sz="2000" b="1" kern="0">
                  <a:solidFill>
                    <a:schemeClr val="bg1">
                      <a:lumMod val="75000"/>
                    </a:schemeClr>
                  </a:solidFill>
                  <a:latin typeface="微软雅黑"/>
                </a:rPr>
                <a:t>template</a:t>
              </a:r>
              <a:endParaRPr lang="zh-CN" altLang="en-US" sz="2000" b="1" kern="0" dirty="0">
                <a:solidFill>
                  <a:schemeClr val="bg1">
                    <a:lumMod val="75000"/>
                  </a:schemeClr>
                </a:solidFill>
                <a:latin typeface="微软雅黑"/>
              </a:endParaRPr>
            </a:p>
          </p:txBody>
        </p:sp>
        <p:sp>
          <p:nvSpPr>
            <p:cNvPr id="62" name="文本框 61">
              <a:extLst>
                <a:ext uri="{FF2B5EF4-FFF2-40B4-BE49-F238E27FC236}">
                  <a16:creationId xmlns:a16="http://schemas.microsoft.com/office/drawing/2014/main" id="{82A4F4C6-2471-41DE-B6CE-5A4501B54090}"/>
                </a:ext>
              </a:extLst>
            </p:cNvPr>
            <p:cNvSpPr txBox="1"/>
            <p:nvPr/>
          </p:nvSpPr>
          <p:spPr>
            <a:xfrm>
              <a:off x="876641" y="664025"/>
              <a:ext cx="4885992" cy="269817"/>
            </a:xfrm>
            <a:prstGeom prst="rect">
              <a:avLst/>
            </a:prstGeom>
            <a:noFill/>
          </p:spPr>
          <p:txBody>
            <a:bodyPr wrap="square" rtlCol="0">
              <a:spAutoFit/>
              <a:scene3d>
                <a:camera prst="orthographicFront"/>
                <a:lightRig rig="threePt" dir="t"/>
              </a:scene3d>
              <a:sp3d contourW="12700"/>
            </a:bodyPr>
            <a:lstStyle/>
            <a:p>
              <a:pPr marL="0" marR="0" lvl="0" indent="0" defTabSz="914400" eaLnBrk="1" fontAlgn="auto" latinLnBrk="0" hangingPunct="1">
                <a:lnSpc>
                  <a:spcPct val="120000"/>
                </a:lnSpc>
                <a:spcBef>
                  <a:spcPts val="0"/>
                </a:spcBef>
                <a:spcAft>
                  <a:spcPts val="0"/>
                </a:spcAft>
                <a:buClrTx/>
                <a:buSzTx/>
                <a:buFontTx/>
                <a:buNone/>
                <a:tabLst/>
                <a:defRPr/>
              </a:pPr>
              <a:r>
                <a:rPr kumimoji="0" lang="en-US" altLang="zh-CN" sz="1050" b="0" i="0" u="none" strike="noStrike" kern="0" cap="none" spc="0" normalizeH="0" baseline="0" noProof="0" dirty="0">
                  <a:ln>
                    <a:noFill/>
                  </a:ln>
                  <a:solidFill>
                    <a:prstClr val="white">
                      <a:lumMod val="50000"/>
                    </a:prstClr>
                  </a:solidFill>
                  <a:effectLst/>
                  <a:uLnTx/>
                  <a:uFillTx/>
                  <a:latin typeface="微软雅黑"/>
                </a:rPr>
                <a:t>print the presentation and make it into a film to be used in a wider field</a:t>
              </a:r>
            </a:p>
          </p:txBody>
        </p:sp>
        <p:sp>
          <p:nvSpPr>
            <p:cNvPr id="65" name="矩形: 圆角 64">
              <a:extLst>
                <a:ext uri="{FF2B5EF4-FFF2-40B4-BE49-F238E27FC236}">
                  <a16:creationId xmlns:a16="http://schemas.microsoft.com/office/drawing/2014/main" id="{45DD73C1-3589-445F-9484-9447F4DADDF6}"/>
                </a:ext>
              </a:extLst>
            </p:cNvPr>
            <p:cNvSpPr/>
            <p:nvPr/>
          </p:nvSpPr>
          <p:spPr>
            <a:xfrm>
              <a:off x="767557" y="271524"/>
              <a:ext cx="90035" cy="612864"/>
            </a:xfrm>
            <a:prstGeom prst="roundRect">
              <a:avLst>
                <a:gd name="adj" fmla="val 50000"/>
              </a:avLst>
            </a:prstGeom>
            <a:solidFill>
              <a:schemeClr val="tx1">
                <a:lumMod val="50000"/>
                <a:lumOff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grpSp>
      <p:grpSp>
        <p:nvGrpSpPr>
          <p:cNvPr id="97" name="Group 52">
            <a:extLst>
              <a:ext uri="{FF2B5EF4-FFF2-40B4-BE49-F238E27FC236}">
                <a16:creationId xmlns:a16="http://schemas.microsoft.com/office/drawing/2014/main" id="{784D52DB-F38B-49EE-8402-7F85236F1128}"/>
              </a:ext>
            </a:extLst>
          </p:cNvPr>
          <p:cNvGrpSpPr/>
          <p:nvPr/>
        </p:nvGrpSpPr>
        <p:grpSpPr>
          <a:xfrm>
            <a:off x="4829331" y="1964366"/>
            <a:ext cx="2743200" cy="2743200"/>
            <a:chOff x="5291528" y="2563317"/>
            <a:chExt cx="1828800" cy="1828800"/>
          </a:xfrm>
        </p:grpSpPr>
        <p:sp>
          <p:nvSpPr>
            <p:cNvPr id="98" name="Right Triangle 41">
              <a:extLst>
                <a:ext uri="{FF2B5EF4-FFF2-40B4-BE49-F238E27FC236}">
                  <a16:creationId xmlns:a16="http://schemas.microsoft.com/office/drawing/2014/main" id="{0ED31F70-3049-40D6-97D3-F933182E0D34}"/>
                </a:ext>
              </a:extLst>
            </p:cNvPr>
            <p:cNvSpPr/>
            <p:nvPr/>
          </p:nvSpPr>
          <p:spPr>
            <a:xfrm>
              <a:off x="6205928" y="2563317"/>
              <a:ext cx="914400" cy="914400"/>
            </a:xfrm>
            <a:prstGeom prst="rtTriangle">
              <a:avLst/>
            </a:prstGeom>
            <a:solidFill>
              <a:srgbClr val="B2B2B2"/>
            </a:solidFill>
            <a:ln w="12700" cap="flat" cmpd="sng" algn="ctr">
              <a:noFill/>
              <a:prstDash val="solid"/>
              <a:miter lim="800000"/>
            </a:ln>
            <a:effectLst/>
          </p:spPr>
          <p:txBody>
            <a:bodyPr rtlCol="0" anchor="ctr"/>
            <a:lstStyle/>
            <a:p>
              <a:pPr marL="0" marR="0" lvl="0" indent="0" algn="ctr" defTabSz="914354"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99" name="Right Triangle 42">
              <a:extLst>
                <a:ext uri="{FF2B5EF4-FFF2-40B4-BE49-F238E27FC236}">
                  <a16:creationId xmlns:a16="http://schemas.microsoft.com/office/drawing/2014/main" id="{897D7EBD-890B-472C-A862-5E398A8231BE}"/>
                </a:ext>
              </a:extLst>
            </p:cNvPr>
            <p:cNvSpPr/>
            <p:nvPr/>
          </p:nvSpPr>
          <p:spPr>
            <a:xfrm flipH="1">
              <a:off x="5291528" y="2563317"/>
              <a:ext cx="914400" cy="914400"/>
            </a:xfrm>
            <a:prstGeom prst="rtTriangle">
              <a:avLst/>
            </a:prstGeom>
            <a:solidFill>
              <a:srgbClr val="DDDDDD"/>
            </a:solidFill>
            <a:ln w="12700" cap="flat" cmpd="sng" algn="ctr">
              <a:noFill/>
              <a:prstDash val="solid"/>
              <a:miter lim="800000"/>
            </a:ln>
            <a:effectLst/>
          </p:spPr>
          <p:txBody>
            <a:bodyPr rtlCol="0" anchor="ctr"/>
            <a:lstStyle/>
            <a:p>
              <a:pPr marL="0" marR="0" lvl="0" indent="0" algn="ctr" defTabSz="914354"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nvGrpSpPr>
            <p:cNvPr id="100" name="Group 46">
              <a:extLst>
                <a:ext uri="{FF2B5EF4-FFF2-40B4-BE49-F238E27FC236}">
                  <a16:creationId xmlns:a16="http://schemas.microsoft.com/office/drawing/2014/main" id="{9F886BCC-A12D-4CA6-B4AA-8E0F737CAD4B}"/>
                </a:ext>
              </a:extLst>
            </p:cNvPr>
            <p:cNvGrpSpPr/>
            <p:nvPr/>
          </p:nvGrpSpPr>
          <p:grpSpPr>
            <a:xfrm rot="10800000">
              <a:off x="5291528" y="3477717"/>
              <a:ext cx="1828800" cy="914400"/>
              <a:chOff x="5443928" y="2715717"/>
              <a:chExt cx="1828800" cy="914400"/>
            </a:xfrm>
            <a:solidFill>
              <a:srgbClr val="808080"/>
            </a:solidFill>
          </p:grpSpPr>
          <p:sp>
            <p:nvSpPr>
              <p:cNvPr id="101" name="Right Triangle 44">
                <a:extLst>
                  <a:ext uri="{FF2B5EF4-FFF2-40B4-BE49-F238E27FC236}">
                    <a16:creationId xmlns:a16="http://schemas.microsoft.com/office/drawing/2014/main" id="{36E3BA1B-D8E4-4641-ACB3-77B13FB5882A}"/>
                  </a:ext>
                </a:extLst>
              </p:cNvPr>
              <p:cNvSpPr/>
              <p:nvPr/>
            </p:nvSpPr>
            <p:spPr>
              <a:xfrm>
                <a:off x="6358328" y="2715717"/>
                <a:ext cx="914400" cy="914400"/>
              </a:xfrm>
              <a:prstGeom prst="rtTriangle">
                <a:avLst/>
              </a:prstGeom>
              <a:grpFill/>
              <a:ln w="12700" cap="flat" cmpd="sng" algn="ctr">
                <a:noFill/>
                <a:prstDash val="solid"/>
                <a:miter lim="800000"/>
              </a:ln>
              <a:effectLst/>
            </p:spPr>
            <p:txBody>
              <a:bodyPr rtlCol="0" anchor="ctr"/>
              <a:lstStyle/>
              <a:p>
                <a:pPr marL="0" marR="0" lvl="0" indent="0" algn="ctr" defTabSz="914354"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102" name="Right Triangle 45">
                <a:extLst>
                  <a:ext uri="{FF2B5EF4-FFF2-40B4-BE49-F238E27FC236}">
                    <a16:creationId xmlns:a16="http://schemas.microsoft.com/office/drawing/2014/main" id="{0F5F1EDA-1254-4248-ADF1-732FB74CE869}"/>
                  </a:ext>
                </a:extLst>
              </p:cNvPr>
              <p:cNvSpPr/>
              <p:nvPr/>
            </p:nvSpPr>
            <p:spPr>
              <a:xfrm flipH="1">
                <a:off x="5443928" y="2715717"/>
                <a:ext cx="914400" cy="914400"/>
              </a:xfrm>
              <a:prstGeom prst="rtTriangle">
                <a:avLst/>
              </a:prstGeom>
              <a:solidFill>
                <a:srgbClr val="4D4D4D"/>
              </a:solidFill>
              <a:ln w="12700" cap="flat" cmpd="sng" algn="ctr">
                <a:noFill/>
                <a:prstDash val="solid"/>
                <a:miter lim="800000"/>
              </a:ln>
              <a:effectLst/>
            </p:spPr>
            <p:txBody>
              <a:bodyPr rtlCol="0" anchor="ctr"/>
              <a:lstStyle/>
              <a:p>
                <a:pPr marL="0" marR="0" lvl="0" indent="0" algn="ctr" defTabSz="914354"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grpSp>
      <p:sp>
        <p:nvSpPr>
          <p:cNvPr id="112" name="7 CuadroTexto">
            <a:extLst>
              <a:ext uri="{FF2B5EF4-FFF2-40B4-BE49-F238E27FC236}">
                <a16:creationId xmlns:a16="http://schemas.microsoft.com/office/drawing/2014/main" id="{BF0ADFB1-1D03-4AD9-8C19-47AC0928BD36}"/>
              </a:ext>
            </a:extLst>
          </p:cNvPr>
          <p:cNvSpPr txBox="1"/>
          <p:nvPr/>
        </p:nvSpPr>
        <p:spPr>
          <a:xfrm>
            <a:off x="1594529" y="4967388"/>
            <a:ext cx="9002942" cy="1400383"/>
          </a:xfrm>
          <a:prstGeom prst="rect">
            <a:avLst/>
          </a:prstGeom>
          <a:noFill/>
        </p:spPr>
        <p:txBody>
          <a:bodyPr wrap="square">
            <a:spAutoFit/>
          </a:bodyPr>
          <a:lstStyle/>
          <a:p>
            <a:pPr algn="ctr" defTabSz="914354">
              <a:lnSpc>
                <a:spcPts val="1733"/>
              </a:lnSpc>
              <a:defRPr/>
            </a:pPr>
            <a:endParaRPr lang="en-US" sz="1000" dirty="0">
              <a:solidFill>
                <a:prstClr val="white">
                  <a:lumMod val="50000"/>
                </a:prstClr>
              </a:solidFill>
              <a:latin typeface="Lato" charset="0"/>
              <a:ea typeface="Lato" charset="0"/>
              <a:cs typeface="Lato" charset="0"/>
            </a:endParaRPr>
          </a:p>
          <a:p>
            <a:pPr algn="ctr" defTabSz="914354">
              <a:lnSpc>
                <a:spcPts val="1733"/>
              </a:lnSpc>
              <a:defRPr/>
            </a:pPr>
            <a:r>
              <a:rPr lang="en-US" sz="1000" dirty="0">
                <a:solidFill>
                  <a:prstClr val="white">
                    <a:lumMod val="50000"/>
                  </a:prstClr>
                </a:solidFill>
                <a:latin typeface="Lato" charset="0"/>
                <a:ea typeface="Lato" charset="0"/>
                <a:cs typeface="Lato" charset="0"/>
              </a:rPr>
              <a:t>make a type specimen book unknown printer took a galley of type and scrambled it to make a type specimen book It has survived not only five centuries dummy text of the printing and typesetting industry make type specimen an unknown printer took a galley of dolor sit </a:t>
            </a:r>
            <a:r>
              <a:rPr lang="en-US" sz="1000" dirty="0" err="1">
                <a:solidFill>
                  <a:prstClr val="white">
                    <a:lumMod val="50000"/>
                  </a:prstClr>
                </a:solidFill>
                <a:latin typeface="Lato" charset="0"/>
                <a:ea typeface="Lato" charset="0"/>
                <a:cs typeface="Lato" charset="0"/>
              </a:rPr>
              <a:t>amet</a:t>
            </a:r>
            <a:r>
              <a:rPr lang="en-US" sz="1000" dirty="0">
                <a:solidFill>
                  <a:prstClr val="white">
                    <a:lumMod val="50000"/>
                  </a:prstClr>
                </a:solidFill>
                <a:latin typeface="Lato" charset="0"/>
                <a:ea typeface="Lato" charset="0"/>
                <a:cs typeface="Lato" charset="0"/>
              </a:rPr>
              <a:t> et </a:t>
            </a:r>
            <a:r>
              <a:rPr lang="en-US" sz="1000" dirty="0" err="1">
                <a:solidFill>
                  <a:prstClr val="white">
                    <a:lumMod val="50000"/>
                  </a:prstClr>
                </a:solidFill>
                <a:latin typeface="Lato" charset="0"/>
                <a:ea typeface="Lato" charset="0"/>
                <a:cs typeface="Lato" charset="0"/>
              </a:rPr>
              <a:t>dolore</a:t>
            </a:r>
            <a:r>
              <a:rPr lang="en-US" sz="1000" dirty="0">
                <a:solidFill>
                  <a:prstClr val="white">
                    <a:lumMod val="50000"/>
                  </a:prstClr>
                </a:solidFill>
                <a:latin typeface="Lato" charset="0"/>
                <a:ea typeface="Lato" charset="0"/>
                <a:cs typeface="Lato" charset="0"/>
              </a:rPr>
              <a:t>.</a:t>
            </a:r>
          </a:p>
          <a:p>
            <a:pPr algn="ctr" defTabSz="914354">
              <a:lnSpc>
                <a:spcPts val="1733"/>
              </a:lnSpc>
              <a:defRPr/>
            </a:pPr>
            <a:endParaRPr lang="en-US" sz="1000" dirty="0">
              <a:solidFill>
                <a:prstClr val="white">
                  <a:lumMod val="50000"/>
                </a:prstClr>
              </a:solidFill>
              <a:latin typeface="Lato" charset="0"/>
              <a:ea typeface="Lato" charset="0"/>
              <a:cs typeface="Lato" charset="0"/>
            </a:endParaRPr>
          </a:p>
          <a:p>
            <a:pPr algn="ctr" defTabSz="914354">
              <a:lnSpc>
                <a:spcPts val="1733"/>
              </a:lnSpc>
              <a:defRPr/>
            </a:pPr>
            <a:endParaRPr lang="en-US" sz="1000" dirty="0">
              <a:solidFill>
                <a:prstClr val="white">
                  <a:lumMod val="50000"/>
                </a:prstClr>
              </a:solidFill>
              <a:latin typeface="Lato" charset="0"/>
              <a:ea typeface="Lato" charset="0"/>
              <a:cs typeface="Lato" charset="0"/>
            </a:endParaRPr>
          </a:p>
          <a:p>
            <a:pPr algn="ctr" defTabSz="914354">
              <a:lnSpc>
                <a:spcPts val="1733"/>
              </a:lnSpc>
              <a:defRPr/>
            </a:pPr>
            <a:endParaRPr lang="en-US" sz="1000" dirty="0">
              <a:solidFill>
                <a:prstClr val="white">
                  <a:lumMod val="50000"/>
                </a:prstClr>
              </a:solidFill>
              <a:latin typeface="Lato" charset="0"/>
              <a:ea typeface="Lato" charset="0"/>
              <a:cs typeface="Lato" charset="0"/>
            </a:endParaRPr>
          </a:p>
        </p:txBody>
      </p:sp>
      <p:sp>
        <p:nvSpPr>
          <p:cNvPr id="113" name="Right Triangle 24">
            <a:extLst>
              <a:ext uri="{FF2B5EF4-FFF2-40B4-BE49-F238E27FC236}">
                <a16:creationId xmlns:a16="http://schemas.microsoft.com/office/drawing/2014/main" id="{CF8F6C9C-CFBC-439D-84AA-1AEDA1A62EBE}"/>
              </a:ext>
            </a:extLst>
          </p:cNvPr>
          <p:cNvSpPr/>
          <p:nvPr/>
        </p:nvSpPr>
        <p:spPr>
          <a:xfrm flipH="1">
            <a:off x="5585423" y="2723958"/>
            <a:ext cx="615506" cy="615506"/>
          </a:xfrm>
          <a:prstGeom prst="rtTriangle">
            <a:avLst/>
          </a:prstGeom>
          <a:solidFill>
            <a:srgbClr val="4D4D4D"/>
          </a:solidFill>
          <a:ln w="12700" cap="flat" cmpd="sng" algn="ctr">
            <a:noFill/>
            <a:prstDash val="solid"/>
            <a:miter lim="800000"/>
          </a:ln>
          <a:effectLst/>
        </p:spPr>
        <p:txBody>
          <a:bodyPr rtlCol="0" anchor="ctr"/>
          <a:lstStyle/>
          <a:p>
            <a:pPr marL="0" marR="0" lvl="0" indent="0" algn="ctr" defTabSz="914354"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115" name="Right Triangle 25">
            <a:extLst>
              <a:ext uri="{FF2B5EF4-FFF2-40B4-BE49-F238E27FC236}">
                <a16:creationId xmlns:a16="http://schemas.microsoft.com/office/drawing/2014/main" id="{273E6835-94DE-4308-993A-E46C0B5D7AB0}"/>
              </a:ext>
            </a:extLst>
          </p:cNvPr>
          <p:cNvSpPr/>
          <p:nvPr/>
        </p:nvSpPr>
        <p:spPr>
          <a:xfrm>
            <a:off x="6200929" y="2715553"/>
            <a:ext cx="629364" cy="620413"/>
          </a:xfrm>
          <a:prstGeom prst="rtTriangle">
            <a:avLst/>
          </a:prstGeom>
          <a:solidFill>
            <a:srgbClr val="808080"/>
          </a:solidFill>
          <a:ln w="12700" cap="flat" cmpd="sng" algn="ctr">
            <a:noFill/>
            <a:prstDash val="solid"/>
            <a:miter lim="800000"/>
          </a:ln>
          <a:effectLst/>
        </p:spPr>
        <p:txBody>
          <a:bodyPr rtlCol="0" anchor="ctr"/>
          <a:lstStyle/>
          <a:p>
            <a:pPr marL="0" marR="0" lvl="0" indent="0" algn="ctr" defTabSz="914354"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116" name="Right Triangle 26">
            <a:extLst>
              <a:ext uri="{FF2B5EF4-FFF2-40B4-BE49-F238E27FC236}">
                <a16:creationId xmlns:a16="http://schemas.microsoft.com/office/drawing/2014/main" id="{8085B90C-D5C4-4D92-9F71-917A30070F96}"/>
              </a:ext>
            </a:extLst>
          </p:cNvPr>
          <p:cNvSpPr/>
          <p:nvPr/>
        </p:nvSpPr>
        <p:spPr>
          <a:xfrm rot="10800000">
            <a:off x="5557215" y="3338726"/>
            <a:ext cx="643713" cy="643713"/>
          </a:xfrm>
          <a:prstGeom prst="rtTriangle">
            <a:avLst/>
          </a:prstGeom>
          <a:solidFill>
            <a:srgbClr val="B2B2B2"/>
          </a:solidFill>
          <a:ln w="12700" cap="flat" cmpd="sng" algn="ctr">
            <a:noFill/>
            <a:prstDash val="solid"/>
            <a:miter lim="800000"/>
          </a:ln>
          <a:effectLst/>
        </p:spPr>
        <p:txBody>
          <a:bodyPr rtlCol="0" anchor="ctr"/>
          <a:lstStyle/>
          <a:p>
            <a:pPr marL="0" marR="0" lvl="0" indent="0" algn="ctr" defTabSz="914354"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117" name="Right Triangle 27">
            <a:extLst>
              <a:ext uri="{FF2B5EF4-FFF2-40B4-BE49-F238E27FC236}">
                <a16:creationId xmlns:a16="http://schemas.microsoft.com/office/drawing/2014/main" id="{A9C56D62-A649-4E7C-8538-FDA8512DE094}"/>
              </a:ext>
            </a:extLst>
          </p:cNvPr>
          <p:cNvSpPr/>
          <p:nvPr/>
        </p:nvSpPr>
        <p:spPr>
          <a:xfrm rot="10800000" flipH="1">
            <a:off x="6200927" y="3338725"/>
            <a:ext cx="643713" cy="643713"/>
          </a:xfrm>
          <a:prstGeom prst="rtTriangle">
            <a:avLst/>
          </a:prstGeom>
          <a:solidFill>
            <a:srgbClr val="DDDDDD"/>
          </a:solidFill>
          <a:ln w="12700" cap="flat" cmpd="sng" algn="ctr">
            <a:noFill/>
            <a:prstDash val="solid"/>
            <a:miter lim="800000"/>
          </a:ln>
          <a:effectLst/>
        </p:spPr>
        <p:txBody>
          <a:bodyPr rtlCol="0" anchor="ctr"/>
          <a:lstStyle/>
          <a:p>
            <a:pPr marL="0" marR="0" lvl="0" indent="0" algn="ctr" defTabSz="914354"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118" name="TextBox 28">
            <a:extLst>
              <a:ext uri="{FF2B5EF4-FFF2-40B4-BE49-F238E27FC236}">
                <a16:creationId xmlns:a16="http://schemas.microsoft.com/office/drawing/2014/main" id="{59D78C00-B5FB-4486-BEC5-F41050D2B880}"/>
              </a:ext>
            </a:extLst>
          </p:cNvPr>
          <p:cNvSpPr txBox="1"/>
          <p:nvPr/>
        </p:nvSpPr>
        <p:spPr>
          <a:xfrm>
            <a:off x="5648783" y="2966914"/>
            <a:ext cx="511785" cy="338554"/>
          </a:xfrm>
          <a:prstGeom prst="rect">
            <a:avLst/>
          </a:prstGeom>
          <a:noFill/>
        </p:spPr>
        <p:txBody>
          <a:bodyPr wrap="square" rtlCol="0">
            <a:spAutoFit/>
          </a:bodyPr>
          <a:lstStyle/>
          <a:p>
            <a:pPr algn="r" defTabSz="914354"/>
            <a:r>
              <a:rPr lang="en-US" sz="1600" b="1" dirty="0">
                <a:solidFill>
                  <a:prstClr val="white"/>
                </a:solidFill>
                <a:latin typeface="Lato" charset="0"/>
                <a:ea typeface="Lato" charset="0"/>
                <a:cs typeface="Lato" charset="0"/>
              </a:rPr>
              <a:t>S</a:t>
            </a:r>
          </a:p>
        </p:txBody>
      </p:sp>
      <p:sp>
        <p:nvSpPr>
          <p:cNvPr id="119" name="TextBox 29">
            <a:extLst>
              <a:ext uri="{FF2B5EF4-FFF2-40B4-BE49-F238E27FC236}">
                <a16:creationId xmlns:a16="http://schemas.microsoft.com/office/drawing/2014/main" id="{9950DE04-C796-4D4C-B68A-8355E8F9E71B}"/>
              </a:ext>
            </a:extLst>
          </p:cNvPr>
          <p:cNvSpPr txBox="1"/>
          <p:nvPr/>
        </p:nvSpPr>
        <p:spPr>
          <a:xfrm>
            <a:off x="6078282" y="2966909"/>
            <a:ext cx="511785" cy="338554"/>
          </a:xfrm>
          <a:prstGeom prst="rect">
            <a:avLst/>
          </a:prstGeom>
          <a:noFill/>
        </p:spPr>
        <p:txBody>
          <a:bodyPr wrap="square" rtlCol="0">
            <a:spAutoFit/>
          </a:bodyPr>
          <a:lstStyle/>
          <a:p>
            <a:pPr algn="r" defTabSz="914354"/>
            <a:r>
              <a:rPr lang="en-US" sz="1600" b="1" dirty="0">
                <a:solidFill>
                  <a:prstClr val="white"/>
                </a:solidFill>
                <a:latin typeface="Lato" charset="0"/>
                <a:ea typeface="Lato" charset="0"/>
                <a:cs typeface="Lato" charset="0"/>
              </a:rPr>
              <a:t>W</a:t>
            </a:r>
          </a:p>
        </p:txBody>
      </p:sp>
      <p:sp>
        <p:nvSpPr>
          <p:cNvPr id="120" name="TextBox 30">
            <a:extLst>
              <a:ext uri="{FF2B5EF4-FFF2-40B4-BE49-F238E27FC236}">
                <a16:creationId xmlns:a16="http://schemas.microsoft.com/office/drawing/2014/main" id="{97B95D9A-0ED6-492A-AECC-4DA68A552E28}"/>
              </a:ext>
            </a:extLst>
          </p:cNvPr>
          <p:cNvSpPr txBox="1"/>
          <p:nvPr/>
        </p:nvSpPr>
        <p:spPr>
          <a:xfrm>
            <a:off x="5662633" y="3354849"/>
            <a:ext cx="511785" cy="338554"/>
          </a:xfrm>
          <a:prstGeom prst="rect">
            <a:avLst/>
          </a:prstGeom>
          <a:noFill/>
        </p:spPr>
        <p:txBody>
          <a:bodyPr wrap="square" rtlCol="0">
            <a:spAutoFit/>
          </a:bodyPr>
          <a:lstStyle/>
          <a:p>
            <a:pPr algn="r" defTabSz="914354"/>
            <a:r>
              <a:rPr lang="en-US" sz="1600" b="1" dirty="0">
                <a:solidFill>
                  <a:prstClr val="white"/>
                </a:solidFill>
                <a:latin typeface="Lato" charset="0"/>
                <a:ea typeface="Lato" charset="0"/>
                <a:cs typeface="Lato" charset="0"/>
              </a:rPr>
              <a:t>O</a:t>
            </a:r>
          </a:p>
        </p:txBody>
      </p:sp>
      <p:sp>
        <p:nvSpPr>
          <p:cNvPr id="121" name="TextBox 31">
            <a:extLst>
              <a:ext uri="{FF2B5EF4-FFF2-40B4-BE49-F238E27FC236}">
                <a16:creationId xmlns:a16="http://schemas.microsoft.com/office/drawing/2014/main" id="{BDDBDE62-33BF-4805-AFCC-8E830165A0F7}"/>
              </a:ext>
            </a:extLst>
          </p:cNvPr>
          <p:cNvSpPr txBox="1"/>
          <p:nvPr/>
        </p:nvSpPr>
        <p:spPr>
          <a:xfrm>
            <a:off x="6036712" y="3354844"/>
            <a:ext cx="511785" cy="338554"/>
          </a:xfrm>
          <a:prstGeom prst="rect">
            <a:avLst/>
          </a:prstGeom>
          <a:noFill/>
        </p:spPr>
        <p:txBody>
          <a:bodyPr wrap="square" rtlCol="0">
            <a:spAutoFit/>
          </a:bodyPr>
          <a:lstStyle/>
          <a:p>
            <a:pPr algn="r" defTabSz="914354"/>
            <a:r>
              <a:rPr lang="en-US" sz="1600" b="1" dirty="0">
                <a:solidFill>
                  <a:prstClr val="white"/>
                </a:solidFill>
                <a:latin typeface="Lato" charset="0"/>
                <a:ea typeface="Lato" charset="0"/>
                <a:cs typeface="Lato" charset="0"/>
              </a:rPr>
              <a:t>T</a:t>
            </a:r>
          </a:p>
        </p:txBody>
      </p:sp>
      <p:grpSp>
        <p:nvGrpSpPr>
          <p:cNvPr id="3" name="组合 2">
            <a:extLst>
              <a:ext uri="{FF2B5EF4-FFF2-40B4-BE49-F238E27FC236}">
                <a16:creationId xmlns:a16="http://schemas.microsoft.com/office/drawing/2014/main" id="{C0033476-561C-41A7-8B7E-4F72BE461E98}"/>
              </a:ext>
            </a:extLst>
          </p:cNvPr>
          <p:cNvGrpSpPr/>
          <p:nvPr/>
        </p:nvGrpSpPr>
        <p:grpSpPr>
          <a:xfrm>
            <a:off x="1620385" y="1669609"/>
            <a:ext cx="2739625" cy="1361060"/>
            <a:chOff x="1620385" y="2106203"/>
            <a:chExt cx="2739625" cy="1361060"/>
          </a:xfrm>
        </p:grpSpPr>
        <p:sp>
          <p:nvSpPr>
            <p:cNvPr id="108" name="7 CuadroTexto">
              <a:extLst>
                <a:ext uri="{FF2B5EF4-FFF2-40B4-BE49-F238E27FC236}">
                  <a16:creationId xmlns:a16="http://schemas.microsoft.com/office/drawing/2014/main" id="{4E4A26B0-E574-4C3E-ADD4-0C76C3BDB76A}"/>
                </a:ext>
              </a:extLst>
            </p:cNvPr>
            <p:cNvSpPr txBox="1"/>
            <p:nvPr/>
          </p:nvSpPr>
          <p:spPr>
            <a:xfrm>
              <a:off x="1620385" y="2244621"/>
              <a:ext cx="2739625" cy="1222642"/>
            </a:xfrm>
            <a:prstGeom prst="rect">
              <a:avLst/>
            </a:prstGeom>
            <a:noFill/>
          </p:spPr>
          <p:txBody>
            <a:bodyPr wrap="square">
              <a:spAutoFit/>
            </a:bodyPr>
            <a:lstStyle/>
            <a:p>
              <a:pPr algn="r" defTabSz="914354">
                <a:lnSpc>
                  <a:spcPct val="150000"/>
                </a:lnSpc>
                <a:defRPr/>
              </a:pPr>
              <a:endParaRPr lang="en-US" sz="1000" dirty="0">
                <a:solidFill>
                  <a:prstClr val="white">
                    <a:lumMod val="50000"/>
                  </a:prstClr>
                </a:solidFill>
                <a:latin typeface="Calibri" panose="020F0502020204030204" pitchFamily="34" charset="0"/>
                <a:ea typeface="Lato" charset="0"/>
                <a:cs typeface="Calibri" panose="020F0502020204030204" pitchFamily="34" charset="0"/>
              </a:endParaRPr>
            </a:p>
            <a:p>
              <a:pPr algn="r" defTabSz="914354">
                <a:lnSpc>
                  <a:spcPct val="150000"/>
                </a:lnSpc>
                <a:defRPr/>
              </a:pPr>
              <a:r>
                <a:rPr lang="en-US" sz="1000" dirty="0">
                  <a:solidFill>
                    <a:prstClr val="white">
                      <a:lumMod val="50000"/>
                    </a:prstClr>
                  </a:solidFill>
                  <a:latin typeface="Calibri" panose="020F0502020204030204" pitchFamily="34" charset="0"/>
                  <a:ea typeface="Lato" charset="0"/>
                  <a:cs typeface="Calibri" panose="020F0502020204030204" pitchFamily="34" charset="0"/>
                </a:rPr>
                <a:t>Make a type specimen book unknown printer took type and scrambled it to make a type specimen book </a:t>
              </a:r>
            </a:p>
            <a:p>
              <a:pPr algn="r" defTabSz="914354">
                <a:lnSpc>
                  <a:spcPct val="150000"/>
                </a:lnSpc>
                <a:defRPr/>
              </a:pPr>
              <a:endParaRPr lang="en-US" sz="1000" dirty="0">
                <a:solidFill>
                  <a:prstClr val="white">
                    <a:lumMod val="50000"/>
                  </a:prstClr>
                </a:solidFill>
                <a:latin typeface="Calibri" panose="020F0502020204030204" pitchFamily="34" charset="0"/>
                <a:ea typeface="Lato" charset="0"/>
                <a:cs typeface="Calibri" panose="020F0502020204030204" pitchFamily="34" charset="0"/>
              </a:endParaRPr>
            </a:p>
          </p:txBody>
        </p:sp>
        <p:sp>
          <p:nvSpPr>
            <p:cNvPr id="122" name="文本框 121">
              <a:extLst>
                <a:ext uri="{FF2B5EF4-FFF2-40B4-BE49-F238E27FC236}">
                  <a16:creationId xmlns:a16="http://schemas.microsoft.com/office/drawing/2014/main" id="{7794FCDD-DAEC-48AC-95EB-3F4E3B2F728F}"/>
                </a:ext>
              </a:extLst>
            </p:cNvPr>
            <p:cNvSpPr txBox="1"/>
            <p:nvPr/>
          </p:nvSpPr>
          <p:spPr>
            <a:xfrm>
              <a:off x="2975489" y="2106203"/>
              <a:ext cx="1269359" cy="307777"/>
            </a:xfrm>
            <a:prstGeom prst="rect">
              <a:avLst/>
            </a:prstGeom>
            <a:solidFill>
              <a:srgbClr val="595959"/>
            </a:solidFill>
          </p:spPr>
          <p:txBody>
            <a:bodyPr wrap="square" rtlCol="0">
              <a:spAutoFit/>
            </a:bodyPr>
            <a:lstStyle/>
            <a:p>
              <a:pPr algn="r"/>
              <a:r>
                <a:rPr lang="zh-CN" altLang="en-US" sz="1400" b="1" spc="300">
                  <a:solidFill>
                    <a:schemeClr val="bg1"/>
                  </a:solidFill>
                </a:rPr>
                <a:t>请输入标题</a:t>
              </a:r>
            </a:p>
          </p:txBody>
        </p:sp>
      </p:grpSp>
      <p:grpSp>
        <p:nvGrpSpPr>
          <p:cNvPr id="123" name="组合 122">
            <a:extLst>
              <a:ext uri="{FF2B5EF4-FFF2-40B4-BE49-F238E27FC236}">
                <a16:creationId xmlns:a16="http://schemas.microsoft.com/office/drawing/2014/main" id="{DA6357F3-51A8-4851-8352-338B7B519638}"/>
              </a:ext>
            </a:extLst>
          </p:cNvPr>
          <p:cNvGrpSpPr/>
          <p:nvPr/>
        </p:nvGrpSpPr>
        <p:grpSpPr>
          <a:xfrm>
            <a:off x="1620385" y="3628019"/>
            <a:ext cx="2739625" cy="1361060"/>
            <a:chOff x="1620385" y="2106203"/>
            <a:chExt cx="2739625" cy="1361060"/>
          </a:xfrm>
        </p:grpSpPr>
        <p:sp>
          <p:nvSpPr>
            <p:cNvPr id="124" name="7 CuadroTexto">
              <a:extLst>
                <a:ext uri="{FF2B5EF4-FFF2-40B4-BE49-F238E27FC236}">
                  <a16:creationId xmlns:a16="http://schemas.microsoft.com/office/drawing/2014/main" id="{16FFB381-F4DE-4291-9EE5-E3906D8D0B0D}"/>
                </a:ext>
              </a:extLst>
            </p:cNvPr>
            <p:cNvSpPr txBox="1"/>
            <p:nvPr/>
          </p:nvSpPr>
          <p:spPr>
            <a:xfrm>
              <a:off x="1620385" y="2244621"/>
              <a:ext cx="2739625" cy="1222642"/>
            </a:xfrm>
            <a:prstGeom prst="rect">
              <a:avLst/>
            </a:prstGeom>
            <a:noFill/>
          </p:spPr>
          <p:txBody>
            <a:bodyPr wrap="square">
              <a:spAutoFit/>
            </a:bodyPr>
            <a:lstStyle/>
            <a:p>
              <a:pPr algn="r" defTabSz="914354">
                <a:lnSpc>
                  <a:spcPct val="150000"/>
                </a:lnSpc>
                <a:defRPr/>
              </a:pPr>
              <a:endParaRPr lang="en-US" sz="1000" dirty="0">
                <a:solidFill>
                  <a:prstClr val="white">
                    <a:lumMod val="50000"/>
                  </a:prstClr>
                </a:solidFill>
                <a:latin typeface="Calibri" panose="020F0502020204030204" pitchFamily="34" charset="0"/>
                <a:ea typeface="Lato" charset="0"/>
                <a:cs typeface="Calibri" panose="020F0502020204030204" pitchFamily="34" charset="0"/>
              </a:endParaRPr>
            </a:p>
            <a:p>
              <a:pPr algn="r" defTabSz="914354">
                <a:lnSpc>
                  <a:spcPct val="150000"/>
                </a:lnSpc>
                <a:defRPr/>
              </a:pPr>
              <a:r>
                <a:rPr lang="en-US" sz="1000" dirty="0">
                  <a:solidFill>
                    <a:prstClr val="white">
                      <a:lumMod val="50000"/>
                    </a:prstClr>
                  </a:solidFill>
                  <a:latin typeface="Calibri" panose="020F0502020204030204" pitchFamily="34" charset="0"/>
                  <a:ea typeface="Lato" charset="0"/>
                  <a:cs typeface="Calibri" panose="020F0502020204030204" pitchFamily="34" charset="0"/>
                </a:rPr>
                <a:t>Make a type specimen book unknown printer took type and scrambled it to make a type specimen book </a:t>
              </a:r>
            </a:p>
            <a:p>
              <a:pPr algn="r" defTabSz="914354">
                <a:lnSpc>
                  <a:spcPct val="150000"/>
                </a:lnSpc>
                <a:defRPr/>
              </a:pPr>
              <a:endParaRPr lang="en-US" sz="1000" dirty="0">
                <a:solidFill>
                  <a:prstClr val="white">
                    <a:lumMod val="50000"/>
                  </a:prstClr>
                </a:solidFill>
                <a:latin typeface="Calibri" panose="020F0502020204030204" pitchFamily="34" charset="0"/>
                <a:ea typeface="Lato" charset="0"/>
                <a:cs typeface="Calibri" panose="020F0502020204030204" pitchFamily="34" charset="0"/>
              </a:endParaRPr>
            </a:p>
          </p:txBody>
        </p:sp>
        <p:sp>
          <p:nvSpPr>
            <p:cNvPr id="125" name="文本框 124">
              <a:extLst>
                <a:ext uri="{FF2B5EF4-FFF2-40B4-BE49-F238E27FC236}">
                  <a16:creationId xmlns:a16="http://schemas.microsoft.com/office/drawing/2014/main" id="{D7D597B8-BCE4-48D7-A7B8-4925271C12F4}"/>
                </a:ext>
              </a:extLst>
            </p:cNvPr>
            <p:cNvSpPr txBox="1"/>
            <p:nvPr/>
          </p:nvSpPr>
          <p:spPr>
            <a:xfrm>
              <a:off x="2975489" y="2106203"/>
              <a:ext cx="1269359" cy="307777"/>
            </a:xfrm>
            <a:prstGeom prst="rect">
              <a:avLst/>
            </a:prstGeom>
            <a:solidFill>
              <a:srgbClr val="595959"/>
            </a:solidFill>
          </p:spPr>
          <p:txBody>
            <a:bodyPr wrap="square" rtlCol="0">
              <a:spAutoFit/>
            </a:bodyPr>
            <a:lstStyle/>
            <a:p>
              <a:pPr algn="r"/>
              <a:r>
                <a:rPr lang="zh-CN" altLang="en-US" sz="1400" b="1" spc="300">
                  <a:solidFill>
                    <a:schemeClr val="bg1"/>
                  </a:solidFill>
                </a:rPr>
                <a:t>请输入标题</a:t>
              </a:r>
            </a:p>
          </p:txBody>
        </p:sp>
      </p:grpSp>
      <p:sp>
        <p:nvSpPr>
          <p:cNvPr id="127" name="7 CuadroTexto">
            <a:extLst>
              <a:ext uri="{FF2B5EF4-FFF2-40B4-BE49-F238E27FC236}">
                <a16:creationId xmlns:a16="http://schemas.microsoft.com/office/drawing/2014/main" id="{C4B7D4C9-A2C7-49AE-9013-130C25D45F95}"/>
              </a:ext>
            </a:extLst>
          </p:cNvPr>
          <p:cNvSpPr txBox="1"/>
          <p:nvPr/>
        </p:nvSpPr>
        <p:spPr>
          <a:xfrm>
            <a:off x="7893755" y="1808027"/>
            <a:ext cx="2739625" cy="1222642"/>
          </a:xfrm>
          <a:prstGeom prst="rect">
            <a:avLst/>
          </a:prstGeom>
          <a:noFill/>
        </p:spPr>
        <p:txBody>
          <a:bodyPr wrap="square">
            <a:spAutoFit/>
          </a:bodyPr>
          <a:lstStyle/>
          <a:p>
            <a:pPr defTabSz="914354">
              <a:lnSpc>
                <a:spcPct val="150000"/>
              </a:lnSpc>
              <a:defRPr/>
            </a:pPr>
            <a:endParaRPr lang="en-US" sz="1000" dirty="0">
              <a:solidFill>
                <a:prstClr val="white">
                  <a:lumMod val="50000"/>
                </a:prstClr>
              </a:solidFill>
              <a:latin typeface="Calibri" panose="020F0502020204030204" pitchFamily="34" charset="0"/>
              <a:ea typeface="Lato" charset="0"/>
              <a:cs typeface="Calibri" panose="020F0502020204030204" pitchFamily="34" charset="0"/>
            </a:endParaRPr>
          </a:p>
          <a:p>
            <a:pPr defTabSz="914354">
              <a:lnSpc>
                <a:spcPct val="150000"/>
              </a:lnSpc>
              <a:defRPr/>
            </a:pPr>
            <a:r>
              <a:rPr lang="en-US" sz="1000" dirty="0">
                <a:solidFill>
                  <a:prstClr val="white">
                    <a:lumMod val="50000"/>
                  </a:prstClr>
                </a:solidFill>
                <a:latin typeface="Calibri" panose="020F0502020204030204" pitchFamily="34" charset="0"/>
                <a:ea typeface="Lato" charset="0"/>
                <a:cs typeface="Calibri" panose="020F0502020204030204" pitchFamily="34" charset="0"/>
              </a:rPr>
              <a:t>Make a type specimen book unknown printer took type and scrambled it to make a type specimen book </a:t>
            </a:r>
          </a:p>
          <a:p>
            <a:pPr defTabSz="914354">
              <a:lnSpc>
                <a:spcPct val="150000"/>
              </a:lnSpc>
              <a:defRPr/>
            </a:pPr>
            <a:endParaRPr lang="en-US" sz="1000" dirty="0">
              <a:solidFill>
                <a:prstClr val="white">
                  <a:lumMod val="50000"/>
                </a:prstClr>
              </a:solidFill>
              <a:latin typeface="Calibri" panose="020F0502020204030204" pitchFamily="34" charset="0"/>
              <a:ea typeface="Lato" charset="0"/>
              <a:cs typeface="Calibri" panose="020F0502020204030204" pitchFamily="34" charset="0"/>
            </a:endParaRPr>
          </a:p>
        </p:txBody>
      </p:sp>
      <p:sp>
        <p:nvSpPr>
          <p:cNvPr id="128" name="文本框 127">
            <a:extLst>
              <a:ext uri="{FF2B5EF4-FFF2-40B4-BE49-F238E27FC236}">
                <a16:creationId xmlns:a16="http://schemas.microsoft.com/office/drawing/2014/main" id="{A9126971-B82D-452E-90B4-12022217094B}"/>
              </a:ext>
            </a:extLst>
          </p:cNvPr>
          <p:cNvSpPr txBox="1"/>
          <p:nvPr/>
        </p:nvSpPr>
        <p:spPr>
          <a:xfrm>
            <a:off x="7946514" y="1669609"/>
            <a:ext cx="1269359" cy="307777"/>
          </a:xfrm>
          <a:prstGeom prst="rect">
            <a:avLst/>
          </a:prstGeom>
          <a:solidFill>
            <a:srgbClr val="595959"/>
          </a:solidFill>
        </p:spPr>
        <p:txBody>
          <a:bodyPr wrap="square" rtlCol="0">
            <a:spAutoFit/>
          </a:bodyPr>
          <a:lstStyle/>
          <a:p>
            <a:r>
              <a:rPr lang="zh-CN" altLang="en-US" sz="1400" b="1" spc="300">
                <a:solidFill>
                  <a:schemeClr val="bg1"/>
                </a:solidFill>
              </a:rPr>
              <a:t>请输入标题</a:t>
            </a:r>
          </a:p>
        </p:txBody>
      </p:sp>
      <p:sp>
        <p:nvSpPr>
          <p:cNvPr id="132" name="7 CuadroTexto">
            <a:extLst>
              <a:ext uri="{FF2B5EF4-FFF2-40B4-BE49-F238E27FC236}">
                <a16:creationId xmlns:a16="http://schemas.microsoft.com/office/drawing/2014/main" id="{D9D629C3-171C-4EDA-8668-F50D9DE832B2}"/>
              </a:ext>
            </a:extLst>
          </p:cNvPr>
          <p:cNvSpPr txBox="1"/>
          <p:nvPr/>
        </p:nvSpPr>
        <p:spPr>
          <a:xfrm>
            <a:off x="7893755" y="3664791"/>
            <a:ext cx="2739625" cy="1222642"/>
          </a:xfrm>
          <a:prstGeom prst="rect">
            <a:avLst/>
          </a:prstGeom>
          <a:noFill/>
        </p:spPr>
        <p:txBody>
          <a:bodyPr wrap="square">
            <a:spAutoFit/>
          </a:bodyPr>
          <a:lstStyle/>
          <a:p>
            <a:pPr defTabSz="914354">
              <a:lnSpc>
                <a:spcPct val="150000"/>
              </a:lnSpc>
              <a:defRPr/>
            </a:pPr>
            <a:endParaRPr lang="en-US" sz="1000" dirty="0">
              <a:solidFill>
                <a:prstClr val="white">
                  <a:lumMod val="50000"/>
                </a:prstClr>
              </a:solidFill>
              <a:latin typeface="Calibri" panose="020F0502020204030204" pitchFamily="34" charset="0"/>
              <a:ea typeface="Lato" charset="0"/>
              <a:cs typeface="Calibri" panose="020F0502020204030204" pitchFamily="34" charset="0"/>
            </a:endParaRPr>
          </a:p>
          <a:p>
            <a:pPr defTabSz="914354">
              <a:lnSpc>
                <a:spcPct val="150000"/>
              </a:lnSpc>
              <a:defRPr/>
            </a:pPr>
            <a:r>
              <a:rPr lang="en-US" sz="1000" dirty="0">
                <a:solidFill>
                  <a:prstClr val="white">
                    <a:lumMod val="50000"/>
                  </a:prstClr>
                </a:solidFill>
                <a:latin typeface="Calibri" panose="020F0502020204030204" pitchFamily="34" charset="0"/>
                <a:ea typeface="Lato" charset="0"/>
                <a:cs typeface="Calibri" panose="020F0502020204030204" pitchFamily="34" charset="0"/>
              </a:rPr>
              <a:t>Make a type specimen book unknown printer took type and scrambled it to make a type specimen book </a:t>
            </a:r>
          </a:p>
          <a:p>
            <a:pPr defTabSz="914354">
              <a:lnSpc>
                <a:spcPct val="150000"/>
              </a:lnSpc>
              <a:defRPr/>
            </a:pPr>
            <a:endParaRPr lang="en-US" sz="1000" dirty="0">
              <a:solidFill>
                <a:prstClr val="white">
                  <a:lumMod val="50000"/>
                </a:prstClr>
              </a:solidFill>
              <a:latin typeface="Calibri" panose="020F0502020204030204" pitchFamily="34" charset="0"/>
              <a:ea typeface="Lato" charset="0"/>
              <a:cs typeface="Calibri" panose="020F0502020204030204" pitchFamily="34" charset="0"/>
            </a:endParaRPr>
          </a:p>
        </p:txBody>
      </p:sp>
      <p:sp>
        <p:nvSpPr>
          <p:cNvPr id="133" name="文本框 132">
            <a:extLst>
              <a:ext uri="{FF2B5EF4-FFF2-40B4-BE49-F238E27FC236}">
                <a16:creationId xmlns:a16="http://schemas.microsoft.com/office/drawing/2014/main" id="{7316DBA5-728C-4315-8F57-E7B0C64326E4}"/>
              </a:ext>
            </a:extLst>
          </p:cNvPr>
          <p:cNvSpPr txBox="1"/>
          <p:nvPr/>
        </p:nvSpPr>
        <p:spPr>
          <a:xfrm>
            <a:off x="7946514" y="3526373"/>
            <a:ext cx="1269359" cy="307777"/>
          </a:xfrm>
          <a:prstGeom prst="rect">
            <a:avLst/>
          </a:prstGeom>
          <a:solidFill>
            <a:srgbClr val="595959"/>
          </a:solidFill>
        </p:spPr>
        <p:txBody>
          <a:bodyPr wrap="square" rtlCol="0">
            <a:spAutoFit/>
          </a:bodyPr>
          <a:lstStyle/>
          <a:p>
            <a:r>
              <a:rPr lang="zh-CN" altLang="en-US" sz="1400" b="1" spc="300">
                <a:solidFill>
                  <a:schemeClr val="bg1"/>
                </a:solidFill>
              </a:rPr>
              <a:t>请输入标题</a:t>
            </a:r>
          </a:p>
        </p:txBody>
      </p:sp>
    </p:spTree>
    <p:extLst>
      <p:ext uri="{BB962C8B-B14F-4D97-AF65-F5344CB8AC3E}">
        <p14:creationId xmlns:p14="http://schemas.microsoft.com/office/powerpoint/2010/main" val="1567248090"/>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ECECEC"/>
        </a:solidFill>
        <a:effectLst/>
      </p:bgPr>
    </p:bg>
    <p:spTree>
      <p:nvGrpSpPr>
        <p:cNvPr id="1" name=""/>
        <p:cNvGrpSpPr/>
        <p:nvPr/>
      </p:nvGrpSpPr>
      <p:grpSpPr>
        <a:xfrm>
          <a:off x="0" y="0"/>
          <a:ext cx="0" cy="0"/>
          <a:chOff x="0" y="0"/>
          <a:chExt cx="0" cy="0"/>
        </a:xfrm>
      </p:grpSpPr>
      <p:pic>
        <p:nvPicPr>
          <p:cNvPr id="6" name="图片 5" descr="图片包含 户外艺术系列&#10;&#10;已生成高可信度的说明">
            <a:extLst>
              <a:ext uri="{FF2B5EF4-FFF2-40B4-BE49-F238E27FC236}">
                <a16:creationId xmlns:a16="http://schemas.microsoft.com/office/drawing/2014/main" id="{89D524ED-F1C6-411C-BF82-1FE0C3CECFC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4034103">
            <a:off x="3262088" y="595088"/>
            <a:ext cx="5667825" cy="5667825"/>
          </a:xfrm>
          <a:prstGeom prst="rect">
            <a:avLst/>
          </a:prstGeom>
        </p:spPr>
      </p:pic>
      <p:sp>
        <p:nvSpPr>
          <p:cNvPr id="11" name="矩形: 圆角 10">
            <a:extLst>
              <a:ext uri="{FF2B5EF4-FFF2-40B4-BE49-F238E27FC236}">
                <a16:creationId xmlns:a16="http://schemas.microsoft.com/office/drawing/2014/main" id="{6BCFDEB3-66BB-40C4-8D11-4501056B03A6}"/>
              </a:ext>
            </a:extLst>
          </p:cNvPr>
          <p:cNvSpPr/>
          <p:nvPr/>
        </p:nvSpPr>
        <p:spPr>
          <a:xfrm>
            <a:off x="3048000" y="962025"/>
            <a:ext cx="6096000" cy="4933950"/>
          </a:xfrm>
          <a:prstGeom prst="roundRect">
            <a:avLst>
              <a:gd name="adj" fmla="val 4184"/>
            </a:avLst>
          </a:prstGeom>
          <a:solidFill>
            <a:schemeClr val="bg1">
              <a:lumMod val="85000"/>
              <a:alpha val="89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F78FF481-D5DD-4D63-B7A7-27E254D01BB4}"/>
              </a:ext>
            </a:extLst>
          </p:cNvPr>
          <p:cNvSpPr txBox="1"/>
          <p:nvPr/>
        </p:nvSpPr>
        <p:spPr>
          <a:xfrm>
            <a:off x="5429250" y="1524000"/>
            <a:ext cx="1333500" cy="1323439"/>
          </a:xfrm>
          <a:prstGeom prst="rect">
            <a:avLst/>
          </a:prstGeom>
          <a:noFill/>
        </p:spPr>
        <p:txBody>
          <a:bodyPr wrap="square" rtlCol="0">
            <a:spAutoFit/>
          </a:bodyPr>
          <a:lstStyle/>
          <a:p>
            <a:pPr algn="dist"/>
            <a:r>
              <a:rPr lang="en-US" altLang="zh-CN" sz="8000">
                <a:latin typeface="Calibri" panose="020F0502020204030204" pitchFamily="34" charset="0"/>
                <a:cs typeface="Calibri" panose="020F0502020204030204" pitchFamily="34" charset="0"/>
              </a:rPr>
              <a:t>04</a:t>
            </a:r>
            <a:endParaRPr lang="zh-CN" altLang="en-US" sz="8000">
              <a:latin typeface="Calibri" panose="020F0502020204030204" pitchFamily="34" charset="0"/>
              <a:cs typeface="Calibri" panose="020F0502020204030204" pitchFamily="34" charset="0"/>
            </a:endParaRPr>
          </a:p>
        </p:txBody>
      </p:sp>
      <p:sp>
        <p:nvSpPr>
          <p:cNvPr id="3" name="文本框 2">
            <a:extLst>
              <a:ext uri="{FF2B5EF4-FFF2-40B4-BE49-F238E27FC236}">
                <a16:creationId xmlns:a16="http://schemas.microsoft.com/office/drawing/2014/main" id="{2A4B6A67-80A8-491C-9B75-F838BAA24AB8}"/>
              </a:ext>
            </a:extLst>
          </p:cNvPr>
          <p:cNvSpPr txBox="1"/>
          <p:nvPr/>
        </p:nvSpPr>
        <p:spPr>
          <a:xfrm>
            <a:off x="3733800" y="2847439"/>
            <a:ext cx="4724400" cy="707886"/>
          </a:xfrm>
          <a:prstGeom prst="rect">
            <a:avLst/>
          </a:prstGeom>
          <a:noFill/>
        </p:spPr>
        <p:txBody>
          <a:bodyPr wrap="square" rtlCol="0">
            <a:spAutoFit/>
          </a:bodyPr>
          <a:lstStyle/>
          <a:p>
            <a:pPr algn="dist"/>
            <a:r>
              <a:rPr lang="zh-CN" altLang="en-US" sz="4000"/>
              <a:t>请输入你的标题</a:t>
            </a:r>
          </a:p>
        </p:txBody>
      </p:sp>
      <p:sp>
        <p:nvSpPr>
          <p:cNvPr id="4" name="文本框 3">
            <a:extLst>
              <a:ext uri="{FF2B5EF4-FFF2-40B4-BE49-F238E27FC236}">
                <a16:creationId xmlns:a16="http://schemas.microsoft.com/office/drawing/2014/main" id="{D0EF4BBF-C2CD-4EB3-A920-99A3D31601CD}"/>
              </a:ext>
            </a:extLst>
          </p:cNvPr>
          <p:cNvSpPr txBox="1"/>
          <p:nvPr/>
        </p:nvSpPr>
        <p:spPr>
          <a:xfrm>
            <a:off x="933450" y="3924300"/>
            <a:ext cx="10325100" cy="1619033"/>
          </a:xfrm>
          <a:prstGeom prst="rect">
            <a:avLst/>
          </a:prstGeom>
          <a:noFill/>
        </p:spPr>
        <p:txBody>
          <a:bodyPr wrap="square" rtlCol="0">
            <a:spAutoFit/>
          </a:bodyPr>
          <a:lstStyle/>
          <a:p>
            <a:pPr algn="ctr">
              <a:lnSpc>
                <a:spcPct val="150000"/>
              </a:lnSpc>
            </a:pPr>
            <a:r>
              <a:rPr lang="en-US" altLang="zh-CN" sz="1600">
                <a:solidFill>
                  <a:schemeClr val="bg1">
                    <a:lumMod val="65000"/>
                  </a:schemeClr>
                </a:solidFill>
                <a:latin typeface="Calibri" panose="020F0502020204030204" pitchFamily="34" charset="0"/>
                <a:cs typeface="Calibri" panose="020F0502020204030204" pitchFamily="34" charset="0"/>
              </a:rPr>
              <a:t>Lorem ipsum dolor sit amet, consectetuer adipiscing elit. Maecenas porttitor congue massa. Fusce posuere, magna sed pulvinar ultricies, purus lectus malesuada libero, sit amet commodo magna eros quis urna.</a:t>
            </a:r>
          </a:p>
          <a:p>
            <a:pPr algn="ctr">
              <a:lnSpc>
                <a:spcPct val="150000"/>
              </a:lnSpc>
            </a:pPr>
            <a:endParaRPr lang="en-US" altLang="zh-CN" sz="1600">
              <a:solidFill>
                <a:schemeClr val="bg1">
                  <a:lumMod val="65000"/>
                </a:schemeClr>
              </a:solidFill>
              <a:latin typeface="Calibri" panose="020F0502020204030204" pitchFamily="34" charset="0"/>
              <a:cs typeface="Calibri" panose="020F0502020204030204" pitchFamily="34" charset="0"/>
            </a:endParaRPr>
          </a:p>
          <a:p>
            <a:pPr algn="ctr">
              <a:lnSpc>
                <a:spcPct val="150000"/>
              </a:lnSpc>
            </a:pPr>
            <a:endParaRPr lang="zh-CN" altLang="en-US">
              <a:solidFill>
                <a:schemeClr val="bg1">
                  <a:lumMod val="65000"/>
                </a:schemeClr>
              </a:solidFill>
              <a:latin typeface="Calibri" panose="020F0502020204030204" pitchFamily="34" charset="0"/>
              <a:cs typeface="Calibri" panose="020F0502020204030204" pitchFamily="34" charset="0"/>
            </a:endParaRPr>
          </a:p>
        </p:txBody>
      </p:sp>
      <p:cxnSp>
        <p:nvCxnSpPr>
          <p:cNvPr id="7" name="直接连接符 6">
            <a:extLst>
              <a:ext uri="{FF2B5EF4-FFF2-40B4-BE49-F238E27FC236}">
                <a16:creationId xmlns:a16="http://schemas.microsoft.com/office/drawing/2014/main" id="{4000AD3B-46B8-4302-97C7-6AB34A88DFA6}"/>
              </a:ext>
            </a:extLst>
          </p:cNvPr>
          <p:cNvCxnSpPr/>
          <p:nvPr/>
        </p:nvCxnSpPr>
        <p:spPr>
          <a:xfrm>
            <a:off x="5657850" y="3771900"/>
            <a:ext cx="876300"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0" name="组合 9">
            <a:extLst>
              <a:ext uri="{FF2B5EF4-FFF2-40B4-BE49-F238E27FC236}">
                <a16:creationId xmlns:a16="http://schemas.microsoft.com/office/drawing/2014/main" id="{0A179309-4274-4AFB-96A6-CDF4D9704354}"/>
              </a:ext>
            </a:extLst>
          </p:cNvPr>
          <p:cNvGrpSpPr/>
          <p:nvPr/>
        </p:nvGrpSpPr>
        <p:grpSpPr>
          <a:xfrm rot="15532708">
            <a:off x="681462" y="1074710"/>
            <a:ext cx="694476" cy="565057"/>
            <a:chOff x="189132" y="3432549"/>
            <a:chExt cx="990433" cy="805861"/>
          </a:xfrm>
        </p:grpSpPr>
        <p:cxnSp>
          <p:nvCxnSpPr>
            <p:cNvPr id="13" name="直接连接符 12">
              <a:extLst>
                <a:ext uri="{FF2B5EF4-FFF2-40B4-BE49-F238E27FC236}">
                  <a16:creationId xmlns:a16="http://schemas.microsoft.com/office/drawing/2014/main" id="{3E1E71E1-150B-4EBB-ACA2-3809BDB92488}"/>
                </a:ext>
              </a:extLst>
            </p:cNvPr>
            <p:cNvCxnSpPr/>
            <p:nvPr/>
          </p:nvCxnSpPr>
          <p:spPr>
            <a:xfrm rot="11174285" flipH="1">
              <a:off x="311114" y="3515865"/>
              <a:ext cx="190563" cy="6380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3644F1BB-7050-437B-A0D9-2C5C16232620}"/>
                </a:ext>
              </a:extLst>
            </p:cNvPr>
            <p:cNvCxnSpPr/>
            <p:nvPr/>
          </p:nvCxnSpPr>
          <p:spPr>
            <a:xfrm rot="11174285" flipH="1">
              <a:off x="262523" y="3881807"/>
              <a:ext cx="860986" cy="331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A58349CB-A746-42FE-B196-071D1F66F4A6}"/>
                </a:ext>
              </a:extLst>
            </p:cNvPr>
            <p:cNvCxnSpPr/>
            <p:nvPr/>
          </p:nvCxnSpPr>
          <p:spPr>
            <a:xfrm rot="11174285">
              <a:off x="550844" y="3476915"/>
              <a:ext cx="587028" cy="45504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椭圆 15">
              <a:extLst>
                <a:ext uri="{FF2B5EF4-FFF2-40B4-BE49-F238E27FC236}">
                  <a16:creationId xmlns:a16="http://schemas.microsoft.com/office/drawing/2014/main" id="{1EA2E525-99FB-4DC3-85D4-E58FF0F0D4CB}"/>
                </a:ext>
              </a:extLst>
            </p:cNvPr>
            <p:cNvSpPr/>
            <p:nvPr/>
          </p:nvSpPr>
          <p:spPr>
            <a:xfrm rot="11174285">
              <a:off x="1067390" y="3905787"/>
              <a:ext cx="112175" cy="112175"/>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a:extLst>
                <a:ext uri="{FF2B5EF4-FFF2-40B4-BE49-F238E27FC236}">
                  <a16:creationId xmlns:a16="http://schemas.microsoft.com/office/drawing/2014/main" id="{3DA1CB48-5631-4E05-8CE8-88FAC410BB1B}"/>
                </a:ext>
              </a:extLst>
            </p:cNvPr>
            <p:cNvSpPr/>
            <p:nvPr/>
          </p:nvSpPr>
          <p:spPr>
            <a:xfrm rot="11174285">
              <a:off x="189132" y="4082061"/>
              <a:ext cx="156349" cy="15634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a:extLst>
                <a:ext uri="{FF2B5EF4-FFF2-40B4-BE49-F238E27FC236}">
                  <a16:creationId xmlns:a16="http://schemas.microsoft.com/office/drawing/2014/main" id="{292A36A2-19F3-40B6-80DB-E53E8B94E159}"/>
                </a:ext>
              </a:extLst>
            </p:cNvPr>
            <p:cNvSpPr/>
            <p:nvPr/>
          </p:nvSpPr>
          <p:spPr>
            <a:xfrm rot="11174285">
              <a:off x="520660" y="3432549"/>
              <a:ext cx="89295" cy="8929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 name="组合 18">
            <a:extLst>
              <a:ext uri="{FF2B5EF4-FFF2-40B4-BE49-F238E27FC236}">
                <a16:creationId xmlns:a16="http://schemas.microsoft.com/office/drawing/2014/main" id="{54F5DAC7-1D40-43F9-9CFA-72281B05A6C2}"/>
              </a:ext>
            </a:extLst>
          </p:cNvPr>
          <p:cNvGrpSpPr/>
          <p:nvPr/>
        </p:nvGrpSpPr>
        <p:grpSpPr>
          <a:xfrm rot="10245300">
            <a:off x="10476938" y="5647410"/>
            <a:ext cx="694476" cy="565057"/>
            <a:chOff x="189132" y="3432549"/>
            <a:chExt cx="990433" cy="805861"/>
          </a:xfrm>
        </p:grpSpPr>
        <p:cxnSp>
          <p:nvCxnSpPr>
            <p:cNvPr id="20" name="直接连接符 19">
              <a:extLst>
                <a:ext uri="{FF2B5EF4-FFF2-40B4-BE49-F238E27FC236}">
                  <a16:creationId xmlns:a16="http://schemas.microsoft.com/office/drawing/2014/main" id="{33C9463E-892C-4B04-92A8-B5F992BCAF1B}"/>
                </a:ext>
              </a:extLst>
            </p:cNvPr>
            <p:cNvCxnSpPr/>
            <p:nvPr/>
          </p:nvCxnSpPr>
          <p:spPr>
            <a:xfrm rot="11174285" flipH="1">
              <a:off x="311114" y="3515865"/>
              <a:ext cx="190563" cy="6380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DF8A5D8A-C7AA-4520-9F05-4E3EAB9A8BB5}"/>
                </a:ext>
              </a:extLst>
            </p:cNvPr>
            <p:cNvCxnSpPr/>
            <p:nvPr/>
          </p:nvCxnSpPr>
          <p:spPr>
            <a:xfrm rot="11174285" flipH="1">
              <a:off x="262523" y="3881807"/>
              <a:ext cx="860986" cy="331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9997A725-A58B-4628-A8C3-E026E0A2203D}"/>
                </a:ext>
              </a:extLst>
            </p:cNvPr>
            <p:cNvCxnSpPr/>
            <p:nvPr/>
          </p:nvCxnSpPr>
          <p:spPr>
            <a:xfrm rot="11174285">
              <a:off x="550844" y="3476915"/>
              <a:ext cx="587028" cy="45504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 name="椭圆 22">
              <a:extLst>
                <a:ext uri="{FF2B5EF4-FFF2-40B4-BE49-F238E27FC236}">
                  <a16:creationId xmlns:a16="http://schemas.microsoft.com/office/drawing/2014/main" id="{E4229617-E9A0-435F-BCAF-7E25DFAF9586}"/>
                </a:ext>
              </a:extLst>
            </p:cNvPr>
            <p:cNvSpPr/>
            <p:nvPr/>
          </p:nvSpPr>
          <p:spPr>
            <a:xfrm rot="11174285">
              <a:off x="1067390" y="3905787"/>
              <a:ext cx="112175" cy="112175"/>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a:extLst>
                <a:ext uri="{FF2B5EF4-FFF2-40B4-BE49-F238E27FC236}">
                  <a16:creationId xmlns:a16="http://schemas.microsoft.com/office/drawing/2014/main" id="{A93BFD55-5477-402D-8578-F79D81368B6D}"/>
                </a:ext>
              </a:extLst>
            </p:cNvPr>
            <p:cNvSpPr/>
            <p:nvPr/>
          </p:nvSpPr>
          <p:spPr>
            <a:xfrm rot="11174285">
              <a:off x="189132" y="4082061"/>
              <a:ext cx="156349" cy="15634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a:extLst>
                <a:ext uri="{FF2B5EF4-FFF2-40B4-BE49-F238E27FC236}">
                  <a16:creationId xmlns:a16="http://schemas.microsoft.com/office/drawing/2014/main" id="{C5B85F38-CF17-4884-9D3E-DDDB8A7614DB}"/>
                </a:ext>
              </a:extLst>
            </p:cNvPr>
            <p:cNvSpPr/>
            <p:nvPr/>
          </p:nvSpPr>
          <p:spPr>
            <a:xfrm rot="11174285">
              <a:off x="520660" y="3432549"/>
              <a:ext cx="89295" cy="8929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6" name="组合 25">
            <a:extLst>
              <a:ext uri="{FF2B5EF4-FFF2-40B4-BE49-F238E27FC236}">
                <a16:creationId xmlns:a16="http://schemas.microsoft.com/office/drawing/2014/main" id="{431F0BD9-69CB-4CCC-B8E7-0B7E6E6DEAEA}"/>
              </a:ext>
            </a:extLst>
          </p:cNvPr>
          <p:cNvGrpSpPr/>
          <p:nvPr/>
        </p:nvGrpSpPr>
        <p:grpSpPr>
          <a:xfrm rot="10245300">
            <a:off x="10169401" y="1627033"/>
            <a:ext cx="356950" cy="290431"/>
            <a:chOff x="189132" y="3432549"/>
            <a:chExt cx="990433" cy="805861"/>
          </a:xfrm>
        </p:grpSpPr>
        <p:cxnSp>
          <p:nvCxnSpPr>
            <p:cNvPr id="27" name="直接连接符 26">
              <a:extLst>
                <a:ext uri="{FF2B5EF4-FFF2-40B4-BE49-F238E27FC236}">
                  <a16:creationId xmlns:a16="http://schemas.microsoft.com/office/drawing/2014/main" id="{2936E32B-E9DC-4E8A-B75F-1EED6707F551}"/>
                </a:ext>
              </a:extLst>
            </p:cNvPr>
            <p:cNvCxnSpPr/>
            <p:nvPr/>
          </p:nvCxnSpPr>
          <p:spPr>
            <a:xfrm rot="11174285" flipH="1">
              <a:off x="311114" y="3515865"/>
              <a:ext cx="190563" cy="6380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5BD51EE2-2913-4585-A666-E12E7B7BCDD3}"/>
                </a:ext>
              </a:extLst>
            </p:cNvPr>
            <p:cNvCxnSpPr/>
            <p:nvPr/>
          </p:nvCxnSpPr>
          <p:spPr>
            <a:xfrm rot="11174285" flipH="1">
              <a:off x="262523" y="3881807"/>
              <a:ext cx="860986" cy="331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26C1BA9E-834D-4534-8020-5E0F4B8ED7C2}"/>
                </a:ext>
              </a:extLst>
            </p:cNvPr>
            <p:cNvCxnSpPr/>
            <p:nvPr/>
          </p:nvCxnSpPr>
          <p:spPr>
            <a:xfrm rot="11174285">
              <a:off x="550844" y="3476915"/>
              <a:ext cx="587028" cy="45504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椭圆 29">
              <a:extLst>
                <a:ext uri="{FF2B5EF4-FFF2-40B4-BE49-F238E27FC236}">
                  <a16:creationId xmlns:a16="http://schemas.microsoft.com/office/drawing/2014/main" id="{9FFC6E8B-50CB-438D-8A6D-D449E71BB9CA}"/>
                </a:ext>
              </a:extLst>
            </p:cNvPr>
            <p:cNvSpPr/>
            <p:nvPr/>
          </p:nvSpPr>
          <p:spPr>
            <a:xfrm rot="11174285">
              <a:off x="1067390" y="3905787"/>
              <a:ext cx="112175" cy="112175"/>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a:extLst>
                <a:ext uri="{FF2B5EF4-FFF2-40B4-BE49-F238E27FC236}">
                  <a16:creationId xmlns:a16="http://schemas.microsoft.com/office/drawing/2014/main" id="{D4744B69-2504-4E39-B7BE-7ED83650C6CE}"/>
                </a:ext>
              </a:extLst>
            </p:cNvPr>
            <p:cNvSpPr/>
            <p:nvPr/>
          </p:nvSpPr>
          <p:spPr>
            <a:xfrm rot="11174285">
              <a:off x="189132" y="4082061"/>
              <a:ext cx="156349" cy="15634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a:extLst>
                <a:ext uri="{FF2B5EF4-FFF2-40B4-BE49-F238E27FC236}">
                  <a16:creationId xmlns:a16="http://schemas.microsoft.com/office/drawing/2014/main" id="{FC9A2361-C803-4CB7-93E4-70AD38516113}"/>
                </a:ext>
              </a:extLst>
            </p:cNvPr>
            <p:cNvSpPr/>
            <p:nvPr/>
          </p:nvSpPr>
          <p:spPr>
            <a:xfrm rot="11174285">
              <a:off x="520660" y="3432549"/>
              <a:ext cx="89295" cy="8929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305086017"/>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ECECEC"/>
        </a:solidFill>
        <a:effectLst/>
      </p:bgPr>
    </p:bg>
    <p:spTree>
      <p:nvGrpSpPr>
        <p:cNvPr id="1" name=""/>
        <p:cNvGrpSpPr/>
        <p:nvPr/>
      </p:nvGrpSpPr>
      <p:grpSpPr>
        <a:xfrm>
          <a:off x="0" y="0"/>
          <a:ext cx="0" cy="0"/>
          <a:chOff x="0" y="0"/>
          <a:chExt cx="0" cy="0"/>
        </a:xfrm>
      </p:grpSpPr>
      <p:sp>
        <p:nvSpPr>
          <p:cNvPr id="117" name="饼形 116"/>
          <p:cNvSpPr/>
          <p:nvPr/>
        </p:nvSpPr>
        <p:spPr>
          <a:xfrm>
            <a:off x="7430635" y="1530582"/>
            <a:ext cx="3344834" cy="3344834"/>
          </a:xfrm>
          <a:prstGeom prst="pie">
            <a:avLst>
              <a:gd name="adj1" fmla="val 20372745"/>
              <a:gd name="adj2" fmla="val 16200000"/>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9" name="饼形 118"/>
          <p:cNvSpPr/>
          <p:nvPr/>
        </p:nvSpPr>
        <p:spPr>
          <a:xfrm rot="16200000">
            <a:off x="7513418" y="1416466"/>
            <a:ext cx="3344834" cy="3344834"/>
          </a:xfrm>
          <a:prstGeom prst="pie">
            <a:avLst>
              <a:gd name="adj1" fmla="val 0"/>
              <a:gd name="adj2" fmla="val 4179355"/>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cxnSp>
        <p:nvCxnSpPr>
          <p:cNvPr id="161" name="直接连接符 160"/>
          <p:cNvCxnSpPr/>
          <p:nvPr/>
        </p:nvCxnSpPr>
        <p:spPr>
          <a:xfrm flipH="1">
            <a:off x="2580632" y="1507358"/>
            <a:ext cx="554001" cy="45820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7" name="直接连接符 166"/>
          <p:cNvCxnSpPr/>
          <p:nvPr/>
        </p:nvCxnSpPr>
        <p:spPr>
          <a:xfrm flipH="1" flipV="1">
            <a:off x="2303631" y="1507358"/>
            <a:ext cx="249301" cy="41665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9" name="直接连接符 168"/>
          <p:cNvCxnSpPr/>
          <p:nvPr/>
        </p:nvCxnSpPr>
        <p:spPr>
          <a:xfrm flipH="1">
            <a:off x="3093083" y="1507358"/>
            <a:ext cx="83100" cy="76290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0" name="直接连接符 169"/>
          <p:cNvCxnSpPr/>
          <p:nvPr/>
        </p:nvCxnSpPr>
        <p:spPr>
          <a:xfrm>
            <a:off x="2580632" y="1993263"/>
            <a:ext cx="526301" cy="25622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1" name="直接连接符 170"/>
          <p:cNvCxnSpPr>
            <a:endCxn id="177" idx="1"/>
          </p:cNvCxnSpPr>
          <p:nvPr/>
        </p:nvCxnSpPr>
        <p:spPr>
          <a:xfrm flipH="1">
            <a:off x="2055907" y="1507358"/>
            <a:ext cx="247724" cy="29788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2" name="直接连接符 171"/>
          <p:cNvCxnSpPr>
            <a:stCxn id="178" idx="6"/>
          </p:cNvCxnSpPr>
          <p:nvPr/>
        </p:nvCxnSpPr>
        <p:spPr>
          <a:xfrm flipH="1" flipV="1">
            <a:off x="2012781" y="1854763"/>
            <a:ext cx="470804" cy="10310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3" name="椭圆 172"/>
          <p:cNvSpPr/>
          <p:nvPr/>
        </p:nvSpPr>
        <p:spPr>
          <a:xfrm flipH="1">
            <a:off x="3053236" y="2212760"/>
            <a:ext cx="130424" cy="130424"/>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4" name="椭圆 173"/>
          <p:cNvSpPr/>
          <p:nvPr/>
        </p:nvSpPr>
        <p:spPr>
          <a:xfrm flipH="1">
            <a:off x="3117666" y="1416466"/>
            <a:ext cx="181785" cy="18178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 name="椭圆 176"/>
          <p:cNvSpPr/>
          <p:nvPr/>
        </p:nvSpPr>
        <p:spPr>
          <a:xfrm flipH="1">
            <a:off x="1895588" y="1777738"/>
            <a:ext cx="187825" cy="18782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8" name="椭圆 177"/>
          <p:cNvSpPr/>
          <p:nvPr/>
        </p:nvSpPr>
        <p:spPr>
          <a:xfrm flipH="1">
            <a:off x="2483585" y="1866974"/>
            <a:ext cx="181785" cy="18178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8" name="直接连接符 207"/>
          <p:cNvCxnSpPr>
            <a:endCxn id="225" idx="7"/>
          </p:cNvCxnSpPr>
          <p:nvPr/>
        </p:nvCxnSpPr>
        <p:spPr>
          <a:xfrm flipH="1">
            <a:off x="267284" y="1507358"/>
            <a:ext cx="496520" cy="35801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0" name="直接连接符 209"/>
          <p:cNvCxnSpPr/>
          <p:nvPr/>
        </p:nvCxnSpPr>
        <p:spPr>
          <a:xfrm>
            <a:off x="833053" y="1507358"/>
            <a:ext cx="554001" cy="45820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9" name="直接连接符 218"/>
          <p:cNvCxnSpPr/>
          <p:nvPr/>
        </p:nvCxnSpPr>
        <p:spPr>
          <a:xfrm flipV="1">
            <a:off x="1414755" y="1507358"/>
            <a:ext cx="249301" cy="41665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0" name="直接连接符 219"/>
          <p:cNvCxnSpPr>
            <a:endCxn id="177" idx="7"/>
          </p:cNvCxnSpPr>
          <p:nvPr/>
        </p:nvCxnSpPr>
        <p:spPr>
          <a:xfrm>
            <a:off x="1664055" y="1507359"/>
            <a:ext cx="259039" cy="2978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2" name="直接连接符 221"/>
          <p:cNvCxnSpPr/>
          <p:nvPr/>
        </p:nvCxnSpPr>
        <p:spPr>
          <a:xfrm>
            <a:off x="1664055" y="1507358"/>
            <a:ext cx="96950" cy="76290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3" name="直接连接符 222"/>
          <p:cNvCxnSpPr/>
          <p:nvPr/>
        </p:nvCxnSpPr>
        <p:spPr>
          <a:xfrm>
            <a:off x="1428605" y="2020963"/>
            <a:ext cx="290851" cy="2908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4" name="直接连接符 223"/>
          <p:cNvCxnSpPr>
            <a:endCxn id="177" idx="4"/>
          </p:cNvCxnSpPr>
          <p:nvPr/>
        </p:nvCxnSpPr>
        <p:spPr>
          <a:xfrm flipV="1">
            <a:off x="1747155" y="1965563"/>
            <a:ext cx="242345" cy="33240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25" name="椭圆 224"/>
          <p:cNvSpPr/>
          <p:nvPr/>
        </p:nvSpPr>
        <p:spPr>
          <a:xfrm>
            <a:off x="178666" y="1850173"/>
            <a:ext cx="103822" cy="10382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7" name="椭圆 226"/>
          <p:cNvSpPr/>
          <p:nvPr/>
        </p:nvSpPr>
        <p:spPr>
          <a:xfrm>
            <a:off x="1302316" y="1866974"/>
            <a:ext cx="181785" cy="18178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8" name="椭圆 227"/>
          <p:cNvSpPr/>
          <p:nvPr/>
        </p:nvSpPr>
        <p:spPr>
          <a:xfrm>
            <a:off x="1690057" y="2234789"/>
            <a:ext cx="112499" cy="11249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0" name="椭圆 229"/>
          <p:cNvSpPr/>
          <p:nvPr/>
        </p:nvSpPr>
        <p:spPr>
          <a:xfrm flipH="1">
            <a:off x="700672" y="1440498"/>
            <a:ext cx="159154" cy="159154"/>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6" name="椭圆 235"/>
          <p:cNvSpPr/>
          <p:nvPr/>
        </p:nvSpPr>
        <p:spPr>
          <a:xfrm flipH="1">
            <a:off x="1586830" y="1419601"/>
            <a:ext cx="181785" cy="18178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38" name="组合 237"/>
          <p:cNvGrpSpPr/>
          <p:nvPr/>
        </p:nvGrpSpPr>
        <p:grpSpPr>
          <a:xfrm>
            <a:off x="10280252" y="5860391"/>
            <a:ext cx="990433" cy="805861"/>
            <a:chOff x="10611088" y="5746091"/>
            <a:chExt cx="990433" cy="805861"/>
          </a:xfrm>
        </p:grpSpPr>
        <p:cxnSp>
          <p:nvCxnSpPr>
            <p:cNvPr id="239" name="直接连接符 238"/>
            <p:cNvCxnSpPr/>
            <p:nvPr/>
          </p:nvCxnSpPr>
          <p:spPr>
            <a:xfrm rot="11174285" flipH="1">
              <a:off x="10733070" y="5829407"/>
              <a:ext cx="190563" cy="6380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0" name="直接连接符 239"/>
            <p:cNvCxnSpPr/>
            <p:nvPr/>
          </p:nvCxnSpPr>
          <p:spPr>
            <a:xfrm rot="11174285" flipH="1">
              <a:off x="10684479" y="6195349"/>
              <a:ext cx="860986" cy="331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1" name="直接连接符 240"/>
            <p:cNvCxnSpPr/>
            <p:nvPr/>
          </p:nvCxnSpPr>
          <p:spPr>
            <a:xfrm rot="11174285">
              <a:off x="10972800" y="5790457"/>
              <a:ext cx="587028" cy="45504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42" name="椭圆 241"/>
            <p:cNvSpPr/>
            <p:nvPr/>
          </p:nvSpPr>
          <p:spPr>
            <a:xfrm rot="11174285">
              <a:off x="11489346" y="6219329"/>
              <a:ext cx="112175" cy="112175"/>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3" name="椭圆 242"/>
            <p:cNvSpPr/>
            <p:nvPr/>
          </p:nvSpPr>
          <p:spPr>
            <a:xfrm rot="11174285">
              <a:off x="10611088" y="6395603"/>
              <a:ext cx="156349" cy="15634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4" name="椭圆 243"/>
            <p:cNvSpPr/>
            <p:nvPr/>
          </p:nvSpPr>
          <p:spPr>
            <a:xfrm rot="11174285">
              <a:off x="10942616" y="5746091"/>
              <a:ext cx="89295" cy="8929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5" name="组合 244"/>
          <p:cNvGrpSpPr/>
          <p:nvPr/>
        </p:nvGrpSpPr>
        <p:grpSpPr>
          <a:xfrm>
            <a:off x="11379596" y="4826549"/>
            <a:ext cx="376265" cy="418620"/>
            <a:chOff x="11379596" y="4826549"/>
            <a:chExt cx="376265" cy="418620"/>
          </a:xfrm>
        </p:grpSpPr>
        <p:cxnSp>
          <p:nvCxnSpPr>
            <p:cNvPr id="246" name="直接连接符 245"/>
            <p:cNvCxnSpPr/>
            <p:nvPr/>
          </p:nvCxnSpPr>
          <p:spPr>
            <a:xfrm rot="7715704" flipH="1">
              <a:off x="11476785" y="4945946"/>
              <a:ext cx="82782" cy="27716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7" name="直接连接符 246"/>
            <p:cNvCxnSpPr/>
            <p:nvPr/>
          </p:nvCxnSpPr>
          <p:spPr>
            <a:xfrm rot="7715704" flipH="1">
              <a:off x="11475876" y="4956778"/>
              <a:ext cx="374020" cy="1440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9" name="直接连接符 248"/>
            <p:cNvCxnSpPr>
              <a:stCxn id="250" idx="5"/>
            </p:cNvCxnSpPr>
            <p:nvPr/>
          </p:nvCxnSpPr>
          <p:spPr>
            <a:xfrm flipH="1">
              <a:off x="11415346" y="4853632"/>
              <a:ext cx="291937" cy="7785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50" name="椭圆 249"/>
            <p:cNvSpPr/>
            <p:nvPr/>
          </p:nvSpPr>
          <p:spPr>
            <a:xfrm rot="7715704">
              <a:off x="11707131" y="4826549"/>
              <a:ext cx="48730" cy="4873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1" name="椭圆 250"/>
            <p:cNvSpPr/>
            <p:nvPr/>
          </p:nvSpPr>
          <p:spPr>
            <a:xfrm rot="7715704">
              <a:off x="11571273" y="5177250"/>
              <a:ext cx="67919" cy="6791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3" name="椭圆 252"/>
            <p:cNvSpPr/>
            <p:nvPr/>
          </p:nvSpPr>
          <p:spPr>
            <a:xfrm rot="7715704">
              <a:off x="11404474" y="4923660"/>
              <a:ext cx="38791" cy="38791"/>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54" name="文本框 253"/>
          <p:cNvSpPr txBox="1"/>
          <p:nvPr/>
        </p:nvSpPr>
        <p:spPr>
          <a:xfrm>
            <a:off x="9402184" y="2074426"/>
            <a:ext cx="925157" cy="461665"/>
          </a:xfrm>
          <a:prstGeom prst="rect">
            <a:avLst/>
          </a:prstGeom>
          <a:noFill/>
        </p:spPr>
        <p:txBody>
          <a:bodyPr wrap="square" rtlCol="0">
            <a:spAutoFit/>
          </a:bodyPr>
          <a:lstStyle/>
          <a:p>
            <a:r>
              <a:rPr lang="en-US" altLang="zh-CN" sz="2400" dirty="0">
                <a:solidFill>
                  <a:schemeClr val="bg1"/>
                </a:solidFill>
              </a:rPr>
              <a:t>21%</a:t>
            </a:r>
            <a:endParaRPr lang="zh-CN" altLang="en-US" sz="2400" dirty="0">
              <a:solidFill>
                <a:schemeClr val="bg1"/>
              </a:solidFill>
            </a:endParaRPr>
          </a:p>
        </p:txBody>
      </p:sp>
      <p:sp>
        <p:nvSpPr>
          <p:cNvPr id="256" name="文本框 255"/>
          <p:cNvSpPr txBox="1"/>
          <p:nvPr/>
        </p:nvSpPr>
        <p:spPr>
          <a:xfrm>
            <a:off x="8455511" y="3570587"/>
            <a:ext cx="849854" cy="461665"/>
          </a:xfrm>
          <a:prstGeom prst="rect">
            <a:avLst/>
          </a:prstGeom>
          <a:noFill/>
        </p:spPr>
        <p:txBody>
          <a:bodyPr wrap="square" rtlCol="0">
            <a:spAutoFit/>
          </a:bodyPr>
          <a:lstStyle/>
          <a:p>
            <a:r>
              <a:rPr lang="en-US" altLang="zh-CN" sz="2400" dirty="0">
                <a:solidFill>
                  <a:schemeClr val="bg1"/>
                </a:solidFill>
              </a:rPr>
              <a:t>79%</a:t>
            </a:r>
            <a:endParaRPr lang="zh-CN" altLang="en-US" sz="2400" dirty="0">
              <a:solidFill>
                <a:schemeClr val="bg1"/>
              </a:solidFill>
            </a:endParaRPr>
          </a:p>
        </p:txBody>
      </p:sp>
      <p:sp>
        <p:nvSpPr>
          <p:cNvPr id="259" name="矩形 258"/>
          <p:cNvSpPr/>
          <p:nvPr/>
        </p:nvSpPr>
        <p:spPr>
          <a:xfrm>
            <a:off x="622505" y="4172856"/>
            <a:ext cx="5979943" cy="1531445"/>
          </a:xfrm>
          <a:prstGeom prst="rect">
            <a:avLst/>
          </a:prstGeom>
        </p:spPr>
        <p:txBody>
          <a:bodyPr wrap="square">
            <a:spAutoFit/>
          </a:bodyPr>
          <a:lstStyle/>
          <a:p>
            <a:pPr algn="ctr">
              <a:lnSpc>
                <a:spcPct val="150000"/>
              </a:lnSpc>
            </a:pPr>
            <a:r>
              <a:rPr lang="en-US" altLang="zh-CN" sz="1600" dirty="0">
                <a:solidFill>
                  <a:schemeClr val="bg1">
                    <a:lumMod val="65000"/>
                  </a:schemeClr>
                </a:solidFill>
                <a:latin typeface="Calibri" panose="020F0502020204030204" pitchFamily="34" charset="0"/>
                <a:cs typeface="Calibri" panose="020F0502020204030204" pitchFamily="34" charset="0"/>
              </a:rPr>
              <a:t>Happiness is not about being immortal nor having food or rights in one's hand. It’s about having each tiny wish come true, or having something to eat when you are hungry or having someone's love when you need love.</a:t>
            </a:r>
          </a:p>
        </p:txBody>
      </p:sp>
      <p:sp>
        <p:nvSpPr>
          <p:cNvPr id="260" name="文本框 259"/>
          <p:cNvSpPr txBox="1"/>
          <p:nvPr/>
        </p:nvSpPr>
        <p:spPr>
          <a:xfrm>
            <a:off x="2580632" y="3083749"/>
            <a:ext cx="2063690" cy="369332"/>
          </a:xfrm>
          <a:prstGeom prst="rect">
            <a:avLst/>
          </a:prstGeom>
          <a:solidFill>
            <a:srgbClr val="595959"/>
          </a:solidFill>
        </p:spPr>
        <p:txBody>
          <a:bodyPr wrap="square" rtlCol="0">
            <a:spAutoFit/>
          </a:bodyPr>
          <a:lstStyle/>
          <a:p>
            <a:pPr algn="ctr"/>
            <a:r>
              <a:rPr lang="zh-CN" altLang="en-US" b="1" spc="300">
                <a:solidFill>
                  <a:schemeClr val="bg1"/>
                </a:solidFill>
              </a:rPr>
              <a:t>请输入标题</a:t>
            </a:r>
          </a:p>
        </p:txBody>
      </p:sp>
      <p:sp>
        <p:nvSpPr>
          <p:cNvPr id="262" name="文本框 261"/>
          <p:cNvSpPr txBox="1"/>
          <p:nvPr/>
        </p:nvSpPr>
        <p:spPr>
          <a:xfrm>
            <a:off x="1794523" y="3670599"/>
            <a:ext cx="4023005" cy="369332"/>
          </a:xfrm>
          <a:prstGeom prst="rect">
            <a:avLst/>
          </a:prstGeom>
          <a:noFill/>
        </p:spPr>
        <p:txBody>
          <a:bodyPr wrap="square" rtlCol="0">
            <a:spAutoFit/>
          </a:bodyPr>
          <a:lstStyle/>
          <a:p>
            <a:r>
              <a:rPr lang="en-US" altLang="zh-CN" dirty="0">
                <a:solidFill>
                  <a:schemeClr val="bg1">
                    <a:lumMod val="65000"/>
                  </a:schemeClr>
                </a:solidFill>
              </a:rPr>
              <a:t>CLICK TO ADD YOUR TITLE HERE</a:t>
            </a:r>
            <a:endParaRPr lang="zh-CN" altLang="en-US" dirty="0">
              <a:solidFill>
                <a:schemeClr val="bg1">
                  <a:lumMod val="65000"/>
                </a:schemeClr>
              </a:solidFill>
            </a:endParaRPr>
          </a:p>
        </p:txBody>
      </p:sp>
      <p:grpSp>
        <p:nvGrpSpPr>
          <p:cNvPr id="123" name="组合 122">
            <a:extLst>
              <a:ext uri="{FF2B5EF4-FFF2-40B4-BE49-F238E27FC236}">
                <a16:creationId xmlns:a16="http://schemas.microsoft.com/office/drawing/2014/main" id="{00480087-048F-4EBB-8203-A28B45992B92}"/>
              </a:ext>
            </a:extLst>
          </p:cNvPr>
          <p:cNvGrpSpPr/>
          <p:nvPr/>
        </p:nvGrpSpPr>
        <p:grpSpPr>
          <a:xfrm>
            <a:off x="767557" y="217775"/>
            <a:ext cx="4995076" cy="716067"/>
            <a:chOff x="767557" y="217775"/>
            <a:chExt cx="4995076" cy="716067"/>
          </a:xfrm>
        </p:grpSpPr>
        <p:sp>
          <p:nvSpPr>
            <p:cNvPr id="124" name="文本框 123">
              <a:extLst>
                <a:ext uri="{FF2B5EF4-FFF2-40B4-BE49-F238E27FC236}">
                  <a16:creationId xmlns:a16="http://schemas.microsoft.com/office/drawing/2014/main" id="{4D099783-DBDD-47ED-AD50-14FC2C87D77D}"/>
                </a:ext>
              </a:extLst>
            </p:cNvPr>
            <p:cNvSpPr txBox="1"/>
            <p:nvPr/>
          </p:nvSpPr>
          <p:spPr>
            <a:xfrm>
              <a:off x="876640" y="217775"/>
              <a:ext cx="3295317" cy="400110"/>
            </a:xfrm>
            <a:prstGeom prst="rect">
              <a:avLst/>
            </a:prstGeom>
            <a:noFill/>
          </p:spPr>
          <p:txBody>
            <a:bodyPr wrap="square" rtlCol="0">
              <a:spAutoFit/>
              <a:scene3d>
                <a:camera prst="orthographicFront"/>
                <a:lightRig rig="threePt" dir="t"/>
              </a:scene3d>
              <a:sp3d contourW="12700"/>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a:ln>
                    <a:noFill/>
                  </a:ln>
                  <a:effectLst/>
                  <a:uLnTx/>
                  <a:uFillTx/>
                  <a:latin typeface="微软雅黑"/>
                </a:rPr>
                <a:t>B</a:t>
              </a:r>
              <a:r>
                <a:rPr kumimoji="0" lang="en-US" altLang="zh-CN" sz="2000" b="1" i="0" u="none" strike="noStrike" kern="0" cap="none" spc="0" normalizeH="0" baseline="0" noProof="0">
                  <a:ln>
                    <a:noFill/>
                  </a:ln>
                  <a:solidFill>
                    <a:schemeClr val="bg1">
                      <a:lumMod val="75000"/>
                    </a:schemeClr>
                  </a:solidFill>
                  <a:effectLst/>
                  <a:uLnTx/>
                  <a:uFillTx/>
                  <a:latin typeface="微软雅黑"/>
                </a:rPr>
                <a:t>usiness</a:t>
              </a:r>
              <a:r>
                <a:rPr kumimoji="0" lang="en-US" altLang="zh-CN" sz="2000" b="1" i="0" u="none" strike="noStrike" kern="0" cap="none" spc="0" normalizeH="0" baseline="0" noProof="0">
                  <a:ln>
                    <a:noFill/>
                  </a:ln>
                  <a:solidFill>
                    <a:prstClr val="black">
                      <a:lumMod val="75000"/>
                      <a:lumOff val="25000"/>
                    </a:prstClr>
                  </a:solidFill>
                  <a:effectLst/>
                  <a:uLnTx/>
                  <a:uFillTx/>
                  <a:latin typeface="微软雅黑"/>
                </a:rPr>
                <a:t> </a:t>
              </a:r>
              <a:r>
                <a:rPr lang="en-US" altLang="zh-CN" sz="2000" b="1" kern="0">
                  <a:solidFill>
                    <a:schemeClr val="bg1">
                      <a:lumMod val="75000"/>
                    </a:schemeClr>
                  </a:solidFill>
                  <a:latin typeface="微软雅黑"/>
                </a:rPr>
                <a:t>template</a:t>
              </a:r>
              <a:endParaRPr lang="zh-CN" altLang="en-US" sz="2000" b="1" kern="0" dirty="0">
                <a:solidFill>
                  <a:schemeClr val="bg1">
                    <a:lumMod val="75000"/>
                  </a:schemeClr>
                </a:solidFill>
                <a:latin typeface="微软雅黑"/>
              </a:endParaRPr>
            </a:p>
          </p:txBody>
        </p:sp>
        <p:sp>
          <p:nvSpPr>
            <p:cNvPr id="126" name="文本框 125">
              <a:extLst>
                <a:ext uri="{FF2B5EF4-FFF2-40B4-BE49-F238E27FC236}">
                  <a16:creationId xmlns:a16="http://schemas.microsoft.com/office/drawing/2014/main" id="{73DC9D18-DFD4-409E-AB67-34D5D6603057}"/>
                </a:ext>
              </a:extLst>
            </p:cNvPr>
            <p:cNvSpPr txBox="1"/>
            <p:nvPr/>
          </p:nvSpPr>
          <p:spPr>
            <a:xfrm>
              <a:off x="876641" y="664025"/>
              <a:ext cx="4885992" cy="269817"/>
            </a:xfrm>
            <a:prstGeom prst="rect">
              <a:avLst/>
            </a:prstGeom>
            <a:noFill/>
          </p:spPr>
          <p:txBody>
            <a:bodyPr wrap="square" rtlCol="0">
              <a:spAutoFit/>
              <a:scene3d>
                <a:camera prst="orthographicFront"/>
                <a:lightRig rig="threePt" dir="t"/>
              </a:scene3d>
              <a:sp3d contourW="12700"/>
            </a:bodyPr>
            <a:lstStyle/>
            <a:p>
              <a:pPr marL="0" marR="0" lvl="0" indent="0" defTabSz="914400" eaLnBrk="1" fontAlgn="auto" latinLnBrk="0" hangingPunct="1">
                <a:lnSpc>
                  <a:spcPct val="120000"/>
                </a:lnSpc>
                <a:spcBef>
                  <a:spcPts val="0"/>
                </a:spcBef>
                <a:spcAft>
                  <a:spcPts val="0"/>
                </a:spcAft>
                <a:buClrTx/>
                <a:buSzTx/>
                <a:buFontTx/>
                <a:buNone/>
                <a:tabLst/>
                <a:defRPr/>
              </a:pPr>
              <a:r>
                <a:rPr kumimoji="0" lang="en-US" altLang="zh-CN" sz="1050" b="0" i="0" u="none" strike="noStrike" kern="0" cap="none" spc="0" normalizeH="0" baseline="0" noProof="0" dirty="0">
                  <a:ln>
                    <a:noFill/>
                  </a:ln>
                  <a:solidFill>
                    <a:prstClr val="white">
                      <a:lumMod val="50000"/>
                    </a:prstClr>
                  </a:solidFill>
                  <a:effectLst/>
                  <a:uLnTx/>
                  <a:uFillTx/>
                  <a:latin typeface="微软雅黑"/>
                </a:rPr>
                <a:t>print the presentation and make it into a film to be used in a wider field</a:t>
              </a:r>
            </a:p>
          </p:txBody>
        </p:sp>
        <p:sp>
          <p:nvSpPr>
            <p:cNvPr id="127" name="矩形: 圆角 126">
              <a:extLst>
                <a:ext uri="{FF2B5EF4-FFF2-40B4-BE49-F238E27FC236}">
                  <a16:creationId xmlns:a16="http://schemas.microsoft.com/office/drawing/2014/main" id="{FE93D2D6-B815-4CFD-9352-13E258A32C4D}"/>
                </a:ext>
              </a:extLst>
            </p:cNvPr>
            <p:cNvSpPr/>
            <p:nvPr/>
          </p:nvSpPr>
          <p:spPr>
            <a:xfrm>
              <a:off x="767557" y="271524"/>
              <a:ext cx="90035" cy="612864"/>
            </a:xfrm>
            <a:prstGeom prst="roundRect">
              <a:avLst>
                <a:gd name="adj" fmla="val 50000"/>
              </a:avLst>
            </a:prstGeom>
            <a:solidFill>
              <a:schemeClr val="tx1">
                <a:lumMod val="50000"/>
                <a:lumOff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grpSp>
    </p:spTree>
    <p:extLst>
      <p:ext uri="{BB962C8B-B14F-4D97-AF65-F5344CB8AC3E}">
        <p14:creationId xmlns:p14="http://schemas.microsoft.com/office/powerpoint/2010/main" val="3918256366"/>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椭圆 146"/>
          <p:cNvSpPr/>
          <p:nvPr/>
        </p:nvSpPr>
        <p:spPr>
          <a:xfrm rot="4922515">
            <a:off x="10257254" y="1807403"/>
            <a:ext cx="315430" cy="31543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5F32303C-5C29-41A2-B401-D0E82585B82A}"/>
              </a:ext>
            </a:extLst>
          </p:cNvPr>
          <p:cNvGrpSpPr/>
          <p:nvPr/>
        </p:nvGrpSpPr>
        <p:grpSpPr>
          <a:xfrm>
            <a:off x="10452695" y="145942"/>
            <a:ext cx="1787611" cy="6845807"/>
            <a:chOff x="10452695" y="145942"/>
            <a:chExt cx="1787611" cy="6845807"/>
          </a:xfrm>
        </p:grpSpPr>
        <p:cxnSp>
          <p:nvCxnSpPr>
            <p:cNvPr id="138" name="直接连接符 137"/>
            <p:cNvCxnSpPr>
              <a:stCxn id="164" idx="5"/>
              <a:endCxn id="146" idx="1"/>
            </p:cNvCxnSpPr>
            <p:nvPr/>
          </p:nvCxnSpPr>
          <p:spPr>
            <a:xfrm flipH="1">
              <a:off x="11110174" y="429544"/>
              <a:ext cx="475106" cy="44211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1" name="直接连接符 140"/>
            <p:cNvCxnSpPr>
              <a:stCxn id="147" idx="7"/>
              <a:endCxn id="157" idx="4"/>
            </p:cNvCxnSpPr>
            <p:nvPr/>
          </p:nvCxnSpPr>
          <p:spPr>
            <a:xfrm>
              <a:off x="10540856" y="2060125"/>
              <a:ext cx="356469" cy="117812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2" name="直接连接符 141"/>
            <p:cNvCxnSpPr>
              <a:stCxn id="150" idx="3"/>
              <a:endCxn id="146" idx="0"/>
            </p:cNvCxnSpPr>
            <p:nvPr/>
          </p:nvCxnSpPr>
          <p:spPr>
            <a:xfrm flipH="1" flipV="1">
              <a:off x="11154074" y="946310"/>
              <a:ext cx="544738" cy="52338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4" name="直接连接符 143"/>
            <p:cNvCxnSpPr>
              <a:stCxn id="155" idx="2"/>
              <a:endCxn id="146" idx="6"/>
            </p:cNvCxnSpPr>
            <p:nvPr/>
          </p:nvCxnSpPr>
          <p:spPr>
            <a:xfrm flipH="1" flipV="1">
              <a:off x="11057675" y="1074041"/>
              <a:ext cx="254557" cy="137991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6" name="椭圆 145"/>
            <p:cNvSpPr/>
            <p:nvPr/>
          </p:nvSpPr>
          <p:spPr>
            <a:xfrm rot="4922515">
              <a:off x="10928854" y="848821"/>
              <a:ext cx="226310" cy="22631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9" name="直接连接符 148"/>
            <p:cNvCxnSpPr>
              <a:stCxn id="146" idx="5"/>
              <a:endCxn id="147" idx="1"/>
            </p:cNvCxnSpPr>
            <p:nvPr/>
          </p:nvCxnSpPr>
          <p:spPr>
            <a:xfrm flipH="1">
              <a:off x="10509976" y="1052296"/>
              <a:ext cx="463868" cy="78693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0" name="椭圆 149"/>
            <p:cNvSpPr/>
            <p:nvPr/>
          </p:nvSpPr>
          <p:spPr>
            <a:xfrm rot="4922515">
              <a:off x="11679115" y="1430891"/>
              <a:ext cx="195205" cy="19520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2" name="直接连接符 151"/>
            <p:cNvCxnSpPr>
              <a:stCxn id="150" idx="6"/>
              <a:endCxn id="155" idx="1"/>
            </p:cNvCxnSpPr>
            <p:nvPr/>
          </p:nvCxnSpPr>
          <p:spPr>
            <a:xfrm flipH="1">
              <a:off x="11378964" y="1625156"/>
              <a:ext cx="411266" cy="8461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3" name="直接连接符 152"/>
            <p:cNvCxnSpPr>
              <a:stCxn id="147" idx="0"/>
              <a:endCxn id="155" idx="3"/>
            </p:cNvCxnSpPr>
            <p:nvPr/>
          </p:nvCxnSpPr>
          <p:spPr>
            <a:xfrm>
              <a:off x="10571165" y="1943283"/>
              <a:ext cx="681640" cy="54562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4" name="直接连接符 153"/>
            <p:cNvCxnSpPr>
              <a:stCxn id="157" idx="1"/>
              <a:endCxn id="155" idx="5"/>
            </p:cNvCxnSpPr>
            <p:nvPr/>
          </p:nvCxnSpPr>
          <p:spPr>
            <a:xfrm flipV="1">
              <a:off x="11077555" y="2615066"/>
              <a:ext cx="192887" cy="5171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5" name="椭圆 154"/>
            <p:cNvSpPr/>
            <p:nvPr/>
          </p:nvSpPr>
          <p:spPr>
            <a:xfrm rot="4922515">
              <a:off x="11234628" y="2453093"/>
              <a:ext cx="180150" cy="180150"/>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椭圆 156"/>
            <p:cNvSpPr/>
            <p:nvPr/>
          </p:nvSpPr>
          <p:spPr>
            <a:xfrm rot="4922515">
              <a:off x="10896235" y="3109426"/>
              <a:ext cx="226310" cy="22631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4" name="椭圆 163"/>
            <p:cNvSpPr/>
            <p:nvPr/>
          </p:nvSpPr>
          <p:spPr>
            <a:xfrm rot="4922515">
              <a:off x="11522572" y="145942"/>
              <a:ext cx="315430" cy="31543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8" name="直接连接符 197"/>
            <p:cNvCxnSpPr>
              <a:stCxn id="216" idx="5"/>
            </p:cNvCxnSpPr>
            <p:nvPr/>
          </p:nvCxnSpPr>
          <p:spPr>
            <a:xfrm rot="1714356">
              <a:off x="11654450" y="5020117"/>
              <a:ext cx="391358" cy="88667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9" name="直接连接符 198"/>
            <p:cNvCxnSpPr>
              <a:stCxn id="216" idx="3"/>
              <a:endCxn id="207" idx="0"/>
            </p:cNvCxnSpPr>
            <p:nvPr/>
          </p:nvCxnSpPr>
          <p:spPr>
            <a:xfrm flipH="1">
              <a:off x="10585850" y="4903985"/>
              <a:ext cx="1163932" cy="57248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0" name="直接连接符 199"/>
            <p:cNvCxnSpPr>
              <a:stCxn id="206" idx="6"/>
            </p:cNvCxnSpPr>
            <p:nvPr/>
          </p:nvCxnSpPr>
          <p:spPr>
            <a:xfrm>
              <a:off x="11168666" y="4447798"/>
              <a:ext cx="714762" cy="35220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2" name="直接连接符 201"/>
            <p:cNvCxnSpPr>
              <a:stCxn id="206" idx="4"/>
              <a:endCxn id="207" idx="0"/>
            </p:cNvCxnSpPr>
            <p:nvPr/>
          </p:nvCxnSpPr>
          <p:spPr>
            <a:xfrm flipH="1">
              <a:off x="10585850" y="4510874"/>
              <a:ext cx="368878" cy="9656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06" name="椭圆 205"/>
            <p:cNvSpPr/>
            <p:nvPr/>
          </p:nvSpPr>
          <p:spPr>
            <a:xfrm rot="1714356">
              <a:off x="10872444" y="4214652"/>
              <a:ext cx="315430" cy="31543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7" name="椭圆 206"/>
            <p:cNvSpPr/>
            <p:nvPr/>
          </p:nvSpPr>
          <p:spPr>
            <a:xfrm rot="1714356">
              <a:off x="10452695" y="5465504"/>
              <a:ext cx="180150" cy="180150"/>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8" name="直接连接符 207"/>
            <p:cNvCxnSpPr>
              <a:stCxn id="157" idx="7"/>
              <a:endCxn id="206" idx="1"/>
            </p:cNvCxnSpPr>
            <p:nvPr/>
          </p:nvCxnSpPr>
          <p:spPr>
            <a:xfrm flipH="1">
              <a:off x="10985557" y="3290746"/>
              <a:ext cx="114153" cy="93034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0" name="直接连接符 209"/>
            <p:cNvCxnSpPr>
              <a:stCxn id="215" idx="2"/>
              <a:endCxn id="207" idx="6"/>
            </p:cNvCxnSpPr>
            <p:nvPr/>
          </p:nvCxnSpPr>
          <p:spPr>
            <a:xfrm flipH="1" flipV="1">
              <a:off x="10621875" y="5598659"/>
              <a:ext cx="1135792" cy="2719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2" name="直接连接符 211"/>
            <p:cNvCxnSpPr>
              <a:stCxn id="206" idx="0"/>
              <a:endCxn id="214" idx="3"/>
            </p:cNvCxnSpPr>
            <p:nvPr/>
          </p:nvCxnSpPr>
          <p:spPr>
            <a:xfrm flipV="1">
              <a:off x="11105590" y="3417076"/>
              <a:ext cx="810516" cy="81678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3" name="直接连接符 212"/>
            <p:cNvCxnSpPr/>
            <p:nvPr/>
          </p:nvCxnSpPr>
          <p:spPr>
            <a:xfrm rot="1714356" flipH="1" flipV="1">
              <a:off x="11628645" y="3433589"/>
              <a:ext cx="611661" cy="13442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14" name="椭圆 213"/>
            <p:cNvSpPr/>
            <p:nvPr/>
          </p:nvSpPr>
          <p:spPr>
            <a:xfrm rot="1714356">
              <a:off x="11912430" y="3301528"/>
              <a:ext cx="180150" cy="180150"/>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5" name="椭圆 214"/>
            <p:cNvSpPr/>
            <p:nvPr/>
          </p:nvSpPr>
          <p:spPr>
            <a:xfrm rot="1714356">
              <a:off x="11744262" y="5813134"/>
              <a:ext cx="220134" cy="22013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6" name="椭圆 215"/>
            <p:cNvSpPr/>
            <p:nvPr/>
          </p:nvSpPr>
          <p:spPr>
            <a:xfrm rot="1714356">
              <a:off x="11745163" y="4758830"/>
              <a:ext cx="226310" cy="22631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20" name="直接连接符 219"/>
            <p:cNvCxnSpPr>
              <a:stCxn id="225" idx="2"/>
              <a:endCxn id="207" idx="5"/>
            </p:cNvCxnSpPr>
            <p:nvPr/>
          </p:nvCxnSpPr>
          <p:spPr>
            <a:xfrm flipH="1" flipV="1">
              <a:off x="10568243" y="5641978"/>
              <a:ext cx="669085" cy="111662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1" name="直接连接符 220"/>
            <p:cNvCxnSpPr>
              <a:stCxn id="225" idx="7"/>
              <a:endCxn id="215" idx="4"/>
            </p:cNvCxnSpPr>
            <p:nvPr/>
          </p:nvCxnSpPr>
          <p:spPr>
            <a:xfrm flipV="1">
              <a:off x="11527111" y="6019863"/>
              <a:ext cx="274576" cy="76956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25" name="椭圆 224"/>
            <p:cNvSpPr/>
            <p:nvPr/>
          </p:nvSpPr>
          <p:spPr>
            <a:xfrm rot="1714356">
              <a:off x="11218120" y="6676319"/>
              <a:ext cx="315430" cy="31543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36" name="直接连接符 235"/>
            <p:cNvCxnSpPr>
              <a:stCxn id="155" idx="7"/>
              <a:endCxn id="214" idx="1"/>
            </p:cNvCxnSpPr>
            <p:nvPr/>
          </p:nvCxnSpPr>
          <p:spPr>
            <a:xfrm>
              <a:off x="11396601" y="2597429"/>
              <a:ext cx="580431" cy="70777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3" name="直接连接符 282"/>
            <p:cNvCxnSpPr>
              <a:stCxn id="214" idx="2"/>
              <a:endCxn id="157" idx="0"/>
            </p:cNvCxnSpPr>
            <p:nvPr/>
          </p:nvCxnSpPr>
          <p:spPr>
            <a:xfrm flipH="1" flipV="1">
              <a:off x="11121455" y="3206915"/>
              <a:ext cx="801945" cy="14160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334" name="矩形 333"/>
          <p:cNvSpPr/>
          <p:nvPr/>
        </p:nvSpPr>
        <p:spPr>
          <a:xfrm>
            <a:off x="1053148" y="2488907"/>
            <a:ext cx="2779115" cy="3936912"/>
          </a:xfrm>
          <a:prstGeom prst="rect">
            <a:avLst/>
          </a:prstGeom>
        </p:spPr>
        <p:txBody>
          <a:bodyPr wrap="square">
            <a:spAutoFit/>
          </a:bodyPr>
          <a:lstStyle/>
          <a:p>
            <a:pPr>
              <a:lnSpc>
                <a:spcPct val="150000"/>
              </a:lnSpc>
            </a:pPr>
            <a:r>
              <a:rPr lang="en-US" altLang="zh-CN" sz="1400" dirty="0">
                <a:solidFill>
                  <a:schemeClr val="bg1">
                    <a:lumMod val="65000"/>
                  </a:schemeClr>
                </a:solidFill>
                <a:latin typeface="Calibri" panose="020F0502020204030204" pitchFamily="34" charset="0"/>
                <a:cs typeface="Calibri" panose="020F0502020204030204" pitchFamily="34" charset="0"/>
              </a:rPr>
              <a:t>Chancellor George Osborne said on Monday: "I am determined that we go on making the decisions to reform the British economy and tackle our debts. </a:t>
            </a:r>
          </a:p>
          <a:p>
            <a:pPr>
              <a:lnSpc>
                <a:spcPct val="150000"/>
              </a:lnSpc>
            </a:pPr>
            <a:endParaRPr lang="en-US" altLang="zh-CN" sz="1400" dirty="0">
              <a:solidFill>
                <a:schemeClr val="bg1">
                  <a:lumMod val="65000"/>
                </a:schemeClr>
              </a:solidFill>
              <a:latin typeface="Calibri" panose="020F0502020204030204" pitchFamily="34" charset="0"/>
              <a:cs typeface="Calibri" panose="020F0502020204030204" pitchFamily="34" charset="0"/>
            </a:endParaRPr>
          </a:p>
          <a:p>
            <a:pPr>
              <a:lnSpc>
                <a:spcPct val="150000"/>
              </a:lnSpc>
            </a:pPr>
            <a:r>
              <a:rPr lang="en-US" altLang="zh-CN" sz="1400" dirty="0">
                <a:solidFill>
                  <a:schemeClr val="bg1">
                    <a:lumMod val="65000"/>
                  </a:schemeClr>
                </a:solidFill>
                <a:latin typeface="Calibri" panose="020F0502020204030204" pitchFamily="34" charset="0"/>
                <a:cs typeface="Calibri" panose="020F0502020204030204" pitchFamily="34" charset="0"/>
              </a:rPr>
              <a:t>"Ensuring that we can deliver the best quality infrastructure for Britain and the best value for money for the taxpayer are key parts of our long-term economic plan."</a:t>
            </a:r>
          </a:p>
        </p:txBody>
      </p:sp>
      <p:sp>
        <p:nvSpPr>
          <p:cNvPr id="335" name="文本框 334"/>
          <p:cNvSpPr txBox="1"/>
          <p:nvPr/>
        </p:nvSpPr>
        <p:spPr>
          <a:xfrm>
            <a:off x="1248989" y="1182972"/>
            <a:ext cx="2063690" cy="369332"/>
          </a:xfrm>
          <a:prstGeom prst="rect">
            <a:avLst/>
          </a:prstGeom>
          <a:solidFill>
            <a:srgbClr val="595959"/>
          </a:solidFill>
        </p:spPr>
        <p:txBody>
          <a:bodyPr wrap="square" rtlCol="0">
            <a:spAutoFit/>
          </a:bodyPr>
          <a:lstStyle/>
          <a:p>
            <a:pPr algn="ctr"/>
            <a:r>
              <a:rPr lang="zh-CN" altLang="en-US" b="1" spc="300">
                <a:solidFill>
                  <a:schemeClr val="bg1"/>
                </a:solidFill>
              </a:rPr>
              <a:t>请输入标题</a:t>
            </a:r>
          </a:p>
        </p:txBody>
      </p:sp>
      <p:sp>
        <p:nvSpPr>
          <p:cNvPr id="336" name="文本框 335"/>
          <p:cNvSpPr txBox="1"/>
          <p:nvPr/>
        </p:nvSpPr>
        <p:spPr>
          <a:xfrm>
            <a:off x="1248989" y="1640519"/>
            <a:ext cx="2387434" cy="646331"/>
          </a:xfrm>
          <a:prstGeom prst="rect">
            <a:avLst/>
          </a:prstGeom>
          <a:noFill/>
        </p:spPr>
        <p:txBody>
          <a:bodyPr wrap="square" rtlCol="0">
            <a:spAutoFit/>
          </a:bodyPr>
          <a:lstStyle/>
          <a:p>
            <a:r>
              <a:rPr lang="en-US" altLang="zh-CN" dirty="0">
                <a:solidFill>
                  <a:schemeClr val="bg1">
                    <a:lumMod val="65000"/>
                  </a:schemeClr>
                </a:solidFill>
              </a:rPr>
              <a:t>CLICK TO ADD YOUR TITLE HERE</a:t>
            </a:r>
            <a:endParaRPr lang="zh-CN" altLang="en-US" dirty="0">
              <a:solidFill>
                <a:schemeClr val="bg1">
                  <a:lumMod val="65000"/>
                </a:schemeClr>
              </a:solidFill>
            </a:endParaRPr>
          </a:p>
        </p:txBody>
      </p:sp>
      <p:grpSp>
        <p:nvGrpSpPr>
          <p:cNvPr id="38" name="组合 37">
            <a:extLst>
              <a:ext uri="{FF2B5EF4-FFF2-40B4-BE49-F238E27FC236}">
                <a16:creationId xmlns:a16="http://schemas.microsoft.com/office/drawing/2014/main" id="{EA8B42D9-E9DC-432D-B5CC-FA7B12A58B90}"/>
              </a:ext>
            </a:extLst>
          </p:cNvPr>
          <p:cNvGrpSpPr/>
          <p:nvPr/>
        </p:nvGrpSpPr>
        <p:grpSpPr>
          <a:xfrm>
            <a:off x="767557" y="217775"/>
            <a:ext cx="4995076" cy="716067"/>
            <a:chOff x="767557" y="217775"/>
            <a:chExt cx="4995076" cy="716067"/>
          </a:xfrm>
        </p:grpSpPr>
        <p:sp>
          <p:nvSpPr>
            <p:cNvPr id="39" name="文本框 38">
              <a:extLst>
                <a:ext uri="{FF2B5EF4-FFF2-40B4-BE49-F238E27FC236}">
                  <a16:creationId xmlns:a16="http://schemas.microsoft.com/office/drawing/2014/main" id="{E8118D85-FF6F-4181-A40D-EB35CE797E25}"/>
                </a:ext>
              </a:extLst>
            </p:cNvPr>
            <p:cNvSpPr txBox="1"/>
            <p:nvPr/>
          </p:nvSpPr>
          <p:spPr>
            <a:xfrm>
              <a:off x="876640" y="217775"/>
              <a:ext cx="3295317" cy="400110"/>
            </a:xfrm>
            <a:prstGeom prst="rect">
              <a:avLst/>
            </a:prstGeom>
            <a:noFill/>
          </p:spPr>
          <p:txBody>
            <a:bodyPr wrap="square" rtlCol="0">
              <a:spAutoFit/>
              <a:scene3d>
                <a:camera prst="orthographicFront"/>
                <a:lightRig rig="threePt" dir="t"/>
              </a:scene3d>
              <a:sp3d contourW="12700"/>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a:ln>
                    <a:noFill/>
                  </a:ln>
                  <a:effectLst/>
                  <a:uLnTx/>
                  <a:uFillTx/>
                  <a:latin typeface="微软雅黑"/>
                </a:rPr>
                <a:t>B</a:t>
              </a:r>
              <a:r>
                <a:rPr kumimoji="0" lang="en-US" altLang="zh-CN" sz="2000" b="1" i="0" u="none" strike="noStrike" kern="0" cap="none" spc="0" normalizeH="0" baseline="0" noProof="0">
                  <a:ln>
                    <a:noFill/>
                  </a:ln>
                  <a:solidFill>
                    <a:schemeClr val="bg1">
                      <a:lumMod val="75000"/>
                    </a:schemeClr>
                  </a:solidFill>
                  <a:effectLst/>
                  <a:uLnTx/>
                  <a:uFillTx/>
                  <a:latin typeface="微软雅黑"/>
                </a:rPr>
                <a:t>usiness</a:t>
              </a:r>
              <a:r>
                <a:rPr kumimoji="0" lang="en-US" altLang="zh-CN" sz="2000" b="1" i="0" u="none" strike="noStrike" kern="0" cap="none" spc="0" normalizeH="0" baseline="0" noProof="0">
                  <a:ln>
                    <a:noFill/>
                  </a:ln>
                  <a:solidFill>
                    <a:prstClr val="black">
                      <a:lumMod val="75000"/>
                      <a:lumOff val="25000"/>
                    </a:prstClr>
                  </a:solidFill>
                  <a:effectLst/>
                  <a:uLnTx/>
                  <a:uFillTx/>
                  <a:latin typeface="微软雅黑"/>
                </a:rPr>
                <a:t> </a:t>
              </a:r>
              <a:r>
                <a:rPr lang="en-US" altLang="zh-CN" sz="2000" b="1" kern="0">
                  <a:solidFill>
                    <a:schemeClr val="bg1">
                      <a:lumMod val="75000"/>
                    </a:schemeClr>
                  </a:solidFill>
                  <a:latin typeface="微软雅黑"/>
                </a:rPr>
                <a:t>template</a:t>
              </a:r>
              <a:endParaRPr lang="zh-CN" altLang="en-US" sz="2000" b="1" kern="0" dirty="0">
                <a:solidFill>
                  <a:schemeClr val="bg1">
                    <a:lumMod val="75000"/>
                  </a:schemeClr>
                </a:solidFill>
                <a:latin typeface="微软雅黑"/>
              </a:endParaRPr>
            </a:p>
          </p:txBody>
        </p:sp>
        <p:sp>
          <p:nvSpPr>
            <p:cNvPr id="40" name="文本框 39">
              <a:extLst>
                <a:ext uri="{FF2B5EF4-FFF2-40B4-BE49-F238E27FC236}">
                  <a16:creationId xmlns:a16="http://schemas.microsoft.com/office/drawing/2014/main" id="{AECE63EA-62F5-4F70-B5A1-B9B08DB88CEF}"/>
                </a:ext>
              </a:extLst>
            </p:cNvPr>
            <p:cNvSpPr txBox="1"/>
            <p:nvPr/>
          </p:nvSpPr>
          <p:spPr>
            <a:xfrm>
              <a:off x="876641" y="664025"/>
              <a:ext cx="4885992" cy="269817"/>
            </a:xfrm>
            <a:prstGeom prst="rect">
              <a:avLst/>
            </a:prstGeom>
            <a:noFill/>
          </p:spPr>
          <p:txBody>
            <a:bodyPr wrap="square" rtlCol="0">
              <a:spAutoFit/>
              <a:scene3d>
                <a:camera prst="orthographicFront"/>
                <a:lightRig rig="threePt" dir="t"/>
              </a:scene3d>
              <a:sp3d contourW="12700"/>
            </a:bodyPr>
            <a:lstStyle/>
            <a:p>
              <a:pPr marL="0" marR="0" lvl="0" indent="0" defTabSz="914400" eaLnBrk="1" fontAlgn="auto" latinLnBrk="0" hangingPunct="1">
                <a:lnSpc>
                  <a:spcPct val="120000"/>
                </a:lnSpc>
                <a:spcBef>
                  <a:spcPts val="0"/>
                </a:spcBef>
                <a:spcAft>
                  <a:spcPts val="0"/>
                </a:spcAft>
                <a:buClrTx/>
                <a:buSzTx/>
                <a:buFontTx/>
                <a:buNone/>
                <a:tabLst/>
                <a:defRPr/>
              </a:pPr>
              <a:r>
                <a:rPr kumimoji="0" lang="en-US" altLang="zh-CN" sz="1050" b="0" i="0" u="none" strike="noStrike" kern="0" cap="none" spc="0" normalizeH="0" baseline="0" noProof="0" dirty="0">
                  <a:ln>
                    <a:noFill/>
                  </a:ln>
                  <a:solidFill>
                    <a:prstClr val="white">
                      <a:lumMod val="50000"/>
                    </a:prstClr>
                  </a:solidFill>
                  <a:effectLst/>
                  <a:uLnTx/>
                  <a:uFillTx/>
                  <a:latin typeface="微软雅黑"/>
                </a:rPr>
                <a:t>print the presentation and make it into a film to be used in a wider field</a:t>
              </a:r>
            </a:p>
          </p:txBody>
        </p:sp>
        <p:sp>
          <p:nvSpPr>
            <p:cNvPr id="41" name="矩形: 圆角 40">
              <a:extLst>
                <a:ext uri="{FF2B5EF4-FFF2-40B4-BE49-F238E27FC236}">
                  <a16:creationId xmlns:a16="http://schemas.microsoft.com/office/drawing/2014/main" id="{43847D1D-9980-463F-855D-A19E7620C823}"/>
                </a:ext>
              </a:extLst>
            </p:cNvPr>
            <p:cNvSpPr/>
            <p:nvPr/>
          </p:nvSpPr>
          <p:spPr>
            <a:xfrm>
              <a:off x="767557" y="271524"/>
              <a:ext cx="90035" cy="612864"/>
            </a:xfrm>
            <a:prstGeom prst="roundRect">
              <a:avLst>
                <a:gd name="adj" fmla="val 50000"/>
              </a:avLst>
            </a:prstGeom>
            <a:solidFill>
              <a:schemeClr val="tx1">
                <a:lumMod val="50000"/>
                <a:lumOff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grpSp>
      <p:grpSp>
        <p:nvGrpSpPr>
          <p:cNvPr id="42" name="Group 3154">
            <a:extLst>
              <a:ext uri="{FF2B5EF4-FFF2-40B4-BE49-F238E27FC236}">
                <a16:creationId xmlns:a16="http://schemas.microsoft.com/office/drawing/2014/main" id="{C6AD53D7-EC49-4BEE-ADDC-43CF263349F1}"/>
              </a:ext>
            </a:extLst>
          </p:cNvPr>
          <p:cNvGrpSpPr/>
          <p:nvPr/>
        </p:nvGrpSpPr>
        <p:grpSpPr>
          <a:xfrm>
            <a:off x="5053164" y="1873212"/>
            <a:ext cx="6350001" cy="4108569"/>
            <a:chOff x="0" y="0"/>
            <a:chExt cx="12700000" cy="8217136"/>
          </a:xfrm>
        </p:grpSpPr>
        <p:sp>
          <p:nvSpPr>
            <p:cNvPr id="43" name="Shape 3005">
              <a:extLst>
                <a:ext uri="{FF2B5EF4-FFF2-40B4-BE49-F238E27FC236}">
                  <a16:creationId xmlns:a16="http://schemas.microsoft.com/office/drawing/2014/main" id="{D24DC7F0-C2A3-42EA-8723-A5E80F99DC4F}"/>
                </a:ext>
              </a:extLst>
            </p:cNvPr>
            <p:cNvSpPr/>
            <p:nvPr/>
          </p:nvSpPr>
          <p:spPr>
            <a:xfrm>
              <a:off x="5452930" y="4778150"/>
              <a:ext cx="21820" cy="21821"/>
            </a:xfrm>
            <a:custGeom>
              <a:avLst/>
              <a:gdLst/>
              <a:ahLst/>
              <a:cxnLst>
                <a:cxn ang="0">
                  <a:pos x="wd2" y="hd2"/>
                </a:cxn>
                <a:cxn ang="5400000">
                  <a:pos x="wd2" y="hd2"/>
                </a:cxn>
                <a:cxn ang="10800000">
                  <a:pos x="wd2" y="hd2"/>
                </a:cxn>
                <a:cxn ang="16200000">
                  <a:pos x="wd2" y="hd2"/>
                </a:cxn>
              </a:cxnLst>
              <a:rect l="0" t="0" r="r" b="b"/>
              <a:pathLst>
                <a:path w="21600" h="21600" extrusionOk="0">
                  <a:moveTo>
                    <a:pt x="0" y="2541"/>
                  </a:moveTo>
                  <a:cubicBezTo>
                    <a:pt x="3375" y="1271"/>
                    <a:pt x="7425" y="0"/>
                    <a:pt x="10125" y="0"/>
                  </a:cubicBezTo>
                  <a:cubicBezTo>
                    <a:pt x="12825" y="0"/>
                    <a:pt x="17550" y="2541"/>
                    <a:pt x="17550" y="6988"/>
                  </a:cubicBezTo>
                  <a:cubicBezTo>
                    <a:pt x="18900" y="6988"/>
                    <a:pt x="20250" y="6988"/>
                    <a:pt x="21600" y="8259"/>
                  </a:cubicBezTo>
                  <a:cubicBezTo>
                    <a:pt x="20250" y="10800"/>
                    <a:pt x="18900" y="13341"/>
                    <a:pt x="18900" y="15882"/>
                  </a:cubicBezTo>
                  <a:cubicBezTo>
                    <a:pt x="18900" y="17153"/>
                    <a:pt x="18900" y="18424"/>
                    <a:pt x="18900" y="20329"/>
                  </a:cubicBezTo>
                  <a:cubicBezTo>
                    <a:pt x="18900" y="21600"/>
                    <a:pt x="17550" y="21600"/>
                    <a:pt x="15525" y="21600"/>
                  </a:cubicBezTo>
                  <a:cubicBezTo>
                    <a:pt x="11475" y="21600"/>
                    <a:pt x="8775" y="21600"/>
                    <a:pt x="4725" y="21600"/>
                  </a:cubicBezTo>
                  <a:cubicBezTo>
                    <a:pt x="3375" y="15882"/>
                    <a:pt x="6075" y="10800"/>
                    <a:pt x="11475" y="8259"/>
                  </a:cubicBezTo>
                  <a:cubicBezTo>
                    <a:pt x="10125" y="6988"/>
                    <a:pt x="8775" y="6988"/>
                    <a:pt x="7425" y="5082"/>
                  </a:cubicBezTo>
                  <a:cubicBezTo>
                    <a:pt x="7425" y="5082"/>
                    <a:pt x="7425" y="5082"/>
                    <a:pt x="6075" y="5082"/>
                  </a:cubicBezTo>
                  <a:cubicBezTo>
                    <a:pt x="4725" y="5082"/>
                    <a:pt x="3375" y="6988"/>
                    <a:pt x="3375" y="6988"/>
                  </a:cubicBezTo>
                  <a:cubicBezTo>
                    <a:pt x="1350" y="5082"/>
                    <a:pt x="1350" y="3812"/>
                    <a:pt x="0" y="2541"/>
                  </a:cubicBezTo>
                </a:path>
              </a:pathLst>
            </a:custGeom>
            <a:solidFill>
              <a:srgbClr val="DDDDDD"/>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grpSp>
          <p:nvGrpSpPr>
            <p:cNvPr id="44" name="Group 3009">
              <a:extLst>
                <a:ext uri="{FF2B5EF4-FFF2-40B4-BE49-F238E27FC236}">
                  <a16:creationId xmlns:a16="http://schemas.microsoft.com/office/drawing/2014/main" id="{C1D4F354-6DE7-43C9-9472-1EBC5DC9D4F5}"/>
                </a:ext>
              </a:extLst>
            </p:cNvPr>
            <p:cNvGrpSpPr/>
            <p:nvPr/>
          </p:nvGrpSpPr>
          <p:grpSpPr>
            <a:xfrm>
              <a:off x="5061832" y="4419190"/>
              <a:ext cx="2707341" cy="2717883"/>
              <a:chOff x="0" y="0"/>
              <a:chExt cx="2707339" cy="2717882"/>
            </a:xfrm>
          </p:grpSpPr>
          <p:sp>
            <p:nvSpPr>
              <p:cNvPr id="211" name="Shape 3006">
                <a:extLst>
                  <a:ext uri="{FF2B5EF4-FFF2-40B4-BE49-F238E27FC236}">
                    <a16:creationId xmlns:a16="http://schemas.microsoft.com/office/drawing/2014/main" id="{15913D3D-8761-49A0-8343-E7D135A183BF}"/>
                  </a:ext>
                </a:extLst>
              </p:cNvPr>
              <p:cNvSpPr/>
              <p:nvPr/>
            </p:nvSpPr>
            <p:spPr>
              <a:xfrm>
                <a:off x="287729" y="0"/>
                <a:ext cx="2419611" cy="2717883"/>
              </a:xfrm>
              <a:custGeom>
                <a:avLst/>
                <a:gdLst/>
                <a:ahLst/>
                <a:cxnLst>
                  <a:cxn ang="0">
                    <a:pos x="wd2" y="hd2"/>
                  </a:cxn>
                  <a:cxn ang="5400000">
                    <a:pos x="wd2" y="hd2"/>
                  </a:cxn>
                  <a:cxn ang="10800000">
                    <a:pos x="wd2" y="hd2"/>
                  </a:cxn>
                  <a:cxn ang="16200000">
                    <a:pos x="wd2" y="hd2"/>
                  </a:cxn>
                </a:cxnLst>
                <a:rect l="0" t="0" r="r" b="b"/>
                <a:pathLst>
                  <a:path w="21512" h="21594" extrusionOk="0">
                    <a:moveTo>
                      <a:pt x="3597" y="574"/>
                    </a:moveTo>
                    <a:cubicBezTo>
                      <a:pt x="3591" y="574"/>
                      <a:pt x="3591" y="574"/>
                      <a:pt x="3586" y="574"/>
                    </a:cubicBezTo>
                    <a:cubicBezTo>
                      <a:pt x="3586" y="549"/>
                      <a:pt x="3597" y="559"/>
                      <a:pt x="3597" y="574"/>
                    </a:cubicBezTo>
                    <a:close/>
                    <a:moveTo>
                      <a:pt x="3481" y="800"/>
                    </a:moveTo>
                    <a:cubicBezTo>
                      <a:pt x="3195" y="1006"/>
                      <a:pt x="2882" y="1178"/>
                      <a:pt x="2547" y="1326"/>
                    </a:cubicBezTo>
                    <a:cubicBezTo>
                      <a:pt x="2514" y="1365"/>
                      <a:pt x="2525" y="1439"/>
                      <a:pt x="2569" y="1468"/>
                    </a:cubicBezTo>
                    <a:cubicBezTo>
                      <a:pt x="2431" y="1601"/>
                      <a:pt x="2338" y="1788"/>
                      <a:pt x="2316" y="1975"/>
                    </a:cubicBezTo>
                    <a:cubicBezTo>
                      <a:pt x="2376" y="1975"/>
                      <a:pt x="2442" y="2004"/>
                      <a:pt x="2464" y="2058"/>
                    </a:cubicBezTo>
                    <a:cubicBezTo>
                      <a:pt x="2338" y="2107"/>
                      <a:pt x="2349" y="2265"/>
                      <a:pt x="2365" y="2387"/>
                    </a:cubicBezTo>
                    <a:cubicBezTo>
                      <a:pt x="2376" y="2510"/>
                      <a:pt x="2261" y="2672"/>
                      <a:pt x="2134" y="2614"/>
                    </a:cubicBezTo>
                    <a:cubicBezTo>
                      <a:pt x="1969" y="2800"/>
                      <a:pt x="1777" y="2953"/>
                      <a:pt x="1557" y="3085"/>
                    </a:cubicBezTo>
                    <a:cubicBezTo>
                      <a:pt x="1463" y="3085"/>
                      <a:pt x="1370" y="3076"/>
                      <a:pt x="1265" y="3076"/>
                    </a:cubicBezTo>
                    <a:cubicBezTo>
                      <a:pt x="1265" y="3169"/>
                      <a:pt x="1254" y="3252"/>
                      <a:pt x="1254" y="3346"/>
                    </a:cubicBezTo>
                    <a:cubicBezTo>
                      <a:pt x="1106" y="3459"/>
                      <a:pt x="957" y="3582"/>
                      <a:pt x="803" y="3695"/>
                    </a:cubicBezTo>
                    <a:cubicBezTo>
                      <a:pt x="803" y="3818"/>
                      <a:pt x="792" y="3936"/>
                      <a:pt x="748" y="4049"/>
                    </a:cubicBezTo>
                    <a:cubicBezTo>
                      <a:pt x="699" y="4167"/>
                      <a:pt x="583" y="4250"/>
                      <a:pt x="446" y="4265"/>
                    </a:cubicBezTo>
                    <a:cubicBezTo>
                      <a:pt x="457" y="4294"/>
                      <a:pt x="484" y="4314"/>
                      <a:pt x="495" y="4343"/>
                    </a:cubicBezTo>
                    <a:cubicBezTo>
                      <a:pt x="193" y="4457"/>
                      <a:pt x="308" y="4963"/>
                      <a:pt x="0" y="5046"/>
                    </a:cubicBezTo>
                    <a:cubicBezTo>
                      <a:pt x="22" y="5149"/>
                      <a:pt x="44" y="5263"/>
                      <a:pt x="77" y="5366"/>
                    </a:cubicBezTo>
                    <a:cubicBezTo>
                      <a:pt x="160" y="5356"/>
                      <a:pt x="242" y="5366"/>
                      <a:pt x="319" y="5395"/>
                    </a:cubicBezTo>
                    <a:cubicBezTo>
                      <a:pt x="413" y="5420"/>
                      <a:pt x="385" y="5552"/>
                      <a:pt x="319" y="5611"/>
                    </a:cubicBezTo>
                    <a:cubicBezTo>
                      <a:pt x="248" y="5675"/>
                      <a:pt x="171" y="5769"/>
                      <a:pt x="215" y="5842"/>
                    </a:cubicBezTo>
                    <a:cubicBezTo>
                      <a:pt x="242" y="5872"/>
                      <a:pt x="275" y="5892"/>
                      <a:pt x="308" y="5911"/>
                    </a:cubicBezTo>
                    <a:cubicBezTo>
                      <a:pt x="446" y="6044"/>
                      <a:pt x="253" y="6324"/>
                      <a:pt x="424" y="6437"/>
                    </a:cubicBezTo>
                    <a:cubicBezTo>
                      <a:pt x="308" y="6511"/>
                      <a:pt x="264" y="6644"/>
                      <a:pt x="297" y="6757"/>
                    </a:cubicBezTo>
                    <a:cubicBezTo>
                      <a:pt x="226" y="6776"/>
                      <a:pt x="160" y="6820"/>
                      <a:pt x="127" y="6879"/>
                    </a:cubicBezTo>
                    <a:cubicBezTo>
                      <a:pt x="-60" y="7150"/>
                      <a:pt x="297" y="7499"/>
                      <a:pt x="193" y="7799"/>
                    </a:cubicBezTo>
                    <a:cubicBezTo>
                      <a:pt x="308" y="7853"/>
                      <a:pt x="424" y="7892"/>
                      <a:pt x="528" y="7941"/>
                    </a:cubicBezTo>
                    <a:lnTo>
                      <a:pt x="886" y="8265"/>
                    </a:lnTo>
                    <a:cubicBezTo>
                      <a:pt x="1095" y="8457"/>
                      <a:pt x="1326" y="8688"/>
                      <a:pt x="1315" y="8953"/>
                    </a:cubicBezTo>
                    <a:cubicBezTo>
                      <a:pt x="1579" y="9111"/>
                      <a:pt x="1832" y="9273"/>
                      <a:pt x="2096" y="9430"/>
                    </a:cubicBezTo>
                    <a:cubicBezTo>
                      <a:pt x="2283" y="9543"/>
                      <a:pt x="2453" y="9646"/>
                      <a:pt x="2629" y="9769"/>
                    </a:cubicBezTo>
                    <a:cubicBezTo>
                      <a:pt x="2788" y="9892"/>
                      <a:pt x="2975" y="10025"/>
                      <a:pt x="3184" y="10015"/>
                    </a:cubicBezTo>
                    <a:cubicBezTo>
                      <a:pt x="3217" y="9892"/>
                      <a:pt x="3426" y="9956"/>
                      <a:pt x="3564" y="9931"/>
                    </a:cubicBezTo>
                    <a:cubicBezTo>
                      <a:pt x="3641" y="9922"/>
                      <a:pt x="3701" y="9882"/>
                      <a:pt x="3767" y="9838"/>
                    </a:cubicBezTo>
                    <a:cubicBezTo>
                      <a:pt x="4070" y="9686"/>
                      <a:pt x="4488" y="9735"/>
                      <a:pt x="4730" y="9956"/>
                    </a:cubicBezTo>
                    <a:cubicBezTo>
                      <a:pt x="4944" y="9779"/>
                      <a:pt x="5214" y="9583"/>
                      <a:pt x="5499" y="9622"/>
                    </a:cubicBezTo>
                    <a:cubicBezTo>
                      <a:pt x="5549" y="9479"/>
                      <a:pt x="5791" y="9519"/>
                      <a:pt x="5950" y="9499"/>
                    </a:cubicBezTo>
                    <a:cubicBezTo>
                      <a:pt x="6099" y="9479"/>
                      <a:pt x="6236" y="9376"/>
                      <a:pt x="6390" y="9366"/>
                    </a:cubicBezTo>
                    <a:cubicBezTo>
                      <a:pt x="6528" y="9366"/>
                      <a:pt x="6654" y="9450"/>
                      <a:pt x="6792" y="9460"/>
                    </a:cubicBezTo>
                    <a:cubicBezTo>
                      <a:pt x="6863" y="9460"/>
                      <a:pt x="6940" y="9450"/>
                      <a:pt x="7012" y="9469"/>
                    </a:cubicBezTo>
                    <a:cubicBezTo>
                      <a:pt x="7105" y="9499"/>
                      <a:pt x="7160" y="9583"/>
                      <a:pt x="7182" y="9676"/>
                    </a:cubicBezTo>
                    <a:cubicBezTo>
                      <a:pt x="7210" y="9750"/>
                      <a:pt x="7210" y="9838"/>
                      <a:pt x="7254" y="9902"/>
                    </a:cubicBezTo>
                    <a:cubicBezTo>
                      <a:pt x="7298" y="9966"/>
                      <a:pt x="7424" y="10005"/>
                      <a:pt x="7474" y="9941"/>
                    </a:cubicBezTo>
                    <a:cubicBezTo>
                      <a:pt x="7507" y="9912"/>
                      <a:pt x="7578" y="9882"/>
                      <a:pt x="7611" y="9853"/>
                    </a:cubicBezTo>
                    <a:cubicBezTo>
                      <a:pt x="7633" y="9872"/>
                      <a:pt x="7655" y="9902"/>
                      <a:pt x="7683" y="9922"/>
                    </a:cubicBezTo>
                    <a:cubicBezTo>
                      <a:pt x="7694" y="9872"/>
                      <a:pt x="7787" y="9892"/>
                      <a:pt x="7820" y="9922"/>
                    </a:cubicBezTo>
                    <a:cubicBezTo>
                      <a:pt x="7864" y="9956"/>
                      <a:pt x="7903" y="10005"/>
                      <a:pt x="7958" y="9995"/>
                    </a:cubicBezTo>
                    <a:cubicBezTo>
                      <a:pt x="8062" y="10005"/>
                      <a:pt x="8166" y="10005"/>
                      <a:pt x="8271" y="10015"/>
                    </a:cubicBezTo>
                    <a:cubicBezTo>
                      <a:pt x="8441" y="10172"/>
                      <a:pt x="8546" y="10398"/>
                      <a:pt x="8535" y="10615"/>
                    </a:cubicBezTo>
                    <a:cubicBezTo>
                      <a:pt x="8397" y="10674"/>
                      <a:pt x="8386" y="10880"/>
                      <a:pt x="8513" y="10954"/>
                    </a:cubicBezTo>
                    <a:cubicBezTo>
                      <a:pt x="8359" y="11047"/>
                      <a:pt x="8304" y="11224"/>
                      <a:pt x="8260" y="11386"/>
                    </a:cubicBezTo>
                    <a:cubicBezTo>
                      <a:pt x="8243" y="11416"/>
                      <a:pt x="8232" y="11460"/>
                      <a:pt x="8243" y="11489"/>
                    </a:cubicBezTo>
                    <a:cubicBezTo>
                      <a:pt x="8243" y="11553"/>
                      <a:pt x="8304" y="11612"/>
                      <a:pt x="8337" y="11666"/>
                    </a:cubicBezTo>
                    <a:cubicBezTo>
                      <a:pt x="8375" y="11725"/>
                      <a:pt x="8408" y="11799"/>
                      <a:pt x="8359" y="11853"/>
                    </a:cubicBezTo>
                    <a:cubicBezTo>
                      <a:pt x="8408" y="11838"/>
                      <a:pt x="8452" y="11863"/>
                      <a:pt x="8485" y="11892"/>
                    </a:cubicBezTo>
                    <a:cubicBezTo>
                      <a:pt x="8557" y="11956"/>
                      <a:pt x="8617" y="12035"/>
                      <a:pt x="8650" y="12128"/>
                    </a:cubicBezTo>
                    <a:cubicBezTo>
                      <a:pt x="8733" y="12138"/>
                      <a:pt x="8788" y="12222"/>
                      <a:pt x="8799" y="12305"/>
                    </a:cubicBezTo>
                    <a:cubicBezTo>
                      <a:pt x="8810" y="12379"/>
                      <a:pt x="8810" y="12467"/>
                      <a:pt x="8870" y="12531"/>
                    </a:cubicBezTo>
                    <a:cubicBezTo>
                      <a:pt x="8914" y="12522"/>
                      <a:pt x="8964" y="12522"/>
                      <a:pt x="9002" y="12512"/>
                    </a:cubicBezTo>
                    <a:cubicBezTo>
                      <a:pt x="9129" y="12635"/>
                      <a:pt x="9266" y="12787"/>
                      <a:pt x="9244" y="12954"/>
                    </a:cubicBezTo>
                    <a:cubicBezTo>
                      <a:pt x="9288" y="12954"/>
                      <a:pt x="9316" y="12993"/>
                      <a:pt x="9316" y="13028"/>
                    </a:cubicBezTo>
                    <a:cubicBezTo>
                      <a:pt x="9316" y="13067"/>
                      <a:pt x="9288" y="13097"/>
                      <a:pt x="9266" y="13131"/>
                    </a:cubicBezTo>
                    <a:cubicBezTo>
                      <a:pt x="9338" y="13106"/>
                      <a:pt x="9415" y="13180"/>
                      <a:pt x="9404" y="13244"/>
                    </a:cubicBezTo>
                    <a:cubicBezTo>
                      <a:pt x="9404" y="13264"/>
                      <a:pt x="9393" y="13283"/>
                      <a:pt x="9393" y="13303"/>
                    </a:cubicBezTo>
                    <a:cubicBezTo>
                      <a:pt x="9393" y="13337"/>
                      <a:pt x="9431" y="13357"/>
                      <a:pt x="9453" y="13377"/>
                    </a:cubicBezTo>
                    <a:cubicBezTo>
                      <a:pt x="9569" y="13480"/>
                      <a:pt x="9646" y="13613"/>
                      <a:pt x="9684" y="13760"/>
                    </a:cubicBezTo>
                    <a:cubicBezTo>
                      <a:pt x="9624" y="13760"/>
                      <a:pt x="9569" y="13750"/>
                      <a:pt x="9508" y="13750"/>
                    </a:cubicBezTo>
                    <a:cubicBezTo>
                      <a:pt x="9519" y="13893"/>
                      <a:pt x="9602" y="14025"/>
                      <a:pt x="9717" y="14129"/>
                    </a:cubicBezTo>
                    <a:cubicBezTo>
                      <a:pt x="9646" y="14138"/>
                      <a:pt x="9624" y="14232"/>
                      <a:pt x="9673" y="14286"/>
                    </a:cubicBezTo>
                    <a:cubicBezTo>
                      <a:pt x="9717" y="14335"/>
                      <a:pt x="9789" y="14365"/>
                      <a:pt x="9822" y="14428"/>
                    </a:cubicBezTo>
                    <a:cubicBezTo>
                      <a:pt x="9761" y="14502"/>
                      <a:pt x="9750" y="14615"/>
                      <a:pt x="9811" y="14699"/>
                    </a:cubicBezTo>
                    <a:cubicBezTo>
                      <a:pt x="9728" y="14748"/>
                      <a:pt x="9646" y="14812"/>
                      <a:pt x="9569" y="14861"/>
                    </a:cubicBezTo>
                    <a:cubicBezTo>
                      <a:pt x="9530" y="14881"/>
                      <a:pt x="9497" y="14915"/>
                      <a:pt x="9486" y="14954"/>
                    </a:cubicBezTo>
                    <a:cubicBezTo>
                      <a:pt x="9475" y="14994"/>
                      <a:pt x="9508" y="15048"/>
                      <a:pt x="9558" y="15038"/>
                    </a:cubicBezTo>
                    <a:cubicBezTo>
                      <a:pt x="9415" y="15131"/>
                      <a:pt x="9277" y="15303"/>
                      <a:pt x="9277" y="15460"/>
                    </a:cubicBezTo>
                    <a:cubicBezTo>
                      <a:pt x="9277" y="15500"/>
                      <a:pt x="9288" y="15544"/>
                      <a:pt x="9266" y="15574"/>
                    </a:cubicBezTo>
                    <a:cubicBezTo>
                      <a:pt x="9244" y="15603"/>
                      <a:pt x="9211" y="15613"/>
                      <a:pt x="9184" y="15632"/>
                    </a:cubicBezTo>
                    <a:cubicBezTo>
                      <a:pt x="9129" y="15687"/>
                      <a:pt x="9107" y="15770"/>
                      <a:pt x="9096" y="15839"/>
                    </a:cubicBezTo>
                    <a:cubicBezTo>
                      <a:pt x="9068" y="15996"/>
                      <a:pt x="9068" y="16149"/>
                      <a:pt x="9107" y="16306"/>
                    </a:cubicBezTo>
                    <a:cubicBezTo>
                      <a:pt x="9162" y="16542"/>
                      <a:pt x="9316" y="16748"/>
                      <a:pt x="9464" y="16955"/>
                    </a:cubicBezTo>
                    <a:cubicBezTo>
                      <a:pt x="9486" y="16994"/>
                      <a:pt x="9519" y="17038"/>
                      <a:pt x="9569" y="17058"/>
                    </a:cubicBezTo>
                    <a:cubicBezTo>
                      <a:pt x="9706" y="17284"/>
                      <a:pt x="9833" y="17520"/>
                      <a:pt x="9970" y="17746"/>
                    </a:cubicBezTo>
                    <a:cubicBezTo>
                      <a:pt x="10003" y="17800"/>
                      <a:pt x="10031" y="17849"/>
                      <a:pt x="10031" y="17913"/>
                    </a:cubicBezTo>
                    <a:cubicBezTo>
                      <a:pt x="10031" y="17977"/>
                      <a:pt x="9981" y="18016"/>
                      <a:pt x="9970" y="18080"/>
                    </a:cubicBezTo>
                    <a:cubicBezTo>
                      <a:pt x="9937" y="18193"/>
                      <a:pt x="9992" y="18306"/>
                      <a:pt x="10042" y="18419"/>
                    </a:cubicBezTo>
                    <a:cubicBezTo>
                      <a:pt x="10053" y="18449"/>
                      <a:pt x="10064" y="18468"/>
                      <a:pt x="10075" y="18503"/>
                    </a:cubicBezTo>
                    <a:cubicBezTo>
                      <a:pt x="10157" y="18665"/>
                      <a:pt x="10234" y="18852"/>
                      <a:pt x="10190" y="19029"/>
                    </a:cubicBezTo>
                    <a:cubicBezTo>
                      <a:pt x="10179" y="19068"/>
                      <a:pt x="10157" y="19107"/>
                      <a:pt x="10157" y="19151"/>
                    </a:cubicBezTo>
                    <a:cubicBezTo>
                      <a:pt x="10168" y="19294"/>
                      <a:pt x="10421" y="19387"/>
                      <a:pt x="10350" y="19510"/>
                    </a:cubicBezTo>
                    <a:cubicBezTo>
                      <a:pt x="10504" y="19667"/>
                      <a:pt x="10652" y="19830"/>
                      <a:pt x="10800" y="19987"/>
                    </a:cubicBezTo>
                    <a:cubicBezTo>
                      <a:pt x="10822" y="20016"/>
                      <a:pt x="10850" y="20036"/>
                      <a:pt x="10861" y="20066"/>
                    </a:cubicBezTo>
                    <a:cubicBezTo>
                      <a:pt x="10894" y="20159"/>
                      <a:pt x="10811" y="20262"/>
                      <a:pt x="10872" y="20336"/>
                    </a:cubicBezTo>
                    <a:cubicBezTo>
                      <a:pt x="10916" y="20400"/>
                      <a:pt x="11020" y="20410"/>
                      <a:pt x="11075" y="20469"/>
                    </a:cubicBezTo>
                    <a:cubicBezTo>
                      <a:pt x="11147" y="20542"/>
                      <a:pt x="11092" y="20655"/>
                      <a:pt x="11114" y="20749"/>
                    </a:cubicBezTo>
                    <a:cubicBezTo>
                      <a:pt x="11136" y="20822"/>
                      <a:pt x="11196" y="20876"/>
                      <a:pt x="11218" y="20935"/>
                    </a:cubicBezTo>
                    <a:cubicBezTo>
                      <a:pt x="11246" y="20999"/>
                      <a:pt x="11169" y="21098"/>
                      <a:pt x="11103" y="21068"/>
                    </a:cubicBezTo>
                    <a:cubicBezTo>
                      <a:pt x="11042" y="21181"/>
                      <a:pt x="11075" y="21314"/>
                      <a:pt x="11169" y="21417"/>
                    </a:cubicBezTo>
                    <a:cubicBezTo>
                      <a:pt x="11262" y="21510"/>
                      <a:pt x="11389" y="21574"/>
                      <a:pt x="11526" y="21594"/>
                    </a:cubicBezTo>
                    <a:cubicBezTo>
                      <a:pt x="11757" y="21574"/>
                      <a:pt x="11988" y="21574"/>
                      <a:pt x="12219" y="21594"/>
                    </a:cubicBezTo>
                    <a:cubicBezTo>
                      <a:pt x="12230" y="21555"/>
                      <a:pt x="12241" y="21520"/>
                      <a:pt x="12252" y="21481"/>
                    </a:cubicBezTo>
                    <a:cubicBezTo>
                      <a:pt x="12219" y="21471"/>
                      <a:pt x="12186" y="21471"/>
                      <a:pt x="12153" y="21461"/>
                    </a:cubicBezTo>
                    <a:cubicBezTo>
                      <a:pt x="12126" y="21427"/>
                      <a:pt x="12126" y="21378"/>
                      <a:pt x="12153" y="21348"/>
                    </a:cubicBezTo>
                    <a:cubicBezTo>
                      <a:pt x="12208" y="21358"/>
                      <a:pt x="12269" y="21338"/>
                      <a:pt x="12302" y="21294"/>
                    </a:cubicBezTo>
                    <a:cubicBezTo>
                      <a:pt x="12522" y="21451"/>
                      <a:pt x="12808" y="21530"/>
                      <a:pt x="13099" y="21520"/>
                    </a:cubicBezTo>
                    <a:cubicBezTo>
                      <a:pt x="13132" y="21427"/>
                      <a:pt x="13281" y="21427"/>
                      <a:pt x="13396" y="21427"/>
                    </a:cubicBezTo>
                    <a:cubicBezTo>
                      <a:pt x="13522" y="21427"/>
                      <a:pt x="13660" y="21388"/>
                      <a:pt x="13764" y="21324"/>
                    </a:cubicBezTo>
                    <a:cubicBezTo>
                      <a:pt x="13940" y="21220"/>
                      <a:pt x="14100" y="21048"/>
                      <a:pt x="14298" y="21098"/>
                    </a:cubicBezTo>
                    <a:cubicBezTo>
                      <a:pt x="14298" y="20994"/>
                      <a:pt x="14364" y="20901"/>
                      <a:pt x="14457" y="20822"/>
                    </a:cubicBezTo>
                    <a:lnTo>
                      <a:pt x="14622" y="20675"/>
                    </a:lnTo>
                    <a:cubicBezTo>
                      <a:pt x="14749" y="20562"/>
                      <a:pt x="14875" y="20449"/>
                      <a:pt x="15013" y="20336"/>
                    </a:cubicBezTo>
                    <a:cubicBezTo>
                      <a:pt x="15057" y="20233"/>
                      <a:pt x="15057" y="20129"/>
                      <a:pt x="15035" y="20026"/>
                    </a:cubicBezTo>
                    <a:cubicBezTo>
                      <a:pt x="14980" y="20016"/>
                      <a:pt x="14941" y="19952"/>
                      <a:pt x="14963" y="19903"/>
                    </a:cubicBezTo>
                    <a:cubicBezTo>
                      <a:pt x="15024" y="19903"/>
                      <a:pt x="15068" y="19894"/>
                      <a:pt x="15128" y="19894"/>
                    </a:cubicBezTo>
                    <a:cubicBezTo>
                      <a:pt x="15079" y="19820"/>
                      <a:pt x="15139" y="19707"/>
                      <a:pt x="15233" y="19697"/>
                    </a:cubicBezTo>
                    <a:cubicBezTo>
                      <a:pt x="15266" y="19697"/>
                      <a:pt x="15310" y="19707"/>
                      <a:pt x="15348" y="19707"/>
                    </a:cubicBezTo>
                    <a:cubicBezTo>
                      <a:pt x="15453" y="19707"/>
                      <a:pt x="15546" y="19628"/>
                      <a:pt x="15579" y="19545"/>
                    </a:cubicBezTo>
                    <a:cubicBezTo>
                      <a:pt x="15618" y="19466"/>
                      <a:pt x="15612" y="19358"/>
                      <a:pt x="15612" y="19264"/>
                    </a:cubicBezTo>
                    <a:cubicBezTo>
                      <a:pt x="15684" y="19314"/>
                      <a:pt x="15783" y="19235"/>
                      <a:pt x="15783" y="19161"/>
                    </a:cubicBezTo>
                    <a:cubicBezTo>
                      <a:pt x="15783" y="19078"/>
                      <a:pt x="15728" y="19019"/>
                      <a:pt x="15706" y="18935"/>
                    </a:cubicBezTo>
                    <a:cubicBezTo>
                      <a:pt x="15656" y="18798"/>
                      <a:pt x="15684" y="18645"/>
                      <a:pt x="15783" y="18542"/>
                    </a:cubicBezTo>
                    <a:cubicBezTo>
                      <a:pt x="15821" y="18512"/>
                      <a:pt x="15854" y="18478"/>
                      <a:pt x="15909" y="18478"/>
                    </a:cubicBezTo>
                    <a:cubicBezTo>
                      <a:pt x="15970" y="18478"/>
                      <a:pt x="16014" y="18512"/>
                      <a:pt x="16074" y="18522"/>
                    </a:cubicBezTo>
                    <a:cubicBezTo>
                      <a:pt x="16233" y="18571"/>
                      <a:pt x="16431" y="18449"/>
                      <a:pt x="16431" y="18296"/>
                    </a:cubicBezTo>
                    <a:cubicBezTo>
                      <a:pt x="16431" y="18223"/>
                      <a:pt x="16409" y="18159"/>
                      <a:pt x="16442" y="18100"/>
                    </a:cubicBezTo>
                    <a:cubicBezTo>
                      <a:pt x="16464" y="18055"/>
                      <a:pt x="16514" y="18036"/>
                      <a:pt x="16525" y="17996"/>
                    </a:cubicBezTo>
                    <a:cubicBezTo>
                      <a:pt x="16580" y="17893"/>
                      <a:pt x="16453" y="17790"/>
                      <a:pt x="16398" y="17687"/>
                    </a:cubicBezTo>
                    <a:cubicBezTo>
                      <a:pt x="16338" y="17574"/>
                      <a:pt x="16371" y="17441"/>
                      <a:pt x="16475" y="17367"/>
                    </a:cubicBezTo>
                    <a:cubicBezTo>
                      <a:pt x="16283" y="17323"/>
                      <a:pt x="16167" y="17107"/>
                      <a:pt x="16244" y="16945"/>
                    </a:cubicBezTo>
                    <a:cubicBezTo>
                      <a:pt x="16233" y="16974"/>
                      <a:pt x="16272" y="16994"/>
                      <a:pt x="16305" y="16984"/>
                    </a:cubicBezTo>
                    <a:cubicBezTo>
                      <a:pt x="16420" y="16900"/>
                      <a:pt x="16525" y="16787"/>
                      <a:pt x="16569" y="16665"/>
                    </a:cubicBezTo>
                    <a:cubicBezTo>
                      <a:pt x="16684" y="16719"/>
                      <a:pt x="16844" y="16655"/>
                      <a:pt x="16882" y="16542"/>
                    </a:cubicBezTo>
                    <a:cubicBezTo>
                      <a:pt x="16893" y="16512"/>
                      <a:pt x="16893" y="16478"/>
                      <a:pt x="16904" y="16448"/>
                    </a:cubicBezTo>
                    <a:cubicBezTo>
                      <a:pt x="16959" y="16325"/>
                      <a:pt x="17201" y="16375"/>
                      <a:pt x="17295" y="16276"/>
                    </a:cubicBezTo>
                    <a:cubicBezTo>
                      <a:pt x="17317" y="16242"/>
                      <a:pt x="17344" y="16212"/>
                      <a:pt x="17377" y="16193"/>
                    </a:cubicBezTo>
                    <a:cubicBezTo>
                      <a:pt x="17410" y="16183"/>
                      <a:pt x="17443" y="16193"/>
                      <a:pt x="17493" y="16193"/>
                    </a:cubicBezTo>
                    <a:cubicBezTo>
                      <a:pt x="17652" y="16203"/>
                      <a:pt x="17779" y="16026"/>
                      <a:pt x="17713" y="15903"/>
                    </a:cubicBezTo>
                    <a:cubicBezTo>
                      <a:pt x="17861" y="15932"/>
                      <a:pt x="18021" y="15903"/>
                      <a:pt x="18164" y="15839"/>
                    </a:cubicBezTo>
                    <a:cubicBezTo>
                      <a:pt x="18092" y="15706"/>
                      <a:pt x="18081" y="15544"/>
                      <a:pt x="18125" y="15406"/>
                    </a:cubicBezTo>
                    <a:cubicBezTo>
                      <a:pt x="18048" y="15357"/>
                      <a:pt x="17944" y="15254"/>
                      <a:pt x="18021" y="15190"/>
                    </a:cubicBezTo>
                    <a:cubicBezTo>
                      <a:pt x="18048" y="15171"/>
                      <a:pt x="18070" y="15171"/>
                      <a:pt x="18081" y="15151"/>
                    </a:cubicBezTo>
                    <a:cubicBezTo>
                      <a:pt x="18103" y="15131"/>
                      <a:pt x="18103" y="15097"/>
                      <a:pt x="18114" y="15067"/>
                    </a:cubicBezTo>
                    <a:cubicBezTo>
                      <a:pt x="18164" y="14802"/>
                      <a:pt x="18208" y="14532"/>
                      <a:pt x="18252" y="14276"/>
                    </a:cubicBezTo>
                    <a:cubicBezTo>
                      <a:pt x="18197" y="14276"/>
                      <a:pt x="18125" y="14261"/>
                      <a:pt x="18070" y="14261"/>
                    </a:cubicBezTo>
                    <a:cubicBezTo>
                      <a:pt x="18147" y="14173"/>
                      <a:pt x="18032" y="14060"/>
                      <a:pt x="17916" y="13986"/>
                    </a:cubicBezTo>
                    <a:cubicBezTo>
                      <a:pt x="17806" y="13917"/>
                      <a:pt x="17691" y="13799"/>
                      <a:pt x="17768" y="13706"/>
                    </a:cubicBezTo>
                    <a:cubicBezTo>
                      <a:pt x="17641" y="13632"/>
                      <a:pt x="17894" y="13386"/>
                      <a:pt x="17768" y="13303"/>
                    </a:cubicBezTo>
                    <a:cubicBezTo>
                      <a:pt x="17735" y="13283"/>
                      <a:pt x="17702" y="13288"/>
                      <a:pt x="17674" y="13264"/>
                    </a:cubicBezTo>
                    <a:cubicBezTo>
                      <a:pt x="17652" y="13249"/>
                      <a:pt x="17652" y="13210"/>
                      <a:pt x="17641" y="13190"/>
                    </a:cubicBezTo>
                    <a:cubicBezTo>
                      <a:pt x="17619" y="13028"/>
                      <a:pt x="17619" y="12851"/>
                      <a:pt x="17630" y="12684"/>
                    </a:cubicBezTo>
                    <a:cubicBezTo>
                      <a:pt x="17806" y="12625"/>
                      <a:pt x="17883" y="12418"/>
                      <a:pt x="17779" y="12276"/>
                    </a:cubicBezTo>
                    <a:cubicBezTo>
                      <a:pt x="17839" y="12305"/>
                      <a:pt x="17911" y="12266"/>
                      <a:pt x="17944" y="12212"/>
                    </a:cubicBezTo>
                    <a:cubicBezTo>
                      <a:pt x="17982" y="12163"/>
                      <a:pt x="17977" y="12109"/>
                      <a:pt x="17999" y="12045"/>
                    </a:cubicBezTo>
                    <a:cubicBezTo>
                      <a:pt x="18032" y="11942"/>
                      <a:pt x="18092" y="11863"/>
                      <a:pt x="18197" y="11799"/>
                    </a:cubicBezTo>
                    <a:cubicBezTo>
                      <a:pt x="18219" y="11829"/>
                      <a:pt x="18263" y="11863"/>
                      <a:pt x="18312" y="11883"/>
                    </a:cubicBezTo>
                    <a:cubicBezTo>
                      <a:pt x="18356" y="11770"/>
                      <a:pt x="18428" y="11666"/>
                      <a:pt x="18521" y="11583"/>
                    </a:cubicBezTo>
                    <a:cubicBezTo>
                      <a:pt x="18598" y="11563"/>
                      <a:pt x="18681" y="11534"/>
                      <a:pt x="18763" y="11509"/>
                    </a:cubicBezTo>
                    <a:cubicBezTo>
                      <a:pt x="18763" y="11376"/>
                      <a:pt x="18889" y="11273"/>
                      <a:pt x="19005" y="11190"/>
                    </a:cubicBezTo>
                    <a:cubicBezTo>
                      <a:pt x="19186" y="11067"/>
                      <a:pt x="19362" y="10934"/>
                      <a:pt x="19544" y="10811"/>
                    </a:cubicBezTo>
                    <a:cubicBezTo>
                      <a:pt x="19637" y="10747"/>
                      <a:pt x="19731" y="10674"/>
                      <a:pt x="19846" y="10654"/>
                    </a:cubicBezTo>
                    <a:cubicBezTo>
                      <a:pt x="19901" y="10644"/>
                      <a:pt x="19973" y="10634"/>
                      <a:pt x="20006" y="10605"/>
                    </a:cubicBezTo>
                    <a:cubicBezTo>
                      <a:pt x="20028" y="10570"/>
                      <a:pt x="20039" y="10541"/>
                      <a:pt x="20055" y="10511"/>
                    </a:cubicBezTo>
                    <a:cubicBezTo>
                      <a:pt x="20088" y="10408"/>
                      <a:pt x="20182" y="10315"/>
                      <a:pt x="20297" y="10261"/>
                    </a:cubicBezTo>
                    <a:cubicBezTo>
                      <a:pt x="20352" y="10241"/>
                      <a:pt x="20424" y="10231"/>
                      <a:pt x="20468" y="10192"/>
                    </a:cubicBezTo>
                    <a:cubicBezTo>
                      <a:pt x="20528" y="10128"/>
                      <a:pt x="20501" y="10035"/>
                      <a:pt x="20512" y="9966"/>
                    </a:cubicBezTo>
                    <a:cubicBezTo>
                      <a:pt x="20528" y="9882"/>
                      <a:pt x="20627" y="9799"/>
                      <a:pt x="20688" y="9853"/>
                    </a:cubicBezTo>
                    <a:cubicBezTo>
                      <a:pt x="20743" y="9715"/>
                      <a:pt x="20814" y="9583"/>
                      <a:pt x="20875" y="9450"/>
                    </a:cubicBezTo>
                    <a:cubicBezTo>
                      <a:pt x="20897" y="9406"/>
                      <a:pt x="20908" y="9366"/>
                      <a:pt x="20941" y="9337"/>
                    </a:cubicBezTo>
                    <a:cubicBezTo>
                      <a:pt x="20974" y="9293"/>
                      <a:pt x="21034" y="9273"/>
                      <a:pt x="21067" y="9243"/>
                    </a:cubicBezTo>
                    <a:cubicBezTo>
                      <a:pt x="21254" y="9086"/>
                      <a:pt x="21183" y="8801"/>
                      <a:pt x="21348" y="8624"/>
                    </a:cubicBezTo>
                    <a:cubicBezTo>
                      <a:pt x="21359" y="8605"/>
                      <a:pt x="21381" y="8595"/>
                      <a:pt x="21392" y="8570"/>
                    </a:cubicBezTo>
                    <a:cubicBezTo>
                      <a:pt x="21414" y="8541"/>
                      <a:pt x="21425" y="8501"/>
                      <a:pt x="21436" y="8457"/>
                    </a:cubicBezTo>
                    <a:cubicBezTo>
                      <a:pt x="21447" y="8388"/>
                      <a:pt x="21474" y="8315"/>
                      <a:pt x="21485" y="8241"/>
                    </a:cubicBezTo>
                    <a:cubicBezTo>
                      <a:pt x="21518" y="8098"/>
                      <a:pt x="21540" y="7921"/>
                      <a:pt x="21436" y="7808"/>
                    </a:cubicBezTo>
                    <a:cubicBezTo>
                      <a:pt x="21370" y="7931"/>
                      <a:pt x="21254" y="8034"/>
                      <a:pt x="21128" y="8118"/>
                    </a:cubicBezTo>
                    <a:cubicBezTo>
                      <a:pt x="21117" y="8079"/>
                      <a:pt x="21056" y="8059"/>
                      <a:pt x="21023" y="8069"/>
                    </a:cubicBezTo>
                    <a:cubicBezTo>
                      <a:pt x="20990" y="8079"/>
                      <a:pt x="20941" y="8108"/>
                      <a:pt x="20897" y="8118"/>
                    </a:cubicBezTo>
                    <a:cubicBezTo>
                      <a:pt x="20732" y="8192"/>
                      <a:pt x="20539" y="8108"/>
                      <a:pt x="20363" y="8147"/>
                    </a:cubicBezTo>
                    <a:cubicBezTo>
                      <a:pt x="20248" y="8182"/>
                      <a:pt x="20154" y="8265"/>
                      <a:pt x="20055" y="8295"/>
                    </a:cubicBezTo>
                    <a:cubicBezTo>
                      <a:pt x="19890" y="8344"/>
                      <a:pt x="19709" y="8295"/>
                      <a:pt x="19533" y="8315"/>
                    </a:cubicBezTo>
                    <a:cubicBezTo>
                      <a:pt x="19478" y="8324"/>
                      <a:pt x="19423" y="8334"/>
                      <a:pt x="19373" y="8324"/>
                    </a:cubicBezTo>
                    <a:cubicBezTo>
                      <a:pt x="19329" y="8315"/>
                      <a:pt x="19280" y="8241"/>
                      <a:pt x="19324" y="8211"/>
                    </a:cubicBezTo>
                    <a:cubicBezTo>
                      <a:pt x="19197" y="8251"/>
                      <a:pt x="19082" y="8128"/>
                      <a:pt x="19060" y="8005"/>
                    </a:cubicBezTo>
                    <a:cubicBezTo>
                      <a:pt x="19038" y="7892"/>
                      <a:pt x="19049" y="7759"/>
                      <a:pt x="18994" y="7656"/>
                    </a:cubicBezTo>
                    <a:cubicBezTo>
                      <a:pt x="18922" y="7646"/>
                      <a:pt x="18840" y="7695"/>
                      <a:pt x="18840" y="7769"/>
                    </a:cubicBezTo>
                    <a:cubicBezTo>
                      <a:pt x="18818" y="7725"/>
                      <a:pt x="18774" y="7685"/>
                      <a:pt x="18714" y="7676"/>
                    </a:cubicBezTo>
                    <a:cubicBezTo>
                      <a:pt x="18692" y="7592"/>
                      <a:pt x="18648" y="7509"/>
                      <a:pt x="18637" y="7430"/>
                    </a:cubicBezTo>
                    <a:cubicBezTo>
                      <a:pt x="18620" y="7396"/>
                      <a:pt x="18620" y="7356"/>
                      <a:pt x="18598" y="7337"/>
                    </a:cubicBezTo>
                    <a:cubicBezTo>
                      <a:pt x="18576" y="7302"/>
                      <a:pt x="18532" y="7292"/>
                      <a:pt x="18494" y="7302"/>
                    </a:cubicBezTo>
                    <a:cubicBezTo>
                      <a:pt x="18450" y="7214"/>
                      <a:pt x="18356" y="7150"/>
                      <a:pt x="18252" y="7086"/>
                    </a:cubicBezTo>
                    <a:cubicBezTo>
                      <a:pt x="18208" y="7056"/>
                      <a:pt x="18147" y="7027"/>
                      <a:pt x="18092" y="7027"/>
                    </a:cubicBezTo>
                    <a:cubicBezTo>
                      <a:pt x="18081" y="7027"/>
                      <a:pt x="18059" y="7027"/>
                      <a:pt x="18048" y="7017"/>
                    </a:cubicBezTo>
                    <a:cubicBezTo>
                      <a:pt x="18021" y="7007"/>
                      <a:pt x="18021" y="6983"/>
                      <a:pt x="18021" y="6963"/>
                    </a:cubicBezTo>
                    <a:cubicBezTo>
                      <a:pt x="17999" y="6850"/>
                      <a:pt x="17861" y="6776"/>
                      <a:pt x="17806" y="6673"/>
                    </a:cubicBezTo>
                    <a:cubicBezTo>
                      <a:pt x="17768" y="6614"/>
                      <a:pt x="17768" y="6540"/>
                      <a:pt x="17768" y="6467"/>
                    </a:cubicBezTo>
                    <a:cubicBezTo>
                      <a:pt x="17768" y="6417"/>
                      <a:pt x="17768" y="6368"/>
                      <a:pt x="17757" y="6314"/>
                    </a:cubicBezTo>
                    <a:cubicBezTo>
                      <a:pt x="17724" y="6221"/>
                      <a:pt x="17630" y="6162"/>
                      <a:pt x="17537" y="6118"/>
                    </a:cubicBezTo>
                    <a:cubicBezTo>
                      <a:pt x="17482" y="6098"/>
                      <a:pt x="17416" y="6093"/>
                      <a:pt x="17355" y="6059"/>
                    </a:cubicBezTo>
                    <a:cubicBezTo>
                      <a:pt x="17300" y="6029"/>
                      <a:pt x="17262" y="5965"/>
                      <a:pt x="17295" y="5911"/>
                    </a:cubicBezTo>
                    <a:cubicBezTo>
                      <a:pt x="17218" y="5921"/>
                      <a:pt x="17168" y="5842"/>
                      <a:pt x="17157" y="5779"/>
                    </a:cubicBezTo>
                    <a:cubicBezTo>
                      <a:pt x="17124" y="5646"/>
                      <a:pt x="17135" y="5508"/>
                      <a:pt x="17179" y="5376"/>
                    </a:cubicBezTo>
                    <a:cubicBezTo>
                      <a:pt x="17179" y="5366"/>
                      <a:pt x="17190" y="5346"/>
                      <a:pt x="17190" y="5336"/>
                    </a:cubicBezTo>
                    <a:cubicBezTo>
                      <a:pt x="17190" y="5326"/>
                      <a:pt x="17179" y="5317"/>
                      <a:pt x="17168" y="5302"/>
                    </a:cubicBezTo>
                    <a:cubicBezTo>
                      <a:pt x="17086" y="5233"/>
                      <a:pt x="17086" y="5130"/>
                      <a:pt x="17064" y="5036"/>
                    </a:cubicBezTo>
                    <a:cubicBezTo>
                      <a:pt x="17042" y="4943"/>
                      <a:pt x="16937" y="4840"/>
                      <a:pt x="16833" y="4879"/>
                    </a:cubicBezTo>
                    <a:cubicBezTo>
                      <a:pt x="16871" y="4776"/>
                      <a:pt x="16673" y="4717"/>
                      <a:pt x="16651" y="4604"/>
                    </a:cubicBezTo>
                    <a:cubicBezTo>
                      <a:pt x="16629" y="4481"/>
                      <a:pt x="16591" y="4343"/>
                      <a:pt x="16536" y="4230"/>
                    </a:cubicBezTo>
                    <a:lnTo>
                      <a:pt x="16222" y="3705"/>
                    </a:lnTo>
                    <a:cubicBezTo>
                      <a:pt x="16200" y="3665"/>
                      <a:pt x="16178" y="3611"/>
                      <a:pt x="16189" y="3572"/>
                    </a:cubicBezTo>
                    <a:cubicBezTo>
                      <a:pt x="16156" y="3479"/>
                      <a:pt x="16118" y="3385"/>
                      <a:pt x="16063" y="3316"/>
                    </a:cubicBezTo>
                    <a:cubicBezTo>
                      <a:pt x="16041" y="3292"/>
                      <a:pt x="16014" y="3262"/>
                      <a:pt x="16014" y="3233"/>
                    </a:cubicBezTo>
                    <a:cubicBezTo>
                      <a:pt x="16003" y="3198"/>
                      <a:pt x="16014" y="3169"/>
                      <a:pt x="16052" y="3149"/>
                    </a:cubicBezTo>
                    <a:cubicBezTo>
                      <a:pt x="16003" y="3110"/>
                      <a:pt x="15959" y="3066"/>
                      <a:pt x="15926" y="3017"/>
                    </a:cubicBezTo>
                    <a:cubicBezTo>
                      <a:pt x="15898" y="2982"/>
                      <a:pt x="15865" y="2962"/>
                      <a:pt x="15843" y="2923"/>
                    </a:cubicBezTo>
                    <a:cubicBezTo>
                      <a:pt x="15832" y="2894"/>
                      <a:pt x="15810" y="2869"/>
                      <a:pt x="15794" y="2840"/>
                    </a:cubicBezTo>
                    <a:cubicBezTo>
                      <a:pt x="15739" y="2697"/>
                      <a:pt x="15684" y="2550"/>
                      <a:pt x="15623" y="2417"/>
                    </a:cubicBezTo>
                    <a:cubicBezTo>
                      <a:pt x="15568" y="2284"/>
                      <a:pt x="15508" y="2137"/>
                      <a:pt x="15530" y="1994"/>
                    </a:cubicBezTo>
                    <a:cubicBezTo>
                      <a:pt x="15508" y="1955"/>
                      <a:pt x="15453" y="1945"/>
                      <a:pt x="15392" y="1945"/>
                    </a:cubicBezTo>
                    <a:cubicBezTo>
                      <a:pt x="15337" y="1955"/>
                      <a:pt x="15288" y="1975"/>
                      <a:pt x="15244" y="1975"/>
                    </a:cubicBezTo>
                    <a:cubicBezTo>
                      <a:pt x="15161" y="1975"/>
                      <a:pt x="15057" y="1945"/>
                      <a:pt x="15002" y="2004"/>
                    </a:cubicBezTo>
                    <a:cubicBezTo>
                      <a:pt x="14980" y="2034"/>
                      <a:pt x="14980" y="2078"/>
                      <a:pt x="14952" y="2107"/>
                    </a:cubicBezTo>
                    <a:cubicBezTo>
                      <a:pt x="14919" y="2161"/>
                      <a:pt x="14815" y="2171"/>
                      <a:pt x="14771" y="2117"/>
                    </a:cubicBezTo>
                    <a:cubicBezTo>
                      <a:pt x="14732" y="2152"/>
                      <a:pt x="14688" y="2152"/>
                      <a:pt x="14655" y="2127"/>
                    </a:cubicBezTo>
                    <a:cubicBezTo>
                      <a:pt x="14518" y="2048"/>
                      <a:pt x="14320" y="2058"/>
                      <a:pt x="14160" y="2004"/>
                    </a:cubicBezTo>
                    <a:lnTo>
                      <a:pt x="14017" y="1975"/>
                    </a:lnTo>
                    <a:cubicBezTo>
                      <a:pt x="14017" y="1930"/>
                      <a:pt x="13951" y="1955"/>
                      <a:pt x="13918" y="1965"/>
                    </a:cubicBezTo>
                    <a:cubicBezTo>
                      <a:pt x="13858" y="1975"/>
                      <a:pt x="13814" y="1945"/>
                      <a:pt x="13764" y="1911"/>
                    </a:cubicBezTo>
                    <a:cubicBezTo>
                      <a:pt x="13698" y="1871"/>
                      <a:pt x="13605" y="1862"/>
                      <a:pt x="13511" y="1871"/>
                    </a:cubicBezTo>
                    <a:lnTo>
                      <a:pt x="13456" y="1921"/>
                    </a:lnTo>
                    <a:cubicBezTo>
                      <a:pt x="13385" y="1842"/>
                      <a:pt x="13270" y="1778"/>
                      <a:pt x="13154" y="1778"/>
                    </a:cubicBezTo>
                    <a:cubicBezTo>
                      <a:pt x="13088" y="1778"/>
                      <a:pt x="13017" y="1788"/>
                      <a:pt x="12945" y="1788"/>
                    </a:cubicBezTo>
                    <a:cubicBezTo>
                      <a:pt x="12879" y="1788"/>
                      <a:pt x="12808" y="1773"/>
                      <a:pt x="12764" y="1729"/>
                    </a:cubicBezTo>
                    <a:cubicBezTo>
                      <a:pt x="12742" y="1709"/>
                      <a:pt x="12725" y="1675"/>
                      <a:pt x="12714" y="1655"/>
                    </a:cubicBezTo>
                    <a:cubicBezTo>
                      <a:pt x="12692" y="1636"/>
                      <a:pt x="12659" y="1611"/>
                      <a:pt x="12637" y="1636"/>
                    </a:cubicBezTo>
                    <a:cubicBezTo>
                      <a:pt x="12659" y="1601"/>
                      <a:pt x="12637" y="1552"/>
                      <a:pt x="12615" y="1522"/>
                    </a:cubicBezTo>
                    <a:cubicBezTo>
                      <a:pt x="12577" y="1488"/>
                      <a:pt x="12533" y="1478"/>
                      <a:pt x="12500" y="1459"/>
                    </a:cubicBezTo>
                    <a:cubicBezTo>
                      <a:pt x="12450" y="1449"/>
                      <a:pt x="12417" y="1429"/>
                      <a:pt x="12368" y="1439"/>
                    </a:cubicBezTo>
                    <a:cubicBezTo>
                      <a:pt x="12324" y="1449"/>
                      <a:pt x="12291" y="1478"/>
                      <a:pt x="12302" y="1522"/>
                    </a:cubicBezTo>
                    <a:cubicBezTo>
                      <a:pt x="12164" y="1581"/>
                      <a:pt x="11988" y="1601"/>
                      <a:pt x="11840" y="1572"/>
                    </a:cubicBezTo>
                    <a:cubicBezTo>
                      <a:pt x="11840" y="1601"/>
                      <a:pt x="11851" y="1636"/>
                      <a:pt x="11873" y="1655"/>
                    </a:cubicBezTo>
                    <a:cubicBezTo>
                      <a:pt x="11818" y="1626"/>
                      <a:pt x="11735" y="1655"/>
                      <a:pt x="11713" y="1704"/>
                    </a:cubicBezTo>
                    <a:cubicBezTo>
                      <a:pt x="11691" y="1758"/>
                      <a:pt x="11724" y="1827"/>
                      <a:pt x="11796" y="1852"/>
                    </a:cubicBezTo>
                    <a:cubicBezTo>
                      <a:pt x="11746" y="1852"/>
                      <a:pt x="11724" y="1916"/>
                      <a:pt x="11735" y="1955"/>
                    </a:cubicBezTo>
                    <a:cubicBezTo>
                      <a:pt x="11746" y="1999"/>
                      <a:pt x="11796" y="2024"/>
                      <a:pt x="11829" y="2048"/>
                    </a:cubicBezTo>
                    <a:lnTo>
                      <a:pt x="11796" y="2137"/>
                    </a:lnTo>
                    <a:cubicBezTo>
                      <a:pt x="11757" y="2117"/>
                      <a:pt x="11719" y="2142"/>
                      <a:pt x="11691" y="2171"/>
                    </a:cubicBezTo>
                    <a:cubicBezTo>
                      <a:pt x="11669" y="2206"/>
                      <a:pt x="11653" y="2240"/>
                      <a:pt x="11609" y="2250"/>
                    </a:cubicBezTo>
                    <a:cubicBezTo>
                      <a:pt x="11587" y="2265"/>
                      <a:pt x="11565" y="2265"/>
                      <a:pt x="11537" y="2274"/>
                    </a:cubicBezTo>
                    <a:cubicBezTo>
                      <a:pt x="11515" y="2284"/>
                      <a:pt x="11504" y="2314"/>
                      <a:pt x="11515" y="2324"/>
                    </a:cubicBezTo>
                    <a:cubicBezTo>
                      <a:pt x="11411" y="2353"/>
                      <a:pt x="11345" y="2230"/>
                      <a:pt x="11251" y="2181"/>
                    </a:cubicBezTo>
                    <a:cubicBezTo>
                      <a:pt x="11191" y="2161"/>
                      <a:pt x="11125" y="2152"/>
                      <a:pt x="11103" y="2097"/>
                    </a:cubicBezTo>
                    <a:cubicBezTo>
                      <a:pt x="11092" y="2078"/>
                      <a:pt x="11092" y="2068"/>
                      <a:pt x="11075" y="2048"/>
                    </a:cubicBezTo>
                    <a:cubicBezTo>
                      <a:pt x="11042" y="2004"/>
                      <a:pt x="10976" y="2024"/>
                      <a:pt x="10916" y="2048"/>
                    </a:cubicBezTo>
                    <a:cubicBezTo>
                      <a:pt x="10789" y="2078"/>
                      <a:pt x="10652" y="2048"/>
                      <a:pt x="10570" y="1955"/>
                    </a:cubicBezTo>
                    <a:cubicBezTo>
                      <a:pt x="10537" y="1975"/>
                      <a:pt x="10504" y="1994"/>
                      <a:pt x="10454" y="2014"/>
                    </a:cubicBezTo>
                    <a:cubicBezTo>
                      <a:pt x="10443" y="2024"/>
                      <a:pt x="10432" y="2024"/>
                      <a:pt x="10421" y="2024"/>
                    </a:cubicBezTo>
                    <a:cubicBezTo>
                      <a:pt x="10410" y="2024"/>
                      <a:pt x="10399" y="2014"/>
                      <a:pt x="10388" y="2004"/>
                    </a:cubicBezTo>
                    <a:cubicBezTo>
                      <a:pt x="10317" y="1930"/>
                      <a:pt x="10273" y="1842"/>
                      <a:pt x="10262" y="1749"/>
                    </a:cubicBezTo>
                    <a:cubicBezTo>
                      <a:pt x="10262" y="1729"/>
                      <a:pt x="10245" y="1704"/>
                      <a:pt x="10234" y="1685"/>
                    </a:cubicBezTo>
                    <a:cubicBezTo>
                      <a:pt x="10212" y="1665"/>
                      <a:pt x="10179" y="1655"/>
                      <a:pt x="10146" y="1655"/>
                    </a:cubicBezTo>
                    <a:cubicBezTo>
                      <a:pt x="10042" y="1645"/>
                      <a:pt x="9937" y="1645"/>
                      <a:pt x="9833" y="1636"/>
                    </a:cubicBezTo>
                    <a:cubicBezTo>
                      <a:pt x="9822" y="1508"/>
                      <a:pt x="9673" y="1429"/>
                      <a:pt x="9530" y="1459"/>
                    </a:cubicBezTo>
                    <a:cubicBezTo>
                      <a:pt x="9497" y="1468"/>
                      <a:pt x="9453" y="1488"/>
                      <a:pt x="9415" y="1488"/>
                    </a:cubicBezTo>
                    <a:cubicBezTo>
                      <a:pt x="9382" y="1488"/>
                      <a:pt x="9338" y="1468"/>
                      <a:pt x="9338" y="1429"/>
                    </a:cubicBezTo>
                    <a:cubicBezTo>
                      <a:pt x="9277" y="1449"/>
                      <a:pt x="9200" y="1429"/>
                      <a:pt x="9162" y="1375"/>
                    </a:cubicBezTo>
                    <a:cubicBezTo>
                      <a:pt x="9118" y="1395"/>
                      <a:pt x="9046" y="1395"/>
                      <a:pt x="9002" y="1365"/>
                    </a:cubicBezTo>
                    <a:cubicBezTo>
                      <a:pt x="8947" y="1336"/>
                      <a:pt x="8925" y="1272"/>
                      <a:pt x="8881" y="1223"/>
                    </a:cubicBezTo>
                    <a:cubicBezTo>
                      <a:pt x="8848" y="1169"/>
                      <a:pt x="8777" y="1129"/>
                      <a:pt x="8705" y="1139"/>
                    </a:cubicBezTo>
                    <a:cubicBezTo>
                      <a:pt x="8705" y="1169"/>
                      <a:pt x="8705" y="1203"/>
                      <a:pt x="8694" y="1242"/>
                    </a:cubicBezTo>
                    <a:cubicBezTo>
                      <a:pt x="8617" y="1159"/>
                      <a:pt x="8579" y="1056"/>
                      <a:pt x="8590" y="952"/>
                    </a:cubicBezTo>
                    <a:cubicBezTo>
                      <a:pt x="8639" y="982"/>
                      <a:pt x="8716" y="972"/>
                      <a:pt x="8766" y="933"/>
                    </a:cubicBezTo>
                    <a:cubicBezTo>
                      <a:pt x="8810" y="893"/>
                      <a:pt x="8799" y="820"/>
                      <a:pt x="8755" y="780"/>
                    </a:cubicBezTo>
                    <a:cubicBezTo>
                      <a:pt x="8788" y="756"/>
                      <a:pt x="8821" y="766"/>
                      <a:pt x="8859" y="780"/>
                    </a:cubicBezTo>
                    <a:cubicBezTo>
                      <a:pt x="8881" y="726"/>
                      <a:pt x="8903" y="662"/>
                      <a:pt x="8892" y="603"/>
                    </a:cubicBezTo>
                    <a:cubicBezTo>
                      <a:pt x="8766" y="584"/>
                      <a:pt x="8672" y="456"/>
                      <a:pt x="8694" y="343"/>
                    </a:cubicBezTo>
                    <a:cubicBezTo>
                      <a:pt x="8744" y="368"/>
                      <a:pt x="8793" y="343"/>
                      <a:pt x="8832" y="313"/>
                    </a:cubicBezTo>
                    <a:cubicBezTo>
                      <a:pt x="8865" y="284"/>
                      <a:pt x="8881" y="230"/>
                      <a:pt x="8892" y="191"/>
                    </a:cubicBezTo>
                    <a:cubicBezTo>
                      <a:pt x="8903" y="137"/>
                      <a:pt x="8914" y="78"/>
                      <a:pt x="8870" y="48"/>
                    </a:cubicBezTo>
                    <a:cubicBezTo>
                      <a:pt x="8832" y="14"/>
                      <a:pt x="8777" y="28"/>
                      <a:pt x="8733" y="48"/>
                    </a:cubicBezTo>
                    <a:cubicBezTo>
                      <a:pt x="8683" y="73"/>
                      <a:pt x="8634" y="97"/>
                      <a:pt x="8590" y="107"/>
                    </a:cubicBezTo>
                    <a:cubicBezTo>
                      <a:pt x="8540" y="117"/>
                      <a:pt x="8474" y="97"/>
                      <a:pt x="8463" y="58"/>
                    </a:cubicBezTo>
                    <a:cubicBezTo>
                      <a:pt x="8408" y="33"/>
                      <a:pt x="8348" y="14"/>
                      <a:pt x="8293" y="14"/>
                    </a:cubicBezTo>
                    <a:cubicBezTo>
                      <a:pt x="8232" y="14"/>
                      <a:pt x="8166" y="48"/>
                      <a:pt x="8155" y="97"/>
                    </a:cubicBezTo>
                    <a:cubicBezTo>
                      <a:pt x="8073" y="58"/>
                      <a:pt x="7980" y="48"/>
                      <a:pt x="7886" y="68"/>
                    </a:cubicBezTo>
                    <a:cubicBezTo>
                      <a:pt x="7864" y="78"/>
                      <a:pt x="7831" y="78"/>
                      <a:pt x="7809" y="68"/>
                    </a:cubicBezTo>
                    <a:cubicBezTo>
                      <a:pt x="7787" y="58"/>
                      <a:pt x="7760" y="33"/>
                      <a:pt x="7749" y="23"/>
                    </a:cubicBezTo>
                    <a:cubicBezTo>
                      <a:pt x="7705" y="-6"/>
                      <a:pt x="7644" y="-6"/>
                      <a:pt x="7600" y="14"/>
                    </a:cubicBezTo>
                    <a:cubicBezTo>
                      <a:pt x="7556" y="33"/>
                      <a:pt x="7518" y="78"/>
                      <a:pt x="7485" y="117"/>
                    </a:cubicBezTo>
                    <a:cubicBezTo>
                      <a:pt x="7474" y="127"/>
                      <a:pt x="7463" y="151"/>
                      <a:pt x="7441" y="161"/>
                    </a:cubicBezTo>
                    <a:lnTo>
                      <a:pt x="7391" y="161"/>
                    </a:lnTo>
                    <a:cubicBezTo>
                      <a:pt x="7287" y="151"/>
                      <a:pt x="7182" y="127"/>
                      <a:pt x="7094" y="97"/>
                    </a:cubicBezTo>
                    <a:cubicBezTo>
                      <a:pt x="7012" y="161"/>
                      <a:pt x="6885" y="171"/>
                      <a:pt x="6803" y="117"/>
                    </a:cubicBezTo>
                    <a:cubicBezTo>
                      <a:pt x="6759" y="97"/>
                      <a:pt x="6665" y="117"/>
                      <a:pt x="6621" y="137"/>
                    </a:cubicBezTo>
                    <a:cubicBezTo>
                      <a:pt x="6594" y="151"/>
                      <a:pt x="6583" y="161"/>
                      <a:pt x="6561" y="171"/>
                    </a:cubicBezTo>
                    <a:cubicBezTo>
                      <a:pt x="6506" y="191"/>
                      <a:pt x="6434" y="171"/>
                      <a:pt x="6379" y="161"/>
                    </a:cubicBezTo>
                    <a:cubicBezTo>
                      <a:pt x="6319" y="161"/>
                      <a:pt x="6236" y="210"/>
                      <a:pt x="6275" y="264"/>
                    </a:cubicBezTo>
                    <a:cubicBezTo>
                      <a:pt x="6170" y="230"/>
                      <a:pt x="6055" y="200"/>
                      <a:pt x="5950" y="171"/>
                    </a:cubicBezTo>
                    <a:cubicBezTo>
                      <a:pt x="5868" y="151"/>
                      <a:pt x="5763" y="122"/>
                      <a:pt x="5686" y="151"/>
                    </a:cubicBezTo>
                    <a:cubicBezTo>
                      <a:pt x="5604" y="186"/>
                      <a:pt x="5549" y="294"/>
                      <a:pt x="5615" y="343"/>
                    </a:cubicBezTo>
                    <a:cubicBezTo>
                      <a:pt x="5488" y="333"/>
                      <a:pt x="5351" y="377"/>
                      <a:pt x="5247" y="446"/>
                    </a:cubicBezTo>
                    <a:cubicBezTo>
                      <a:pt x="5236" y="456"/>
                      <a:pt x="5214" y="471"/>
                      <a:pt x="5192" y="481"/>
                    </a:cubicBezTo>
                    <a:cubicBezTo>
                      <a:pt x="5153" y="490"/>
                      <a:pt x="5109" y="471"/>
                      <a:pt x="5060" y="481"/>
                    </a:cubicBezTo>
                    <a:cubicBezTo>
                      <a:pt x="5016" y="490"/>
                      <a:pt x="4994" y="544"/>
                      <a:pt x="4972" y="584"/>
                    </a:cubicBezTo>
                    <a:cubicBezTo>
                      <a:pt x="4944" y="628"/>
                      <a:pt x="4900" y="677"/>
                      <a:pt x="4856" y="653"/>
                    </a:cubicBezTo>
                    <a:cubicBezTo>
                      <a:pt x="4829" y="643"/>
                      <a:pt x="4818" y="633"/>
                      <a:pt x="4796" y="633"/>
                    </a:cubicBezTo>
                    <a:cubicBezTo>
                      <a:pt x="4741" y="623"/>
                      <a:pt x="4719" y="707"/>
                      <a:pt x="4719" y="756"/>
                    </a:cubicBezTo>
                    <a:cubicBezTo>
                      <a:pt x="4669" y="780"/>
                      <a:pt x="4614" y="800"/>
                      <a:pt x="4565" y="790"/>
                    </a:cubicBezTo>
                    <a:cubicBezTo>
                      <a:pt x="4510" y="780"/>
                      <a:pt x="4471" y="716"/>
                      <a:pt x="4510" y="677"/>
                    </a:cubicBezTo>
                    <a:cubicBezTo>
                      <a:pt x="4449" y="643"/>
                      <a:pt x="4383" y="633"/>
                      <a:pt x="4312" y="643"/>
                    </a:cubicBezTo>
                    <a:cubicBezTo>
                      <a:pt x="4240" y="662"/>
                      <a:pt x="4163" y="707"/>
                      <a:pt x="4092" y="662"/>
                    </a:cubicBezTo>
                    <a:cubicBezTo>
                      <a:pt x="4059" y="643"/>
                      <a:pt x="4037" y="603"/>
                      <a:pt x="3998" y="594"/>
                    </a:cubicBezTo>
                    <a:cubicBezTo>
                      <a:pt x="3943" y="574"/>
                      <a:pt x="3883" y="613"/>
                      <a:pt x="3839" y="633"/>
                    </a:cubicBezTo>
                    <a:cubicBezTo>
                      <a:pt x="3784" y="653"/>
                      <a:pt x="3701" y="623"/>
                      <a:pt x="3712" y="584"/>
                    </a:cubicBezTo>
                    <a:cubicBezTo>
                      <a:pt x="3701" y="574"/>
                      <a:pt x="3679" y="574"/>
                      <a:pt x="3668" y="574"/>
                    </a:cubicBezTo>
                    <a:cubicBezTo>
                      <a:pt x="3657" y="574"/>
                      <a:pt x="3641" y="594"/>
                      <a:pt x="3619" y="594"/>
                    </a:cubicBezTo>
                    <a:cubicBezTo>
                      <a:pt x="3608" y="594"/>
                      <a:pt x="3586" y="594"/>
                      <a:pt x="3586" y="574"/>
                    </a:cubicBezTo>
                    <a:cubicBezTo>
                      <a:pt x="3487" y="603"/>
                      <a:pt x="3426" y="721"/>
                      <a:pt x="3481" y="800"/>
                    </a:cubicBezTo>
                    <a:close/>
                  </a:path>
                </a:pathLst>
              </a:custGeom>
              <a:solidFill>
                <a:srgbClr val="A9A9A9"/>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sp>
            <p:nvSpPr>
              <p:cNvPr id="217" name="Shape 3007">
                <a:extLst>
                  <a:ext uri="{FF2B5EF4-FFF2-40B4-BE49-F238E27FC236}">
                    <a16:creationId xmlns:a16="http://schemas.microsoft.com/office/drawing/2014/main" id="{E9B09E06-7A18-4F3A-8018-AFC34A479DF1}"/>
                  </a:ext>
                </a:extLst>
              </p:cNvPr>
              <p:cNvSpPr/>
              <p:nvPr/>
            </p:nvSpPr>
            <p:spPr>
              <a:xfrm>
                <a:off x="2435009" y="1853265"/>
                <a:ext cx="244374" cy="503201"/>
              </a:xfrm>
              <a:custGeom>
                <a:avLst/>
                <a:gdLst/>
                <a:ahLst/>
                <a:cxnLst>
                  <a:cxn ang="0">
                    <a:pos x="wd2" y="hd2"/>
                  </a:cxn>
                  <a:cxn ang="5400000">
                    <a:pos x="wd2" y="hd2"/>
                  </a:cxn>
                  <a:cxn ang="10800000">
                    <a:pos x="wd2" y="hd2"/>
                  </a:cxn>
                  <a:cxn ang="16200000">
                    <a:pos x="wd2" y="hd2"/>
                  </a:cxn>
                </a:cxnLst>
                <a:rect l="0" t="0" r="r" b="b"/>
                <a:pathLst>
                  <a:path w="21321" h="20780" extrusionOk="0">
                    <a:moveTo>
                      <a:pt x="14700" y="1029"/>
                    </a:moveTo>
                    <a:cubicBezTo>
                      <a:pt x="13996" y="1567"/>
                      <a:pt x="13672" y="2207"/>
                      <a:pt x="13455" y="2847"/>
                    </a:cubicBezTo>
                    <a:cubicBezTo>
                      <a:pt x="13347" y="3179"/>
                      <a:pt x="13239" y="3563"/>
                      <a:pt x="12751" y="3819"/>
                    </a:cubicBezTo>
                    <a:cubicBezTo>
                      <a:pt x="12318" y="4101"/>
                      <a:pt x="11506" y="4229"/>
                      <a:pt x="10965" y="4075"/>
                    </a:cubicBezTo>
                    <a:cubicBezTo>
                      <a:pt x="9936" y="4561"/>
                      <a:pt x="8908" y="5047"/>
                      <a:pt x="7987" y="5534"/>
                    </a:cubicBezTo>
                    <a:cubicBezTo>
                      <a:pt x="7554" y="5303"/>
                      <a:pt x="6796" y="5483"/>
                      <a:pt x="6201" y="5636"/>
                    </a:cubicBezTo>
                    <a:cubicBezTo>
                      <a:pt x="5660" y="5790"/>
                      <a:pt x="4956" y="6020"/>
                      <a:pt x="4360" y="5841"/>
                    </a:cubicBezTo>
                    <a:cubicBezTo>
                      <a:pt x="4252" y="5790"/>
                      <a:pt x="4144" y="5738"/>
                      <a:pt x="4036" y="5738"/>
                    </a:cubicBezTo>
                    <a:cubicBezTo>
                      <a:pt x="3927" y="5738"/>
                      <a:pt x="3819" y="5790"/>
                      <a:pt x="3711" y="5841"/>
                    </a:cubicBezTo>
                    <a:cubicBezTo>
                      <a:pt x="3007" y="6225"/>
                      <a:pt x="2303" y="6557"/>
                      <a:pt x="1545" y="6916"/>
                    </a:cubicBezTo>
                    <a:cubicBezTo>
                      <a:pt x="1762" y="6967"/>
                      <a:pt x="1978" y="7044"/>
                      <a:pt x="2195" y="7095"/>
                    </a:cubicBezTo>
                    <a:cubicBezTo>
                      <a:pt x="1329" y="8119"/>
                      <a:pt x="1654" y="9398"/>
                      <a:pt x="3007" y="10320"/>
                    </a:cubicBezTo>
                    <a:cubicBezTo>
                      <a:pt x="3224" y="10473"/>
                      <a:pt x="3440" y="10575"/>
                      <a:pt x="3602" y="10780"/>
                    </a:cubicBezTo>
                    <a:cubicBezTo>
                      <a:pt x="3711" y="11062"/>
                      <a:pt x="3440" y="11318"/>
                      <a:pt x="3224" y="11599"/>
                    </a:cubicBezTo>
                    <a:cubicBezTo>
                      <a:pt x="2899" y="12085"/>
                      <a:pt x="2682" y="12674"/>
                      <a:pt x="2899" y="13211"/>
                    </a:cubicBezTo>
                    <a:cubicBezTo>
                      <a:pt x="2195" y="13032"/>
                      <a:pt x="1437" y="13160"/>
                      <a:pt x="950" y="13416"/>
                    </a:cubicBezTo>
                    <a:cubicBezTo>
                      <a:pt x="517" y="13698"/>
                      <a:pt x="408" y="14056"/>
                      <a:pt x="625" y="14389"/>
                    </a:cubicBezTo>
                    <a:cubicBezTo>
                      <a:pt x="733" y="14593"/>
                      <a:pt x="950" y="14773"/>
                      <a:pt x="950" y="14977"/>
                    </a:cubicBezTo>
                    <a:cubicBezTo>
                      <a:pt x="842" y="15412"/>
                      <a:pt x="-187" y="15720"/>
                      <a:pt x="30" y="16103"/>
                    </a:cubicBezTo>
                    <a:cubicBezTo>
                      <a:pt x="300" y="16487"/>
                      <a:pt x="1762" y="16641"/>
                      <a:pt x="1437" y="16974"/>
                    </a:cubicBezTo>
                    <a:cubicBezTo>
                      <a:pt x="1329" y="17127"/>
                      <a:pt x="842" y="17178"/>
                      <a:pt x="625" y="17281"/>
                    </a:cubicBezTo>
                    <a:cubicBezTo>
                      <a:pt x="192" y="17562"/>
                      <a:pt x="1058" y="17920"/>
                      <a:pt x="1329" y="18253"/>
                    </a:cubicBezTo>
                    <a:cubicBezTo>
                      <a:pt x="1437" y="18458"/>
                      <a:pt x="1166" y="18739"/>
                      <a:pt x="1329" y="18995"/>
                    </a:cubicBezTo>
                    <a:cubicBezTo>
                      <a:pt x="1545" y="19763"/>
                      <a:pt x="4144" y="19917"/>
                      <a:pt x="4360" y="20608"/>
                    </a:cubicBezTo>
                    <a:cubicBezTo>
                      <a:pt x="4956" y="20838"/>
                      <a:pt x="5714" y="20838"/>
                      <a:pt x="6201" y="20608"/>
                    </a:cubicBezTo>
                    <a:cubicBezTo>
                      <a:pt x="6742" y="20403"/>
                      <a:pt x="6851" y="20019"/>
                      <a:pt x="6418" y="19763"/>
                    </a:cubicBezTo>
                    <a:cubicBezTo>
                      <a:pt x="7446" y="19763"/>
                      <a:pt x="8366" y="19763"/>
                      <a:pt x="9341" y="19763"/>
                    </a:cubicBezTo>
                    <a:cubicBezTo>
                      <a:pt x="9720" y="19763"/>
                      <a:pt x="10045" y="19763"/>
                      <a:pt x="10369" y="19661"/>
                    </a:cubicBezTo>
                    <a:cubicBezTo>
                      <a:pt x="11290" y="19379"/>
                      <a:pt x="10857" y="18739"/>
                      <a:pt x="11290" y="18304"/>
                    </a:cubicBezTo>
                    <a:cubicBezTo>
                      <a:pt x="11777" y="17920"/>
                      <a:pt x="13022" y="17665"/>
                      <a:pt x="12914" y="17229"/>
                    </a:cubicBezTo>
                    <a:cubicBezTo>
                      <a:pt x="12751" y="17025"/>
                      <a:pt x="12210" y="16794"/>
                      <a:pt x="12210" y="16590"/>
                    </a:cubicBezTo>
                    <a:cubicBezTo>
                      <a:pt x="12210" y="16308"/>
                      <a:pt x="12751" y="16155"/>
                      <a:pt x="13239" y="16001"/>
                    </a:cubicBezTo>
                    <a:cubicBezTo>
                      <a:pt x="13672" y="15847"/>
                      <a:pt x="13780" y="15412"/>
                      <a:pt x="13239" y="15361"/>
                    </a:cubicBezTo>
                    <a:cubicBezTo>
                      <a:pt x="13888" y="15131"/>
                      <a:pt x="14267" y="14645"/>
                      <a:pt x="13888" y="14286"/>
                    </a:cubicBezTo>
                    <a:cubicBezTo>
                      <a:pt x="13780" y="14056"/>
                      <a:pt x="13455" y="13902"/>
                      <a:pt x="13563" y="13698"/>
                    </a:cubicBezTo>
                    <a:cubicBezTo>
                      <a:pt x="13672" y="13570"/>
                      <a:pt x="13780" y="13519"/>
                      <a:pt x="13996" y="13467"/>
                    </a:cubicBezTo>
                    <a:cubicBezTo>
                      <a:pt x="15621" y="12828"/>
                      <a:pt x="16649" y="11702"/>
                      <a:pt x="15512" y="10831"/>
                    </a:cubicBezTo>
                    <a:cubicBezTo>
                      <a:pt x="16270" y="10831"/>
                      <a:pt x="16974" y="10422"/>
                      <a:pt x="16757" y="10038"/>
                    </a:cubicBezTo>
                    <a:cubicBezTo>
                      <a:pt x="16649" y="9884"/>
                      <a:pt x="16433" y="9705"/>
                      <a:pt x="16649" y="9552"/>
                    </a:cubicBezTo>
                    <a:cubicBezTo>
                      <a:pt x="16866" y="9449"/>
                      <a:pt x="17190" y="9449"/>
                      <a:pt x="17407" y="9347"/>
                    </a:cubicBezTo>
                    <a:cubicBezTo>
                      <a:pt x="17786" y="9245"/>
                      <a:pt x="17678" y="9014"/>
                      <a:pt x="17407" y="8861"/>
                    </a:cubicBezTo>
                    <a:cubicBezTo>
                      <a:pt x="17190" y="8707"/>
                      <a:pt x="16974" y="8579"/>
                      <a:pt x="16757" y="8426"/>
                    </a:cubicBezTo>
                    <a:cubicBezTo>
                      <a:pt x="16270" y="7888"/>
                      <a:pt x="17678" y="7197"/>
                      <a:pt x="17082" y="6660"/>
                    </a:cubicBezTo>
                    <a:cubicBezTo>
                      <a:pt x="17786" y="6967"/>
                      <a:pt x="18923" y="7044"/>
                      <a:pt x="19681" y="6813"/>
                    </a:cubicBezTo>
                    <a:cubicBezTo>
                      <a:pt x="19464" y="6506"/>
                      <a:pt x="18815" y="6302"/>
                      <a:pt x="18327" y="5969"/>
                    </a:cubicBezTo>
                    <a:cubicBezTo>
                      <a:pt x="17894" y="5662"/>
                      <a:pt x="17786" y="5201"/>
                      <a:pt x="18436" y="5047"/>
                    </a:cubicBezTo>
                    <a:cubicBezTo>
                      <a:pt x="19031" y="5150"/>
                      <a:pt x="19572" y="5380"/>
                      <a:pt x="19789" y="5687"/>
                    </a:cubicBezTo>
                    <a:cubicBezTo>
                      <a:pt x="20060" y="5431"/>
                      <a:pt x="20709" y="5252"/>
                      <a:pt x="21305" y="5380"/>
                    </a:cubicBezTo>
                    <a:cubicBezTo>
                      <a:pt x="21413" y="4945"/>
                      <a:pt x="20926" y="4561"/>
                      <a:pt x="20709" y="4126"/>
                    </a:cubicBezTo>
                    <a:cubicBezTo>
                      <a:pt x="20493" y="3691"/>
                      <a:pt x="20493" y="3230"/>
                      <a:pt x="21196" y="2949"/>
                    </a:cubicBezTo>
                    <a:cubicBezTo>
                      <a:pt x="20384" y="2642"/>
                      <a:pt x="20276" y="2028"/>
                      <a:pt x="20384" y="1567"/>
                    </a:cubicBezTo>
                    <a:cubicBezTo>
                      <a:pt x="20493" y="1081"/>
                      <a:pt x="20709" y="543"/>
                      <a:pt x="20276" y="57"/>
                    </a:cubicBezTo>
                    <a:cubicBezTo>
                      <a:pt x="20276" y="6"/>
                      <a:pt x="18815" y="594"/>
                      <a:pt x="18706" y="646"/>
                    </a:cubicBezTo>
                    <a:cubicBezTo>
                      <a:pt x="18815" y="-762"/>
                      <a:pt x="15404" y="492"/>
                      <a:pt x="14700" y="1029"/>
                    </a:cubicBezTo>
                  </a:path>
                </a:pathLst>
              </a:custGeom>
              <a:solidFill>
                <a:srgbClr val="A9A9A9"/>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sp>
            <p:nvSpPr>
              <p:cNvPr id="218" name="Shape 3008">
                <a:extLst>
                  <a:ext uri="{FF2B5EF4-FFF2-40B4-BE49-F238E27FC236}">
                    <a16:creationId xmlns:a16="http://schemas.microsoft.com/office/drawing/2014/main" id="{EF29A4D1-327A-4005-A3EE-4A5EF461B18F}"/>
                  </a:ext>
                </a:extLst>
              </p:cNvPr>
              <p:cNvSpPr/>
              <p:nvPr/>
            </p:nvSpPr>
            <p:spPr>
              <a:xfrm>
                <a:off x="0" y="792933"/>
                <a:ext cx="52051" cy="29364"/>
              </a:xfrm>
              <a:custGeom>
                <a:avLst/>
                <a:gdLst/>
                <a:ahLst/>
                <a:cxnLst>
                  <a:cxn ang="0">
                    <a:pos x="wd2" y="hd2"/>
                  </a:cxn>
                  <a:cxn ang="5400000">
                    <a:pos x="wd2" y="hd2"/>
                  </a:cxn>
                  <a:cxn ang="10800000">
                    <a:pos x="wd2" y="hd2"/>
                  </a:cxn>
                  <a:cxn ang="16200000">
                    <a:pos x="wd2" y="hd2"/>
                  </a:cxn>
                </a:cxnLst>
                <a:rect l="0" t="0" r="r" b="b"/>
                <a:pathLst>
                  <a:path w="20850" h="21600" extrusionOk="0">
                    <a:moveTo>
                      <a:pt x="2512" y="16435"/>
                    </a:moveTo>
                    <a:cubicBezTo>
                      <a:pt x="4270" y="19722"/>
                      <a:pt x="6279" y="21600"/>
                      <a:pt x="8288" y="20661"/>
                    </a:cubicBezTo>
                    <a:cubicBezTo>
                      <a:pt x="9544" y="20661"/>
                      <a:pt x="10047" y="19722"/>
                      <a:pt x="11051" y="19722"/>
                    </a:cubicBezTo>
                    <a:cubicBezTo>
                      <a:pt x="12056" y="19722"/>
                      <a:pt x="12558" y="19722"/>
                      <a:pt x="13563" y="19722"/>
                    </a:cubicBezTo>
                    <a:cubicBezTo>
                      <a:pt x="15321" y="20661"/>
                      <a:pt x="17330" y="20661"/>
                      <a:pt x="18837" y="21600"/>
                    </a:cubicBezTo>
                    <a:cubicBezTo>
                      <a:pt x="21600" y="18783"/>
                      <a:pt x="21600" y="8922"/>
                      <a:pt x="18335" y="7043"/>
                    </a:cubicBezTo>
                    <a:cubicBezTo>
                      <a:pt x="17330" y="5635"/>
                      <a:pt x="15823" y="5635"/>
                      <a:pt x="14819" y="5635"/>
                    </a:cubicBezTo>
                    <a:cubicBezTo>
                      <a:pt x="12056" y="5635"/>
                      <a:pt x="10047" y="3757"/>
                      <a:pt x="7284" y="1878"/>
                    </a:cubicBezTo>
                    <a:cubicBezTo>
                      <a:pt x="6279" y="939"/>
                      <a:pt x="5274" y="0"/>
                      <a:pt x="4270" y="0"/>
                    </a:cubicBezTo>
                    <a:cubicBezTo>
                      <a:pt x="3014" y="0"/>
                      <a:pt x="1507" y="939"/>
                      <a:pt x="1005" y="2817"/>
                    </a:cubicBezTo>
                    <a:cubicBezTo>
                      <a:pt x="502" y="3757"/>
                      <a:pt x="1005" y="5635"/>
                      <a:pt x="1005" y="7043"/>
                    </a:cubicBezTo>
                    <a:cubicBezTo>
                      <a:pt x="502" y="7043"/>
                      <a:pt x="502" y="7043"/>
                      <a:pt x="0" y="7043"/>
                    </a:cubicBezTo>
                    <a:cubicBezTo>
                      <a:pt x="502" y="10800"/>
                      <a:pt x="1005" y="13617"/>
                      <a:pt x="2512" y="16435"/>
                    </a:cubicBezTo>
                  </a:path>
                </a:pathLst>
              </a:custGeom>
              <a:solidFill>
                <a:srgbClr val="A9A9A9"/>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grpSp>
        <p:sp>
          <p:nvSpPr>
            <p:cNvPr id="45" name="Shape 3010">
              <a:extLst>
                <a:ext uri="{FF2B5EF4-FFF2-40B4-BE49-F238E27FC236}">
                  <a16:creationId xmlns:a16="http://schemas.microsoft.com/office/drawing/2014/main" id="{DA6142FB-80C2-4BFD-877F-C239FF96CDF0}"/>
                </a:ext>
              </a:extLst>
            </p:cNvPr>
            <p:cNvSpPr/>
            <p:nvPr/>
          </p:nvSpPr>
          <p:spPr>
            <a:xfrm>
              <a:off x="3092626" y="5389955"/>
              <a:ext cx="1635842" cy="2827182"/>
            </a:xfrm>
            <a:custGeom>
              <a:avLst/>
              <a:gdLst/>
              <a:ahLst/>
              <a:cxnLst>
                <a:cxn ang="0">
                  <a:pos x="wd2" y="hd2"/>
                </a:cxn>
                <a:cxn ang="5400000">
                  <a:pos x="wd2" y="hd2"/>
                </a:cxn>
                <a:cxn ang="10800000">
                  <a:pos x="wd2" y="hd2"/>
                </a:cxn>
                <a:cxn ang="16200000">
                  <a:pos x="wd2" y="hd2"/>
                </a:cxn>
              </a:cxnLst>
              <a:rect l="0" t="0" r="r" b="b"/>
              <a:pathLst>
                <a:path w="21600" h="21554" extrusionOk="0">
                  <a:moveTo>
                    <a:pt x="5976" y="341"/>
                  </a:moveTo>
                  <a:cubicBezTo>
                    <a:pt x="5804" y="289"/>
                    <a:pt x="5673" y="218"/>
                    <a:pt x="5518" y="152"/>
                  </a:cubicBezTo>
                  <a:cubicBezTo>
                    <a:pt x="5469" y="133"/>
                    <a:pt x="5412" y="110"/>
                    <a:pt x="5380" y="81"/>
                  </a:cubicBezTo>
                  <a:cubicBezTo>
                    <a:pt x="5224" y="11"/>
                    <a:pt x="4971" y="-46"/>
                    <a:pt x="4865" y="53"/>
                  </a:cubicBezTo>
                  <a:cubicBezTo>
                    <a:pt x="4816" y="110"/>
                    <a:pt x="4865" y="180"/>
                    <a:pt x="4914" y="242"/>
                  </a:cubicBezTo>
                  <a:cubicBezTo>
                    <a:pt x="4816" y="350"/>
                    <a:pt x="4571" y="397"/>
                    <a:pt x="4384" y="360"/>
                  </a:cubicBezTo>
                  <a:cubicBezTo>
                    <a:pt x="4318" y="260"/>
                    <a:pt x="4351" y="143"/>
                    <a:pt x="4457" y="62"/>
                  </a:cubicBezTo>
                  <a:cubicBezTo>
                    <a:pt x="4441" y="11"/>
                    <a:pt x="4286" y="25"/>
                    <a:pt x="4229" y="72"/>
                  </a:cubicBezTo>
                  <a:cubicBezTo>
                    <a:pt x="4180" y="110"/>
                    <a:pt x="4163" y="171"/>
                    <a:pt x="4114" y="209"/>
                  </a:cubicBezTo>
                  <a:cubicBezTo>
                    <a:pt x="4008" y="270"/>
                    <a:pt x="3837" y="251"/>
                    <a:pt x="3698" y="242"/>
                  </a:cubicBezTo>
                  <a:cubicBezTo>
                    <a:pt x="3412" y="232"/>
                    <a:pt x="3135" y="308"/>
                    <a:pt x="2882" y="388"/>
                  </a:cubicBezTo>
                  <a:cubicBezTo>
                    <a:pt x="2743" y="430"/>
                    <a:pt x="2571" y="487"/>
                    <a:pt x="2539" y="576"/>
                  </a:cubicBezTo>
                  <a:cubicBezTo>
                    <a:pt x="2522" y="614"/>
                    <a:pt x="2522" y="657"/>
                    <a:pt x="2506" y="694"/>
                  </a:cubicBezTo>
                  <a:cubicBezTo>
                    <a:pt x="2449" y="774"/>
                    <a:pt x="2294" y="817"/>
                    <a:pt x="2180" y="864"/>
                  </a:cubicBezTo>
                  <a:cubicBezTo>
                    <a:pt x="2057" y="916"/>
                    <a:pt x="1976" y="1029"/>
                    <a:pt x="2090" y="1081"/>
                  </a:cubicBezTo>
                  <a:cubicBezTo>
                    <a:pt x="1853" y="1090"/>
                    <a:pt x="1633" y="1270"/>
                    <a:pt x="1592" y="1406"/>
                  </a:cubicBezTo>
                  <a:cubicBezTo>
                    <a:pt x="1576" y="1468"/>
                    <a:pt x="1576" y="1534"/>
                    <a:pt x="1576" y="1595"/>
                  </a:cubicBezTo>
                  <a:cubicBezTo>
                    <a:pt x="1576" y="1684"/>
                    <a:pt x="1616" y="1774"/>
                    <a:pt x="1592" y="1873"/>
                  </a:cubicBezTo>
                  <a:cubicBezTo>
                    <a:pt x="1649" y="1882"/>
                    <a:pt x="1682" y="1901"/>
                    <a:pt x="1731" y="1911"/>
                  </a:cubicBezTo>
                  <a:cubicBezTo>
                    <a:pt x="1747" y="1991"/>
                    <a:pt x="1731" y="2071"/>
                    <a:pt x="1714" y="2151"/>
                  </a:cubicBezTo>
                  <a:cubicBezTo>
                    <a:pt x="1853" y="2151"/>
                    <a:pt x="1902" y="2250"/>
                    <a:pt x="1886" y="2326"/>
                  </a:cubicBezTo>
                  <a:cubicBezTo>
                    <a:pt x="1837" y="2467"/>
                    <a:pt x="1665" y="2576"/>
                    <a:pt x="1461" y="2623"/>
                  </a:cubicBezTo>
                  <a:cubicBezTo>
                    <a:pt x="1388" y="2632"/>
                    <a:pt x="1322" y="2642"/>
                    <a:pt x="1273" y="2675"/>
                  </a:cubicBezTo>
                  <a:cubicBezTo>
                    <a:pt x="1184" y="2722"/>
                    <a:pt x="1200" y="2807"/>
                    <a:pt x="1200" y="2873"/>
                  </a:cubicBezTo>
                  <a:cubicBezTo>
                    <a:pt x="1200" y="2943"/>
                    <a:pt x="1102" y="3028"/>
                    <a:pt x="996" y="3000"/>
                  </a:cubicBezTo>
                  <a:cubicBezTo>
                    <a:pt x="1045" y="3108"/>
                    <a:pt x="743" y="3189"/>
                    <a:pt x="620" y="3108"/>
                  </a:cubicBezTo>
                  <a:cubicBezTo>
                    <a:pt x="702" y="3198"/>
                    <a:pt x="588" y="3297"/>
                    <a:pt x="449" y="3354"/>
                  </a:cubicBezTo>
                  <a:cubicBezTo>
                    <a:pt x="310" y="3415"/>
                    <a:pt x="155" y="3467"/>
                    <a:pt x="106" y="3566"/>
                  </a:cubicBezTo>
                  <a:cubicBezTo>
                    <a:pt x="155" y="3585"/>
                    <a:pt x="212" y="3604"/>
                    <a:pt x="278" y="3622"/>
                  </a:cubicBezTo>
                  <a:cubicBezTo>
                    <a:pt x="229" y="3721"/>
                    <a:pt x="155" y="3820"/>
                    <a:pt x="106" y="3910"/>
                  </a:cubicBezTo>
                  <a:cubicBezTo>
                    <a:pt x="310" y="3919"/>
                    <a:pt x="482" y="3990"/>
                    <a:pt x="588" y="4089"/>
                  </a:cubicBezTo>
                  <a:cubicBezTo>
                    <a:pt x="653" y="4155"/>
                    <a:pt x="669" y="4245"/>
                    <a:pt x="604" y="4306"/>
                  </a:cubicBezTo>
                  <a:cubicBezTo>
                    <a:pt x="531" y="4377"/>
                    <a:pt x="359" y="4405"/>
                    <a:pt x="261" y="4344"/>
                  </a:cubicBezTo>
                  <a:cubicBezTo>
                    <a:pt x="229" y="4523"/>
                    <a:pt x="122" y="4702"/>
                    <a:pt x="0" y="4867"/>
                  </a:cubicBezTo>
                  <a:cubicBezTo>
                    <a:pt x="155" y="4910"/>
                    <a:pt x="310" y="4947"/>
                    <a:pt x="449" y="4990"/>
                  </a:cubicBezTo>
                  <a:cubicBezTo>
                    <a:pt x="498" y="5216"/>
                    <a:pt x="996" y="5306"/>
                    <a:pt x="1151" y="5513"/>
                  </a:cubicBezTo>
                  <a:cubicBezTo>
                    <a:pt x="1200" y="5603"/>
                    <a:pt x="1200" y="5692"/>
                    <a:pt x="1216" y="5777"/>
                  </a:cubicBezTo>
                  <a:cubicBezTo>
                    <a:pt x="1249" y="5867"/>
                    <a:pt x="1322" y="5966"/>
                    <a:pt x="1478" y="5985"/>
                  </a:cubicBezTo>
                  <a:cubicBezTo>
                    <a:pt x="1527" y="5999"/>
                    <a:pt x="1576" y="5999"/>
                    <a:pt x="1633" y="6008"/>
                  </a:cubicBezTo>
                  <a:cubicBezTo>
                    <a:pt x="1714" y="6027"/>
                    <a:pt x="1747" y="6098"/>
                    <a:pt x="1763" y="6145"/>
                  </a:cubicBezTo>
                  <a:cubicBezTo>
                    <a:pt x="1820" y="6272"/>
                    <a:pt x="1853" y="6404"/>
                    <a:pt x="1902" y="6541"/>
                  </a:cubicBezTo>
                  <a:cubicBezTo>
                    <a:pt x="1918" y="6569"/>
                    <a:pt x="1918" y="6602"/>
                    <a:pt x="1976" y="6621"/>
                  </a:cubicBezTo>
                  <a:cubicBezTo>
                    <a:pt x="2024" y="6640"/>
                    <a:pt x="2090" y="6631"/>
                    <a:pt x="2147" y="6640"/>
                  </a:cubicBezTo>
                  <a:cubicBezTo>
                    <a:pt x="2294" y="6668"/>
                    <a:pt x="2294" y="6800"/>
                    <a:pt x="2261" y="6885"/>
                  </a:cubicBezTo>
                  <a:cubicBezTo>
                    <a:pt x="2229" y="6975"/>
                    <a:pt x="2318" y="7116"/>
                    <a:pt x="2490" y="7093"/>
                  </a:cubicBezTo>
                  <a:cubicBezTo>
                    <a:pt x="2433" y="7225"/>
                    <a:pt x="2522" y="7361"/>
                    <a:pt x="2710" y="7432"/>
                  </a:cubicBezTo>
                  <a:cubicBezTo>
                    <a:pt x="2931" y="7512"/>
                    <a:pt x="3208" y="7569"/>
                    <a:pt x="3461" y="7560"/>
                  </a:cubicBezTo>
                  <a:lnTo>
                    <a:pt x="3510" y="7710"/>
                  </a:lnTo>
                  <a:cubicBezTo>
                    <a:pt x="3739" y="7767"/>
                    <a:pt x="3976" y="7828"/>
                    <a:pt x="4196" y="7885"/>
                  </a:cubicBezTo>
                  <a:cubicBezTo>
                    <a:pt x="4163" y="7937"/>
                    <a:pt x="4196" y="8003"/>
                    <a:pt x="4286" y="8036"/>
                  </a:cubicBezTo>
                  <a:cubicBezTo>
                    <a:pt x="4335" y="8055"/>
                    <a:pt x="4384" y="8055"/>
                    <a:pt x="4441" y="8064"/>
                  </a:cubicBezTo>
                  <a:cubicBezTo>
                    <a:pt x="4694" y="8116"/>
                    <a:pt x="4882" y="8253"/>
                    <a:pt x="5053" y="8380"/>
                  </a:cubicBezTo>
                  <a:cubicBezTo>
                    <a:pt x="5086" y="8408"/>
                    <a:pt x="5143" y="8451"/>
                    <a:pt x="5127" y="8498"/>
                  </a:cubicBezTo>
                  <a:cubicBezTo>
                    <a:pt x="5102" y="8550"/>
                    <a:pt x="5004" y="8587"/>
                    <a:pt x="5004" y="8639"/>
                  </a:cubicBezTo>
                  <a:cubicBezTo>
                    <a:pt x="5020" y="8686"/>
                    <a:pt x="5127" y="8705"/>
                    <a:pt x="5192" y="8748"/>
                  </a:cubicBezTo>
                  <a:cubicBezTo>
                    <a:pt x="5347" y="8847"/>
                    <a:pt x="5143" y="8993"/>
                    <a:pt x="5176" y="9120"/>
                  </a:cubicBezTo>
                  <a:cubicBezTo>
                    <a:pt x="5192" y="9172"/>
                    <a:pt x="5241" y="9219"/>
                    <a:pt x="5257" y="9281"/>
                  </a:cubicBezTo>
                  <a:cubicBezTo>
                    <a:pt x="5314" y="9431"/>
                    <a:pt x="5020" y="9568"/>
                    <a:pt x="5069" y="9714"/>
                  </a:cubicBezTo>
                  <a:cubicBezTo>
                    <a:pt x="5086" y="9785"/>
                    <a:pt x="5176" y="9837"/>
                    <a:pt x="5208" y="9893"/>
                  </a:cubicBezTo>
                  <a:cubicBezTo>
                    <a:pt x="5257" y="9955"/>
                    <a:pt x="5257" y="10044"/>
                    <a:pt x="5176" y="10082"/>
                  </a:cubicBezTo>
                  <a:cubicBezTo>
                    <a:pt x="5143" y="10101"/>
                    <a:pt x="5086" y="10101"/>
                    <a:pt x="5053" y="10120"/>
                  </a:cubicBezTo>
                  <a:cubicBezTo>
                    <a:pt x="5004" y="10143"/>
                    <a:pt x="4988" y="10181"/>
                    <a:pt x="4971" y="10219"/>
                  </a:cubicBezTo>
                  <a:cubicBezTo>
                    <a:pt x="4914" y="10370"/>
                    <a:pt x="4898" y="10516"/>
                    <a:pt x="4931" y="10676"/>
                  </a:cubicBezTo>
                  <a:cubicBezTo>
                    <a:pt x="4955" y="10747"/>
                    <a:pt x="4971" y="10813"/>
                    <a:pt x="4914" y="10874"/>
                  </a:cubicBezTo>
                  <a:cubicBezTo>
                    <a:pt x="4849" y="10931"/>
                    <a:pt x="4710" y="10964"/>
                    <a:pt x="4678" y="11020"/>
                  </a:cubicBezTo>
                  <a:cubicBezTo>
                    <a:pt x="4645" y="11072"/>
                    <a:pt x="4678" y="11119"/>
                    <a:pt x="4694" y="11171"/>
                  </a:cubicBezTo>
                  <a:cubicBezTo>
                    <a:pt x="4784" y="11360"/>
                    <a:pt x="4694" y="11577"/>
                    <a:pt x="4473" y="11723"/>
                  </a:cubicBezTo>
                  <a:cubicBezTo>
                    <a:pt x="4539" y="11756"/>
                    <a:pt x="4571" y="11822"/>
                    <a:pt x="4571" y="11874"/>
                  </a:cubicBezTo>
                  <a:cubicBezTo>
                    <a:pt x="4441" y="11930"/>
                    <a:pt x="4318" y="12001"/>
                    <a:pt x="4229" y="12081"/>
                  </a:cubicBezTo>
                  <a:cubicBezTo>
                    <a:pt x="4335" y="12110"/>
                    <a:pt x="4441" y="12138"/>
                    <a:pt x="4522" y="12171"/>
                  </a:cubicBezTo>
                  <a:cubicBezTo>
                    <a:pt x="4522" y="12378"/>
                    <a:pt x="4473" y="12586"/>
                    <a:pt x="4424" y="12784"/>
                  </a:cubicBezTo>
                  <a:cubicBezTo>
                    <a:pt x="4400" y="12822"/>
                    <a:pt x="4400" y="12859"/>
                    <a:pt x="4384" y="12902"/>
                  </a:cubicBezTo>
                  <a:cubicBezTo>
                    <a:pt x="4318" y="13119"/>
                    <a:pt x="4269" y="13345"/>
                    <a:pt x="4196" y="13562"/>
                  </a:cubicBezTo>
                  <a:lnTo>
                    <a:pt x="3992" y="13595"/>
                  </a:lnTo>
                  <a:cubicBezTo>
                    <a:pt x="4131" y="13670"/>
                    <a:pt x="4090" y="13812"/>
                    <a:pt x="3992" y="13911"/>
                  </a:cubicBezTo>
                  <a:cubicBezTo>
                    <a:pt x="3886" y="14010"/>
                    <a:pt x="3755" y="14090"/>
                    <a:pt x="3665" y="14189"/>
                  </a:cubicBezTo>
                  <a:cubicBezTo>
                    <a:pt x="3527" y="14373"/>
                    <a:pt x="3649" y="14580"/>
                    <a:pt x="3771" y="14769"/>
                  </a:cubicBezTo>
                  <a:cubicBezTo>
                    <a:pt x="3804" y="14821"/>
                    <a:pt x="3837" y="14868"/>
                    <a:pt x="3853" y="14920"/>
                  </a:cubicBezTo>
                  <a:cubicBezTo>
                    <a:pt x="3273" y="15226"/>
                    <a:pt x="3722" y="15858"/>
                    <a:pt x="3208" y="16193"/>
                  </a:cubicBezTo>
                  <a:cubicBezTo>
                    <a:pt x="3445" y="16245"/>
                    <a:pt x="3739" y="16193"/>
                    <a:pt x="3869" y="16066"/>
                  </a:cubicBezTo>
                  <a:cubicBezTo>
                    <a:pt x="3788" y="16235"/>
                    <a:pt x="3682" y="16400"/>
                    <a:pt x="3600" y="16561"/>
                  </a:cubicBezTo>
                  <a:cubicBezTo>
                    <a:pt x="3461" y="16580"/>
                    <a:pt x="3306" y="16570"/>
                    <a:pt x="3192" y="16523"/>
                  </a:cubicBezTo>
                  <a:cubicBezTo>
                    <a:pt x="3167" y="16688"/>
                    <a:pt x="3151" y="16867"/>
                    <a:pt x="3135" y="17037"/>
                  </a:cubicBezTo>
                  <a:cubicBezTo>
                    <a:pt x="2947" y="16976"/>
                    <a:pt x="2776" y="17145"/>
                    <a:pt x="2792" y="17273"/>
                  </a:cubicBezTo>
                  <a:cubicBezTo>
                    <a:pt x="2808" y="17400"/>
                    <a:pt x="2882" y="17551"/>
                    <a:pt x="2727" y="17640"/>
                  </a:cubicBezTo>
                  <a:cubicBezTo>
                    <a:pt x="2898" y="17598"/>
                    <a:pt x="3118" y="17640"/>
                    <a:pt x="3224" y="17739"/>
                  </a:cubicBezTo>
                  <a:cubicBezTo>
                    <a:pt x="3322" y="17838"/>
                    <a:pt x="3273" y="17966"/>
                    <a:pt x="3118" y="18037"/>
                  </a:cubicBezTo>
                  <a:cubicBezTo>
                    <a:pt x="2980" y="18046"/>
                    <a:pt x="2824" y="18046"/>
                    <a:pt x="2694" y="18055"/>
                  </a:cubicBezTo>
                  <a:cubicBezTo>
                    <a:pt x="2743" y="18282"/>
                    <a:pt x="2792" y="18508"/>
                    <a:pt x="2849" y="18748"/>
                  </a:cubicBezTo>
                  <a:cubicBezTo>
                    <a:pt x="2865" y="18805"/>
                    <a:pt x="2865" y="18857"/>
                    <a:pt x="2882" y="18914"/>
                  </a:cubicBezTo>
                  <a:cubicBezTo>
                    <a:pt x="2931" y="19130"/>
                    <a:pt x="2980" y="19352"/>
                    <a:pt x="2963" y="19578"/>
                  </a:cubicBezTo>
                  <a:cubicBezTo>
                    <a:pt x="2947" y="19715"/>
                    <a:pt x="2931" y="19847"/>
                    <a:pt x="2980" y="19974"/>
                  </a:cubicBezTo>
                  <a:cubicBezTo>
                    <a:pt x="3053" y="20102"/>
                    <a:pt x="3241" y="20220"/>
                    <a:pt x="3478" y="20210"/>
                  </a:cubicBezTo>
                  <a:cubicBezTo>
                    <a:pt x="3445" y="20361"/>
                    <a:pt x="3445" y="20559"/>
                    <a:pt x="3682" y="20616"/>
                  </a:cubicBezTo>
                  <a:cubicBezTo>
                    <a:pt x="3755" y="20635"/>
                    <a:pt x="3853" y="20635"/>
                    <a:pt x="3927" y="20658"/>
                  </a:cubicBezTo>
                  <a:cubicBezTo>
                    <a:pt x="4065" y="20696"/>
                    <a:pt x="4131" y="20795"/>
                    <a:pt x="4180" y="20875"/>
                  </a:cubicBezTo>
                  <a:cubicBezTo>
                    <a:pt x="4931" y="21101"/>
                    <a:pt x="5690" y="21328"/>
                    <a:pt x="6424" y="21554"/>
                  </a:cubicBezTo>
                  <a:cubicBezTo>
                    <a:pt x="6376" y="21347"/>
                    <a:pt x="6767" y="21205"/>
                    <a:pt x="7127" y="21172"/>
                  </a:cubicBezTo>
                  <a:cubicBezTo>
                    <a:pt x="7486" y="21144"/>
                    <a:pt x="7878" y="21130"/>
                    <a:pt x="8139" y="20993"/>
                  </a:cubicBezTo>
                  <a:cubicBezTo>
                    <a:pt x="7747" y="20875"/>
                    <a:pt x="7265" y="20875"/>
                    <a:pt x="6833" y="20804"/>
                  </a:cubicBezTo>
                  <a:cubicBezTo>
                    <a:pt x="6408" y="20734"/>
                    <a:pt x="5943" y="20569"/>
                    <a:pt x="5910" y="20309"/>
                  </a:cubicBezTo>
                  <a:cubicBezTo>
                    <a:pt x="5788" y="20352"/>
                    <a:pt x="5657" y="20290"/>
                    <a:pt x="5600" y="20210"/>
                  </a:cubicBezTo>
                  <a:cubicBezTo>
                    <a:pt x="5567" y="20139"/>
                    <a:pt x="5600" y="20064"/>
                    <a:pt x="5616" y="19984"/>
                  </a:cubicBezTo>
                  <a:cubicBezTo>
                    <a:pt x="5706" y="19734"/>
                    <a:pt x="5641" y="19479"/>
                    <a:pt x="5445" y="19253"/>
                  </a:cubicBezTo>
                  <a:cubicBezTo>
                    <a:pt x="5535" y="19229"/>
                    <a:pt x="5641" y="19201"/>
                    <a:pt x="5722" y="19182"/>
                  </a:cubicBezTo>
                  <a:cubicBezTo>
                    <a:pt x="5722" y="19102"/>
                    <a:pt x="5706" y="19031"/>
                    <a:pt x="5706" y="18956"/>
                  </a:cubicBezTo>
                  <a:cubicBezTo>
                    <a:pt x="5804" y="18914"/>
                    <a:pt x="5943" y="18904"/>
                    <a:pt x="6065" y="18923"/>
                  </a:cubicBezTo>
                  <a:cubicBezTo>
                    <a:pt x="6302" y="18866"/>
                    <a:pt x="6033" y="18626"/>
                    <a:pt x="6171" y="18499"/>
                  </a:cubicBezTo>
                  <a:cubicBezTo>
                    <a:pt x="6220" y="18451"/>
                    <a:pt x="6302" y="18433"/>
                    <a:pt x="6392" y="18400"/>
                  </a:cubicBezTo>
                  <a:cubicBezTo>
                    <a:pt x="6784" y="18272"/>
                    <a:pt x="7078" y="18037"/>
                    <a:pt x="7127" y="17777"/>
                  </a:cubicBezTo>
                  <a:cubicBezTo>
                    <a:pt x="6800" y="17749"/>
                    <a:pt x="6473" y="17678"/>
                    <a:pt x="6188" y="17589"/>
                  </a:cubicBezTo>
                  <a:cubicBezTo>
                    <a:pt x="6082" y="17560"/>
                    <a:pt x="5976" y="17523"/>
                    <a:pt x="5943" y="17452"/>
                  </a:cubicBezTo>
                  <a:cubicBezTo>
                    <a:pt x="5829" y="17244"/>
                    <a:pt x="6457" y="17136"/>
                    <a:pt x="6506" y="16919"/>
                  </a:cubicBezTo>
                  <a:cubicBezTo>
                    <a:pt x="6751" y="16858"/>
                    <a:pt x="7020" y="16848"/>
                    <a:pt x="7265" y="16886"/>
                  </a:cubicBezTo>
                  <a:cubicBezTo>
                    <a:pt x="7331" y="16829"/>
                    <a:pt x="7420" y="16768"/>
                    <a:pt x="7486" y="16712"/>
                  </a:cubicBezTo>
                  <a:cubicBezTo>
                    <a:pt x="7380" y="16712"/>
                    <a:pt x="7322" y="16622"/>
                    <a:pt x="7363" y="16570"/>
                  </a:cubicBezTo>
                  <a:cubicBezTo>
                    <a:pt x="7396" y="16523"/>
                    <a:pt x="7469" y="16462"/>
                    <a:pt x="7469" y="16400"/>
                  </a:cubicBezTo>
                  <a:cubicBezTo>
                    <a:pt x="7469" y="16325"/>
                    <a:pt x="7347" y="16235"/>
                    <a:pt x="7420" y="16165"/>
                  </a:cubicBezTo>
                  <a:cubicBezTo>
                    <a:pt x="7706" y="16146"/>
                    <a:pt x="8000" y="16155"/>
                    <a:pt x="8294" y="16193"/>
                  </a:cubicBezTo>
                  <a:cubicBezTo>
                    <a:pt x="8188" y="16094"/>
                    <a:pt x="8122" y="15976"/>
                    <a:pt x="8122" y="15868"/>
                  </a:cubicBezTo>
                  <a:cubicBezTo>
                    <a:pt x="7935" y="15948"/>
                    <a:pt x="7633" y="15858"/>
                    <a:pt x="7535" y="15740"/>
                  </a:cubicBezTo>
                  <a:cubicBezTo>
                    <a:pt x="7429" y="15622"/>
                    <a:pt x="7469" y="15471"/>
                    <a:pt x="7486" y="15344"/>
                  </a:cubicBezTo>
                  <a:cubicBezTo>
                    <a:pt x="7706" y="15382"/>
                    <a:pt x="7918" y="15443"/>
                    <a:pt x="8139" y="15462"/>
                  </a:cubicBezTo>
                  <a:cubicBezTo>
                    <a:pt x="8359" y="15481"/>
                    <a:pt x="8637" y="15424"/>
                    <a:pt x="8702" y="15297"/>
                  </a:cubicBezTo>
                  <a:cubicBezTo>
                    <a:pt x="8751" y="15306"/>
                    <a:pt x="8808" y="15316"/>
                    <a:pt x="8857" y="15335"/>
                  </a:cubicBezTo>
                  <a:cubicBezTo>
                    <a:pt x="8922" y="15198"/>
                    <a:pt x="8857" y="15047"/>
                    <a:pt x="8686" y="14948"/>
                  </a:cubicBezTo>
                  <a:cubicBezTo>
                    <a:pt x="8922" y="14877"/>
                    <a:pt x="9094" y="14722"/>
                    <a:pt x="9078" y="14561"/>
                  </a:cubicBezTo>
                  <a:cubicBezTo>
                    <a:pt x="9200" y="14514"/>
                    <a:pt x="9322" y="14623"/>
                    <a:pt x="9453" y="14651"/>
                  </a:cubicBezTo>
                  <a:cubicBezTo>
                    <a:pt x="9641" y="14693"/>
                    <a:pt x="9812" y="14580"/>
                    <a:pt x="9918" y="14486"/>
                  </a:cubicBezTo>
                  <a:cubicBezTo>
                    <a:pt x="10041" y="14594"/>
                    <a:pt x="10310" y="14571"/>
                    <a:pt x="10514" y="14543"/>
                  </a:cubicBezTo>
                  <a:cubicBezTo>
                    <a:pt x="10637" y="14524"/>
                    <a:pt x="10776" y="14505"/>
                    <a:pt x="10873" y="14462"/>
                  </a:cubicBezTo>
                  <a:cubicBezTo>
                    <a:pt x="11069" y="14396"/>
                    <a:pt x="11167" y="14264"/>
                    <a:pt x="11257" y="14147"/>
                  </a:cubicBezTo>
                  <a:cubicBezTo>
                    <a:pt x="11339" y="14038"/>
                    <a:pt x="11429" y="13901"/>
                    <a:pt x="11322" y="13793"/>
                  </a:cubicBezTo>
                  <a:cubicBezTo>
                    <a:pt x="11257" y="13732"/>
                    <a:pt x="11151" y="13694"/>
                    <a:pt x="11086" y="13633"/>
                  </a:cubicBezTo>
                  <a:cubicBezTo>
                    <a:pt x="10963" y="13534"/>
                    <a:pt x="10963" y="13406"/>
                    <a:pt x="10980" y="13288"/>
                  </a:cubicBezTo>
                  <a:cubicBezTo>
                    <a:pt x="10824" y="13336"/>
                    <a:pt x="10620" y="13246"/>
                    <a:pt x="10637" y="13147"/>
                  </a:cubicBezTo>
                  <a:cubicBezTo>
                    <a:pt x="10669" y="13100"/>
                    <a:pt x="10776" y="13057"/>
                    <a:pt x="10857" y="13071"/>
                  </a:cubicBezTo>
                  <a:cubicBezTo>
                    <a:pt x="10980" y="13109"/>
                    <a:pt x="11102" y="13156"/>
                    <a:pt x="11200" y="13199"/>
                  </a:cubicBezTo>
                  <a:cubicBezTo>
                    <a:pt x="11322" y="13237"/>
                    <a:pt x="11461" y="13288"/>
                    <a:pt x="11576" y="13246"/>
                  </a:cubicBezTo>
                  <a:cubicBezTo>
                    <a:pt x="11682" y="13218"/>
                    <a:pt x="11771" y="13137"/>
                    <a:pt x="11869" y="13156"/>
                  </a:cubicBezTo>
                  <a:cubicBezTo>
                    <a:pt x="11943" y="13166"/>
                    <a:pt x="11959" y="13218"/>
                    <a:pt x="12024" y="13246"/>
                  </a:cubicBezTo>
                  <a:cubicBezTo>
                    <a:pt x="12163" y="13307"/>
                    <a:pt x="12351" y="13199"/>
                    <a:pt x="12522" y="13189"/>
                  </a:cubicBezTo>
                  <a:cubicBezTo>
                    <a:pt x="12588" y="13189"/>
                    <a:pt x="12661" y="13208"/>
                    <a:pt x="12743" y="13208"/>
                  </a:cubicBezTo>
                  <a:cubicBezTo>
                    <a:pt x="12963" y="13208"/>
                    <a:pt x="13069" y="13038"/>
                    <a:pt x="13102" y="12911"/>
                  </a:cubicBezTo>
                  <a:cubicBezTo>
                    <a:pt x="13086" y="12883"/>
                    <a:pt x="13020" y="12859"/>
                    <a:pt x="12963" y="12873"/>
                  </a:cubicBezTo>
                  <a:cubicBezTo>
                    <a:pt x="12865" y="12784"/>
                    <a:pt x="13053" y="12685"/>
                    <a:pt x="13224" y="12642"/>
                  </a:cubicBezTo>
                  <a:cubicBezTo>
                    <a:pt x="13396" y="12605"/>
                    <a:pt x="13616" y="12534"/>
                    <a:pt x="13567" y="12435"/>
                  </a:cubicBezTo>
                  <a:cubicBezTo>
                    <a:pt x="13551" y="12416"/>
                    <a:pt x="13535" y="12397"/>
                    <a:pt x="13535" y="12369"/>
                  </a:cubicBezTo>
                  <a:cubicBezTo>
                    <a:pt x="13535" y="12336"/>
                    <a:pt x="13584" y="12317"/>
                    <a:pt x="13633" y="12298"/>
                  </a:cubicBezTo>
                  <a:cubicBezTo>
                    <a:pt x="13894" y="12209"/>
                    <a:pt x="14163" y="12119"/>
                    <a:pt x="14424" y="12029"/>
                  </a:cubicBezTo>
                  <a:cubicBezTo>
                    <a:pt x="14196" y="11912"/>
                    <a:pt x="14343" y="11676"/>
                    <a:pt x="14555" y="11544"/>
                  </a:cubicBezTo>
                  <a:cubicBezTo>
                    <a:pt x="14759" y="11416"/>
                    <a:pt x="15037" y="11327"/>
                    <a:pt x="15208" y="11190"/>
                  </a:cubicBezTo>
                  <a:cubicBezTo>
                    <a:pt x="15037" y="11171"/>
                    <a:pt x="14939" y="11053"/>
                    <a:pt x="15004" y="10964"/>
                  </a:cubicBezTo>
                  <a:cubicBezTo>
                    <a:pt x="15053" y="10903"/>
                    <a:pt x="15159" y="10855"/>
                    <a:pt x="15224" y="10794"/>
                  </a:cubicBezTo>
                  <a:cubicBezTo>
                    <a:pt x="15314" y="10695"/>
                    <a:pt x="15241" y="10587"/>
                    <a:pt x="15208" y="10478"/>
                  </a:cubicBezTo>
                  <a:cubicBezTo>
                    <a:pt x="15176" y="10370"/>
                    <a:pt x="15192" y="10242"/>
                    <a:pt x="15347" y="10191"/>
                  </a:cubicBezTo>
                  <a:cubicBezTo>
                    <a:pt x="15396" y="10172"/>
                    <a:pt x="15469" y="10172"/>
                    <a:pt x="15535" y="10153"/>
                  </a:cubicBezTo>
                  <a:cubicBezTo>
                    <a:pt x="15641" y="10120"/>
                    <a:pt x="15706" y="10054"/>
                    <a:pt x="15755" y="9993"/>
                  </a:cubicBezTo>
                  <a:cubicBezTo>
                    <a:pt x="15845" y="10011"/>
                    <a:pt x="15910" y="10021"/>
                    <a:pt x="16000" y="10044"/>
                  </a:cubicBezTo>
                  <a:cubicBezTo>
                    <a:pt x="16065" y="9936"/>
                    <a:pt x="16204" y="9804"/>
                    <a:pt x="16392" y="9823"/>
                  </a:cubicBezTo>
                  <a:cubicBezTo>
                    <a:pt x="16457" y="9837"/>
                    <a:pt x="16531" y="9865"/>
                    <a:pt x="16596" y="9856"/>
                  </a:cubicBezTo>
                  <a:cubicBezTo>
                    <a:pt x="16702" y="9846"/>
                    <a:pt x="16735" y="9785"/>
                    <a:pt x="16784" y="9738"/>
                  </a:cubicBezTo>
                  <a:cubicBezTo>
                    <a:pt x="16939" y="9578"/>
                    <a:pt x="17282" y="9488"/>
                    <a:pt x="17576" y="9530"/>
                  </a:cubicBezTo>
                  <a:cubicBezTo>
                    <a:pt x="17845" y="9559"/>
                    <a:pt x="18204" y="9677"/>
                    <a:pt x="18376" y="9549"/>
                  </a:cubicBezTo>
                  <a:cubicBezTo>
                    <a:pt x="18465" y="9488"/>
                    <a:pt x="18433" y="9398"/>
                    <a:pt x="18465" y="9318"/>
                  </a:cubicBezTo>
                  <a:cubicBezTo>
                    <a:pt x="18482" y="9243"/>
                    <a:pt x="18620" y="9153"/>
                    <a:pt x="18735" y="9191"/>
                  </a:cubicBezTo>
                  <a:cubicBezTo>
                    <a:pt x="18669" y="9101"/>
                    <a:pt x="18792" y="9012"/>
                    <a:pt x="18890" y="8936"/>
                  </a:cubicBezTo>
                  <a:cubicBezTo>
                    <a:pt x="18988" y="8861"/>
                    <a:pt x="19012" y="8724"/>
                    <a:pt x="18865" y="8701"/>
                  </a:cubicBezTo>
                  <a:cubicBezTo>
                    <a:pt x="18971" y="8705"/>
                    <a:pt x="19061" y="8630"/>
                    <a:pt x="19094" y="8559"/>
                  </a:cubicBezTo>
                  <a:cubicBezTo>
                    <a:pt x="19135" y="8488"/>
                    <a:pt x="19110" y="8408"/>
                    <a:pt x="19200" y="8342"/>
                  </a:cubicBezTo>
                  <a:cubicBezTo>
                    <a:pt x="19249" y="8300"/>
                    <a:pt x="19339" y="8271"/>
                    <a:pt x="19388" y="8234"/>
                  </a:cubicBezTo>
                  <a:cubicBezTo>
                    <a:pt x="19624" y="8073"/>
                    <a:pt x="19510" y="7748"/>
                    <a:pt x="19869" y="7696"/>
                  </a:cubicBezTo>
                  <a:cubicBezTo>
                    <a:pt x="19731" y="7578"/>
                    <a:pt x="19608" y="7470"/>
                    <a:pt x="19478" y="7352"/>
                  </a:cubicBezTo>
                  <a:cubicBezTo>
                    <a:pt x="19747" y="7262"/>
                    <a:pt x="19837" y="7046"/>
                    <a:pt x="19682" y="6895"/>
                  </a:cubicBezTo>
                  <a:cubicBezTo>
                    <a:pt x="20229" y="6739"/>
                    <a:pt x="20637" y="6442"/>
                    <a:pt x="20808" y="6098"/>
                  </a:cubicBezTo>
                  <a:cubicBezTo>
                    <a:pt x="20857" y="6136"/>
                    <a:pt x="20947" y="6117"/>
                    <a:pt x="21012" y="6084"/>
                  </a:cubicBezTo>
                  <a:cubicBezTo>
                    <a:pt x="21445" y="5909"/>
                    <a:pt x="21543" y="5570"/>
                    <a:pt x="21600" y="5263"/>
                  </a:cubicBezTo>
                  <a:cubicBezTo>
                    <a:pt x="21478" y="5244"/>
                    <a:pt x="21445" y="5164"/>
                    <a:pt x="21412" y="5098"/>
                  </a:cubicBezTo>
                  <a:cubicBezTo>
                    <a:pt x="21371" y="5037"/>
                    <a:pt x="21355" y="4990"/>
                    <a:pt x="21322" y="4928"/>
                  </a:cubicBezTo>
                  <a:cubicBezTo>
                    <a:pt x="21257" y="4768"/>
                    <a:pt x="21167" y="4613"/>
                    <a:pt x="20963" y="4504"/>
                  </a:cubicBezTo>
                  <a:cubicBezTo>
                    <a:pt x="20759" y="4396"/>
                    <a:pt x="20367" y="4405"/>
                    <a:pt x="20245" y="4542"/>
                  </a:cubicBezTo>
                  <a:cubicBezTo>
                    <a:pt x="20057" y="4363"/>
                    <a:pt x="19837" y="4165"/>
                    <a:pt x="19478" y="4136"/>
                  </a:cubicBezTo>
                  <a:cubicBezTo>
                    <a:pt x="19184" y="4108"/>
                    <a:pt x="18873" y="4198"/>
                    <a:pt x="18580" y="4155"/>
                  </a:cubicBezTo>
                  <a:cubicBezTo>
                    <a:pt x="18637" y="4117"/>
                    <a:pt x="18547" y="4056"/>
                    <a:pt x="18465" y="4056"/>
                  </a:cubicBezTo>
                  <a:cubicBezTo>
                    <a:pt x="18376" y="4056"/>
                    <a:pt x="18294" y="4080"/>
                    <a:pt x="18204" y="4089"/>
                  </a:cubicBezTo>
                  <a:cubicBezTo>
                    <a:pt x="18000" y="4117"/>
                    <a:pt x="17796" y="4056"/>
                    <a:pt x="17592" y="4047"/>
                  </a:cubicBezTo>
                  <a:cubicBezTo>
                    <a:pt x="17388" y="4037"/>
                    <a:pt x="17110" y="4089"/>
                    <a:pt x="17110" y="4216"/>
                  </a:cubicBezTo>
                  <a:cubicBezTo>
                    <a:pt x="16971" y="4117"/>
                    <a:pt x="17004" y="3957"/>
                    <a:pt x="17176" y="3882"/>
                  </a:cubicBezTo>
                  <a:cubicBezTo>
                    <a:pt x="17045" y="3792"/>
                    <a:pt x="16890" y="3717"/>
                    <a:pt x="16702" y="3665"/>
                  </a:cubicBezTo>
                  <a:cubicBezTo>
                    <a:pt x="16514" y="3618"/>
                    <a:pt x="16269" y="3613"/>
                    <a:pt x="16114" y="3693"/>
                  </a:cubicBezTo>
                  <a:cubicBezTo>
                    <a:pt x="16033" y="3594"/>
                    <a:pt x="15829" y="3533"/>
                    <a:pt x="15657" y="3552"/>
                  </a:cubicBezTo>
                  <a:cubicBezTo>
                    <a:pt x="15551" y="3566"/>
                    <a:pt x="15380" y="3575"/>
                    <a:pt x="15396" y="3514"/>
                  </a:cubicBezTo>
                  <a:cubicBezTo>
                    <a:pt x="15257" y="3575"/>
                    <a:pt x="15159" y="3651"/>
                    <a:pt x="15086" y="3750"/>
                  </a:cubicBezTo>
                  <a:cubicBezTo>
                    <a:pt x="15020" y="3641"/>
                    <a:pt x="15020" y="3514"/>
                    <a:pt x="15110" y="3415"/>
                  </a:cubicBezTo>
                  <a:lnTo>
                    <a:pt x="14490" y="3236"/>
                  </a:lnTo>
                  <a:cubicBezTo>
                    <a:pt x="14612" y="3118"/>
                    <a:pt x="14678" y="2972"/>
                    <a:pt x="14645" y="2830"/>
                  </a:cubicBezTo>
                  <a:cubicBezTo>
                    <a:pt x="14555" y="2849"/>
                    <a:pt x="14457" y="2873"/>
                    <a:pt x="14367" y="2892"/>
                  </a:cubicBezTo>
                  <a:cubicBezTo>
                    <a:pt x="14473" y="2793"/>
                    <a:pt x="14302" y="2684"/>
                    <a:pt x="14147" y="2604"/>
                  </a:cubicBezTo>
                  <a:cubicBezTo>
                    <a:pt x="13992" y="2533"/>
                    <a:pt x="13820" y="2415"/>
                    <a:pt x="13943" y="2316"/>
                  </a:cubicBezTo>
                  <a:cubicBezTo>
                    <a:pt x="13804" y="2118"/>
                    <a:pt x="13445" y="1953"/>
                    <a:pt x="13135" y="1845"/>
                  </a:cubicBezTo>
                  <a:cubicBezTo>
                    <a:pt x="13037" y="1802"/>
                    <a:pt x="12931" y="1774"/>
                    <a:pt x="12808" y="1755"/>
                  </a:cubicBezTo>
                  <a:cubicBezTo>
                    <a:pt x="12776" y="1694"/>
                    <a:pt x="12661" y="1684"/>
                    <a:pt x="12555" y="1684"/>
                  </a:cubicBezTo>
                  <a:cubicBezTo>
                    <a:pt x="12449" y="1694"/>
                    <a:pt x="12351" y="1703"/>
                    <a:pt x="12261" y="1675"/>
                  </a:cubicBezTo>
                  <a:cubicBezTo>
                    <a:pt x="12261" y="1703"/>
                    <a:pt x="12196" y="1703"/>
                    <a:pt x="12147" y="1703"/>
                  </a:cubicBezTo>
                  <a:cubicBezTo>
                    <a:pt x="11853" y="1684"/>
                    <a:pt x="11559" y="1675"/>
                    <a:pt x="11273" y="1656"/>
                  </a:cubicBezTo>
                  <a:cubicBezTo>
                    <a:pt x="11233" y="1656"/>
                    <a:pt x="11200" y="1656"/>
                    <a:pt x="11167" y="1633"/>
                  </a:cubicBezTo>
                  <a:cubicBezTo>
                    <a:pt x="11135" y="1623"/>
                    <a:pt x="11135" y="1595"/>
                    <a:pt x="11118" y="1585"/>
                  </a:cubicBezTo>
                  <a:cubicBezTo>
                    <a:pt x="11045" y="1524"/>
                    <a:pt x="10857" y="1524"/>
                    <a:pt x="10824" y="1458"/>
                  </a:cubicBezTo>
                  <a:cubicBezTo>
                    <a:pt x="10808" y="1425"/>
                    <a:pt x="10841" y="1397"/>
                    <a:pt x="10824" y="1369"/>
                  </a:cubicBezTo>
                  <a:cubicBezTo>
                    <a:pt x="10792" y="1326"/>
                    <a:pt x="10686" y="1340"/>
                    <a:pt x="10604" y="1317"/>
                  </a:cubicBezTo>
                  <a:cubicBezTo>
                    <a:pt x="10465" y="1288"/>
                    <a:pt x="10465" y="1171"/>
                    <a:pt x="10367" y="1109"/>
                  </a:cubicBezTo>
                  <a:cubicBezTo>
                    <a:pt x="10278" y="1062"/>
                    <a:pt x="10139" y="1053"/>
                    <a:pt x="10090" y="982"/>
                  </a:cubicBezTo>
                  <a:cubicBezTo>
                    <a:pt x="10090" y="972"/>
                    <a:pt x="10073" y="963"/>
                    <a:pt x="10073" y="963"/>
                  </a:cubicBezTo>
                  <a:cubicBezTo>
                    <a:pt x="10041" y="944"/>
                    <a:pt x="9967" y="972"/>
                    <a:pt x="9935" y="991"/>
                  </a:cubicBezTo>
                  <a:cubicBezTo>
                    <a:pt x="9869" y="1020"/>
                    <a:pt x="9763" y="1010"/>
                    <a:pt x="9698" y="972"/>
                  </a:cubicBezTo>
                  <a:cubicBezTo>
                    <a:pt x="9624" y="935"/>
                    <a:pt x="9592" y="892"/>
                    <a:pt x="9576" y="845"/>
                  </a:cubicBezTo>
                  <a:cubicBezTo>
                    <a:pt x="9527" y="746"/>
                    <a:pt x="9510" y="638"/>
                    <a:pt x="9510" y="529"/>
                  </a:cubicBezTo>
                  <a:cubicBezTo>
                    <a:pt x="9420" y="506"/>
                    <a:pt x="9331" y="548"/>
                    <a:pt x="9265" y="586"/>
                  </a:cubicBezTo>
                  <a:cubicBezTo>
                    <a:pt x="9192" y="624"/>
                    <a:pt x="9094" y="666"/>
                    <a:pt x="9029" y="624"/>
                  </a:cubicBezTo>
                  <a:cubicBezTo>
                    <a:pt x="8996" y="614"/>
                    <a:pt x="8971" y="586"/>
                    <a:pt x="8939" y="576"/>
                  </a:cubicBezTo>
                  <a:cubicBezTo>
                    <a:pt x="8898" y="567"/>
                    <a:pt x="8873" y="576"/>
                    <a:pt x="8841" y="576"/>
                  </a:cubicBezTo>
                  <a:cubicBezTo>
                    <a:pt x="8686" y="567"/>
                    <a:pt x="8686" y="416"/>
                    <a:pt x="8547" y="397"/>
                  </a:cubicBezTo>
                  <a:cubicBezTo>
                    <a:pt x="8465" y="388"/>
                    <a:pt x="8376" y="440"/>
                    <a:pt x="8278" y="430"/>
                  </a:cubicBezTo>
                  <a:cubicBezTo>
                    <a:pt x="8220" y="430"/>
                    <a:pt x="8171" y="397"/>
                    <a:pt x="8106" y="397"/>
                  </a:cubicBezTo>
                  <a:cubicBezTo>
                    <a:pt x="7935" y="397"/>
                    <a:pt x="7935" y="567"/>
                    <a:pt x="7763" y="595"/>
                  </a:cubicBezTo>
                  <a:cubicBezTo>
                    <a:pt x="7690" y="605"/>
                    <a:pt x="7624" y="595"/>
                    <a:pt x="7576" y="576"/>
                  </a:cubicBezTo>
                  <a:cubicBezTo>
                    <a:pt x="7420" y="539"/>
                    <a:pt x="7265" y="496"/>
                    <a:pt x="7192" y="407"/>
                  </a:cubicBezTo>
                  <a:lnTo>
                    <a:pt x="7143" y="350"/>
                  </a:lnTo>
                  <a:cubicBezTo>
                    <a:pt x="7110" y="331"/>
                    <a:pt x="7045" y="317"/>
                    <a:pt x="6988" y="317"/>
                  </a:cubicBezTo>
                  <a:cubicBezTo>
                    <a:pt x="6873" y="317"/>
                    <a:pt x="6767" y="360"/>
                    <a:pt x="6702" y="407"/>
                  </a:cubicBezTo>
                  <a:cubicBezTo>
                    <a:pt x="6580" y="430"/>
                    <a:pt x="6441" y="350"/>
                    <a:pt x="6359" y="407"/>
                  </a:cubicBezTo>
                  <a:cubicBezTo>
                    <a:pt x="6343" y="416"/>
                    <a:pt x="6335" y="449"/>
                    <a:pt x="6302" y="459"/>
                  </a:cubicBezTo>
                  <a:cubicBezTo>
                    <a:pt x="6261" y="468"/>
                    <a:pt x="6237" y="468"/>
                    <a:pt x="6204" y="459"/>
                  </a:cubicBezTo>
                  <a:cubicBezTo>
                    <a:pt x="6033" y="459"/>
                    <a:pt x="5927" y="407"/>
                    <a:pt x="5976" y="341"/>
                  </a:cubicBezTo>
                </a:path>
              </a:pathLst>
            </a:custGeom>
            <a:solidFill>
              <a:srgbClr val="D6D6D6"/>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sp>
          <p:nvSpPr>
            <p:cNvPr id="46" name="Shape 3011">
              <a:extLst>
                <a:ext uri="{FF2B5EF4-FFF2-40B4-BE49-F238E27FC236}">
                  <a16:creationId xmlns:a16="http://schemas.microsoft.com/office/drawing/2014/main" id="{0A716923-C183-4FDB-AECB-CDB926B5FCE1}"/>
                </a:ext>
              </a:extLst>
            </p:cNvPr>
            <p:cNvSpPr/>
            <p:nvPr/>
          </p:nvSpPr>
          <p:spPr>
            <a:xfrm>
              <a:off x="3785394" y="7924092"/>
              <a:ext cx="137863" cy="88481"/>
            </a:xfrm>
            <a:custGeom>
              <a:avLst/>
              <a:gdLst/>
              <a:ahLst/>
              <a:cxnLst>
                <a:cxn ang="0">
                  <a:pos x="wd2" y="hd2"/>
                </a:cxn>
                <a:cxn ang="5400000">
                  <a:pos x="wd2" y="hd2"/>
                </a:cxn>
                <a:cxn ang="10800000">
                  <a:pos x="wd2" y="hd2"/>
                </a:cxn>
                <a:cxn ang="16200000">
                  <a:pos x="wd2" y="hd2"/>
                </a:cxn>
              </a:cxnLst>
              <a:rect l="0" t="0" r="r" b="b"/>
              <a:pathLst>
                <a:path w="21504" h="21382" extrusionOk="0">
                  <a:moveTo>
                    <a:pt x="2604" y="1746"/>
                  </a:moveTo>
                  <a:cubicBezTo>
                    <a:pt x="2411" y="2048"/>
                    <a:pt x="2604" y="2652"/>
                    <a:pt x="2796" y="2954"/>
                  </a:cubicBezTo>
                  <a:cubicBezTo>
                    <a:pt x="2989" y="3256"/>
                    <a:pt x="3375" y="3256"/>
                    <a:pt x="3568" y="3558"/>
                  </a:cubicBezTo>
                  <a:cubicBezTo>
                    <a:pt x="4436" y="4313"/>
                    <a:pt x="4629" y="6126"/>
                    <a:pt x="4050" y="7032"/>
                  </a:cubicBezTo>
                  <a:cubicBezTo>
                    <a:pt x="3375" y="8392"/>
                    <a:pt x="2025" y="8090"/>
                    <a:pt x="1157" y="8996"/>
                  </a:cubicBezTo>
                  <a:cubicBezTo>
                    <a:pt x="386" y="9902"/>
                    <a:pt x="193" y="11564"/>
                    <a:pt x="0" y="13074"/>
                  </a:cubicBezTo>
                  <a:cubicBezTo>
                    <a:pt x="579" y="13074"/>
                    <a:pt x="964" y="13679"/>
                    <a:pt x="964" y="14736"/>
                  </a:cubicBezTo>
                  <a:cubicBezTo>
                    <a:pt x="1736" y="14434"/>
                    <a:pt x="2796" y="14736"/>
                    <a:pt x="3568" y="15642"/>
                  </a:cubicBezTo>
                  <a:cubicBezTo>
                    <a:pt x="3761" y="15944"/>
                    <a:pt x="3761" y="15944"/>
                    <a:pt x="4050" y="16246"/>
                  </a:cubicBezTo>
                  <a:cubicBezTo>
                    <a:pt x="4243" y="16246"/>
                    <a:pt x="4629" y="16246"/>
                    <a:pt x="4821" y="15944"/>
                  </a:cubicBezTo>
                  <a:cubicBezTo>
                    <a:pt x="5593" y="15642"/>
                    <a:pt x="6461" y="15642"/>
                    <a:pt x="7039" y="15944"/>
                  </a:cubicBezTo>
                  <a:cubicBezTo>
                    <a:pt x="7232" y="15944"/>
                    <a:pt x="7425" y="16246"/>
                    <a:pt x="7618" y="16246"/>
                  </a:cubicBezTo>
                  <a:cubicBezTo>
                    <a:pt x="8004" y="16246"/>
                    <a:pt x="8293" y="15944"/>
                    <a:pt x="8679" y="15944"/>
                  </a:cubicBezTo>
                  <a:cubicBezTo>
                    <a:pt x="9257" y="15944"/>
                    <a:pt x="9643" y="17304"/>
                    <a:pt x="10029" y="18210"/>
                  </a:cubicBezTo>
                  <a:cubicBezTo>
                    <a:pt x="10511" y="19418"/>
                    <a:pt x="10896" y="20325"/>
                    <a:pt x="11475" y="21080"/>
                  </a:cubicBezTo>
                  <a:cubicBezTo>
                    <a:pt x="11668" y="21382"/>
                    <a:pt x="11668" y="21382"/>
                    <a:pt x="11861" y="21382"/>
                  </a:cubicBezTo>
                  <a:cubicBezTo>
                    <a:pt x="12054" y="21382"/>
                    <a:pt x="12343" y="21382"/>
                    <a:pt x="12536" y="21382"/>
                  </a:cubicBezTo>
                  <a:cubicBezTo>
                    <a:pt x="13500" y="21080"/>
                    <a:pt x="14754" y="20325"/>
                    <a:pt x="15332" y="19116"/>
                  </a:cubicBezTo>
                  <a:cubicBezTo>
                    <a:pt x="15718" y="18210"/>
                    <a:pt x="15911" y="17304"/>
                    <a:pt x="16296" y="16548"/>
                  </a:cubicBezTo>
                  <a:cubicBezTo>
                    <a:pt x="16971" y="15642"/>
                    <a:pt x="17936" y="15944"/>
                    <a:pt x="18804" y="15944"/>
                  </a:cubicBezTo>
                  <a:cubicBezTo>
                    <a:pt x="19768" y="15642"/>
                    <a:pt x="20829" y="14736"/>
                    <a:pt x="21214" y="13074"/>
                  </a:cubicBezTo>
                  <a:cubicBezTo>
                    <a:pt x="21600" y="11866"/>
                    <a:pt x="21600" y="9902"/>
                    <a:pt x="21214" y="8392"/>
                  </a:cubicBezTo>
                  <a:cubicBezTo>
                    <a:pt x="20829" y="7334"/>
                    <a:pt x="20346" y="6126"/>
                    <a:pt x="20346" y="5220"/>
                  </a:cubicBezTo>
                  <a:cubicBezTo>
                    <a:pt x="20346" y="4918"/>
                    <a:pt x="20636" y="4313"/>
                    <a:pt x="20346" y="3860"/>
                  </a:cubicBezTo>
                  <a:cubicBezTo>
                    <a:pt x="20346" y="3558"/>
                    <a:pt x="20154" y="3558"/>
                    <a:pt x="19961" y="3558"/>
                  </a:cubicBezTo>
                  <a:cubicBezTo>
                    <a:pt x="18996" y="3256"/>
                    <a:pt x="17743" y="2954"/>
                    <a:pt x="16779" y="2652"/>
                  </a:cubicBezTo>
                  <a:cubicBezTo>
                    <a:pt x="15525" y="2350"/>
                    <a:pt x="14079" y="2048"/>
                    <a:pt x="13307" y="3256"/>
                  </a:cubicBezTo>
                  <a:cubicBezTo>
                    <a:pt x="12921" y="3860"/>
                    <a:pt x="12729" y="4918"/>
                    <a:pt x="12536" y="5824"/>
                  </a:cubicBezTo>
                  <a:cubicBezTo>
                    <a:pt x="12343" y="6730"/>
                    <a:pt x="12054" y="7788"/>
                    <a:pt x="11668" y="8392"/>
                  </a:cubicBezTo>
                  <a:cubicBezTo>
                    <a:pt x="11282" y="8996"/>
                    <a:pt x="10511" y="9298"/>
                    <a:pt x="10029" y="8694"/>
                  </a:cubicBezTo>
                  <a:cubicBezTo>
                    <a:pt x="9836" y="8392"/>
                    <a:pt x="9836" y="8090"/>
                    <a:pt x="9643" y="7334"/>
                  </a:cubicBezTo>
                  <a:cubicBezTo>
                    <a:pt x="9257" y="5824"/>
                    <a:pt x="8679" y="4616"/>
                    <a:pt x="7618" y="3860"/>
                  </a:cubicBezTo>
                  <a:cubicBezTo>
                    <a:pt x="7039" y="3558"/>
                    <a:pt x="6461" y="3256"/>
                    <a:pt x="6268" y="2350"/>
                  </a:cubicBezTo>
                  <a:cubicBezTo>
                    <a:pt x="5979" y="1746"/>
                    <a:pt x="6268" y="1141"/>
                    <a:pt x="5786" y="688"/>
                  </a:cubicBezTo>
                  <a:cubicBezTo>
                    <a:pt x="5593" y="386"/>
                    <a:pt x="5207" y="386"/>
                    <a:pt x="4821" y="386"/>
                  </a:cubicBezTo>
                  <a:cubicBezTo>
                    <a:pt x="4243" y="386"/>
                    <a:pt x="3375" y="688"/>
                    <a:pt x="2796" y="386"/>
                  </a:cubicBezTo>
                  <a:cubicBezTo>
                    <a:pt x="2218" y="386"/>
                    <a:pt x="1350" y="-218"/>
                    <a:pt x="964" y="84"/>
                  </a:cubicBezTo>
                  <a:cubicBezTo>
                    <a:pt x="579" y="-218"/>
                    <a:pt x="1736" y="1746"/>
                    <a:pt x="2604" y="1746"/>
                  </a:cubicBezTo>
                </a:path>
              </a:pathLst>
            </a:custGeom>
            <a:solidFill>
              <a:srgbClr val="D6D6D6"/>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sp>
          <p:nvSpPr>
            <p:cNvPr id="47" name="Shape 3012">
              <a:extLst>
                <a:ext uri="{FF2B5EF4-FFF2-40B4-BE49-F238E27FC236}">
                  <a16:creationId xmlns:a16="http://schemas.microsoft.com/office/drawing/2014/main" id="{D41D5BA0-5FD7-4B3C-BE28-E47C5494398C}"/>
                </a:ext>
              </a:extLst>
            </p:cNvPr>
            <p:cNvSpPr/>
            <p:nvPr/>
          </p:nvSpPr>
          <p:spPr>
            <a:xfrm>
              <a:off x="2708658" y="5811948"/>
              <a:ext cx="74364" cy="60535"/>
            </a:xfrm>
            <a:custGeom>
              <a:avLst/>
              <a:gdLst/>
              <a:ahLst/>
              <a:cxnLst>
                <a:cxn ang="0">
                  <a:pos x="wd2" y="hd2"/>
                </a:cxn>
                <a:cxn ang="5400000">
                  <a:pos x="wd2" y="hd2"/>
                </a:cxn>
                <a:cxn ang="10800000">
                  <a:pos x="wd2" y="hd2"/>
                </a:cxn>
                <a:cxn ang="16200000">
                  <a:pos x="wd2" y="hd2"/>
                </a:cxn>
              </a:cxnLst>
              <a:rect l="0" t="0" r="r" b="b"/>
              <a:pathLst>
                <a:path w="19782" h="20169" extrusionOk="0">
                  <a:moveTo>
                    <a:pt x="5761" y="10066"/>
                  </a:moveTo>
                  <a:cubicBezTo>
                    <a:pt x="5761" y="10485"/>
                    <a:pt x="5761" y="11114"/>
                    <a:pt x="5761" y="11534"/>
                  </a:cubicBezTo>
                  <a:cubicBezTo>
                    <a:pt x="6093" y="12373"/>
                    <a:pt x="6426" y="12792"/>
                    <a:pt x="7090" y="13211"/>
                  </a:cubicBezTo>
                  <a:cubicBezTo>
                    <a:pt x="8918" y="14470"/>
                    <a:pt x="10247" y="16357"/>
                    <a:pt x="11743" y="18035"/>
                  </a:cubicBezTo>
                  <a:cubicBezTo>
                    <a:pt x="13404" y="19293"/>
                    <a:pt x="15232" y="20761"/>
                    <a:pt x="17226" y="19922"/>
                  </a:cubicBezTo>
                  <a:cubicBezTo>
                    <a:pt x="19718" y="18874"/>
                    <a:pt x="20715" y="14050"/>
                    <a:pt x="18721" y="11953"/>
                  </a:cubicBezTo>
                  <a:cubicBezTo>
                    <a:pt x="17890" y="11114"/>
                    <a:pt x="17226" y="10485"/>
                    <a:pt x="16893" y="9646"/>
                  </a:cubicBezTo>
                  <a:cubicBezTo>
                    <a:pt x="16561" y="8388"/>
                    <a:pt x="17226" y="7130"/>
                    <a:pt x="17226" y="5243"/>
                  </a:cubicBezTo>
                  <a:cubicBezTo>
                    <a:pt x="17226" y="2726"/>
                    <a:pt x="15232" y="1258"/>
                    <a:pt x="13072" y="419"/>
                  </a:cubicBezTo>
                  <a:cubicBezTo>
                    <a:pt x="12075" y="0"/>
                    <a:pt x="10580" y="-420"/>
                    <a:pt x="9915" y="839"/>
                  </a:cubicBezTo>
                  <a:cubicBezTo>
                    <a:pt x="9583" y="1258"/>
                    <a:pt x="9583" y="1887"/>
                    <a:pt x="9250" y="2307"/>
                  </a:cubicBezTo>
                  <a:cubicBezTo>
                    <a:pt x="7090" y="6711"/>
                    <a:pt x="1607" y="-839"/>
                    <a:pt x="112" y="3984"/>
                  </a:cubicBezTo>
                  <a:cubicBezTo>
                    <a:pt x="-885" y="8808"/>
                    <a:pt x="5097" y="7549"/>
                    <a:pt x="5761" y="10066"/>
                  </a:cubicBezTo>
                </a:path>
              </a:pathLst>
            </a:custGeom>
            <a:solidFill>
              <a:srgbClr val="D6D6D6"/>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sp>
          <p:nvSpPr>
            <p:cNvPr id="48" name="Shape 3013">
              <a:extLst>
                <a:ext uri="{FF2B5EF4-FFF2-40B4-BE49-F238E27FC236}">
                  <a16:creationId xmlns:a16="http://schemas.microsoft.com/office/drawing/2014/main" id="{CB365295-49FB-47D7-89B9-DFFF7BE434BB}"/>
                </a:ext>
              </a:extLst>
            </p:cNvPr>
            <p:cNvSpPr/>
            <p:nvPr/>
          </p:nvSpPr>
          <p:spPr>
            <a:xfrm>
              <a:off x="0" y="3551812"/>
              <a:ext cx="90705" cy="54722"/>
            </a:xfrm>
            <a:custGeom>
              <a:avLst/>
              <a:gdLst/>
              <a:ahLst/>
              <a:cxnLst>
                <a:cxn ang="0">
                  <a:pos x="wd2" y="hd2"/>
                </a:cxn>
                <a:cxn ang="5400000">
                  <a:pos x="wd2" y="hd2"/>
                </a:cxn>
                <a:cxn ang="10800000">
                  <a:pos x="wd2" y="hd2"/>
                </a:cxn>
                <a:cxn ang="16200000">
                  <a:pos x="wd2" y="hd2"/>
                </a:cxn>
              </a:cxnLst>
              <a:rect l="0" t="0" r="r" b="b"/>
              <a:pathLst>
                <a:path w="19534" h="17494" extrusionOk="0">
                  <a:moveTo>
                    <a:pt x="5219" y="9567"/>
                  </a:moveTo>
                  <a:cubicBezTo>
                    <a:pt x="3885" y="9963"/>
                    <a:pt x="2419" y="8774"/>
                    <a:pt x="1085" y="9963"/>
                  </a:cubicBezTo>
                  <a:cubicBezTo>
                    <a:pt x="-648" y="11152"/>
                    <a:pt x="-115" y="15314"/>
                    <a:pt x="1352" y="16701"/>
                  </a:cubicBezTo>
                  <a:cubicBezTo>
                    <a:pt x="2685" y="17890"/>
                    <a:pt x="4685" y="17494"/>
                    <a:pt x="6685" y="17097"/>
                  </a:cubicBezTo>
                  <a:cubicBezTo>
                    <a:pt x="9752" y="15710"/>
                    <a:pt x="13085" y="12936"/>
                    <a:pt x="13885" y="8378"/>
                  </a:cubicBezTo>
                  <a:cubicBezTo>
                    <a:pt x="13885" y="7784"/>
                    <a:pt x="13885" y="7784"/>
                    <a:pt x="14152" y="7387"/>
                  </a:cubicBezTo>
                  <a:cubicBezTo>
                    <a:pt x="14419" y="6595"/>
                    <a:pt x="15619" y="6991"/>
                    <a:pt x="16152" y="6991"/>
                  </a:cubicBezTo>
                  <a:cubicBezTo>
                    <a:pt x="20952" y="7784"/>
                    <a:pt x="20685" y="-3710"/>
                    <a:pt x="15085" y="1244"/>
                  </a:cubicBezTo>
                  <a:cubicBezTo>
                    <a:pt x="11619" y="3820"/>
                    <a:pt x="9752" y="8774"/>
                    <a:pt x="5219" y="9567"/>
                  </a:cubicBezTo>
                </a:path>
              </a:pathLst>
            </a:custGeom>
            <a:solidFill>
              <a:srgbClr val="929292"/>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sp>
          <p:nvSpPr>
            <p:cNvPr id="49" name="Shape 3014">
              <a:extLst>
                <a:ext uri="{FF2B5EF4-FFF2-40B4-BE49-F238E27FC236}">
                  <a16:creationId xmlns:a16="http://schemas.microsoft.com/office/drawing/2014/main" id="{F9B5A65A-63B0-4930-9C0D-EBA51577CA9A}"/>
                </a:ext>
              </a:extLst>
            </p:cNvPr>
            <p:cNvSpPr/>
            <p:nvPr/>
          </p:nvSpPr>
          <p:spPr>
            <a:xfrm>
              <a:off x="48811" y="3137009"/>
              <a:ext cx="62073" cy="34772"/>
            </a:xfrm>
            <a:custGeom>
              <a:avLst/>
              <a:gdLst/>
              <a:ahLst/>
              <a:cxnLst>
                <a:cxn ang="0">
                  <a:pos x="wd2" y="hd2"/>
                </a:cxn>
                <a:cxn ang="5400000">
                  <a:pos x="wd2" y="hd2"/>
                </a:cxn>
                <a:cxn ang="10800000">
                  <a:pos x="wd2" y="hd2"/>
                </a:cxn>
                <a:cxn ang="16200000">
                  <a:pos x="wd2" y="hd2"/>
                </a:cxn>
              </a:cxnLst>
              <a:rect l="0" t="0" r="r" b="b"/>
              <a:pathLst>
                <a:path w="20682" h="19991" extrusionOk="0">
                  <a:moveTo>
                    <a:pt x="7130" y="14606"/>
                  </a:moveTo>
                  <a:cubicBezTo>
                    <a:pt x="7550" y="13898"/>
                    <a:pt x="7969" y="13190"/>
                    <a:pt x="8388" y="13190"/>
                  </a:cubicBezTo>
                  <a:cubicBezTo>
                    <a:pt x="9227" y="12482"/>
                    <a:pt x="10066" y="14606"/>
                    <a:pt x="10905" y="16023"/>
                  </a:cubicBezTo>
                  <a:cubicBezTo>
                    <a:pt x="12792" y="19918"/>
                    <a:pt x="16777" y="21334"/>
                    <a:pt x="18874" y="18501"/>
                  </a:cubicBezTo>
                  <a:cubicBezTo>
                    <a:pt x="21600" y="15314"/>
                    <a:pt x="21181" y="7170"/>
                    <a:pt x="18035" y="5754"/>
                  </a:cubicBezTo>
                  <a:cubicBezTo>
                    <a:pt x="16777" y="5045"/>
                    <a:pt x="15309" y="5754"/>
                    <a:pt x="14470" y="5045"/>
                  </a:cubicBezTo>
                  <a:cubicBezTo>
                    <a:pt x="12792" y="4337"/>
                    <a:pt x="12373" y="1504"/>
                    <a:pt x="10485" y="442"/>
                  </a:cubicBezTo>
                  <a:cubicBezTo>
                    <a:pt x="9227" y="-266"/>
                    <a:pt x="5662" y="-266"/>
                    <a:pt x="4404" y="1504"/>
                  </a:cubicBezTo>
                  <a:cubicBezTo>
                    <a:pt x="2097" y="2921"/>
                    <a:pt x="419" y="5754"/>
                    <a:pt x="0" y="9649"/>
                  </a:cubicBezTo>
                  <a:cubicBezTo>
                    <a:pt x="3146" y="7878"/>
                    <a:pt x="5243" y="16023"/>
                    <a:pt x="7130" y="14606"/>
                  </a:cubicBezTo>
                </a:path>
              </a:pathLst>
            </a:custGeom>
            <a:solidFill>
              <a:srgbClr val="929292"/>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grpSp>
          <p:nvGrpSpPr>
            <p:cNvPr id="50" name="Group 3062">
              <a:extLst>
                <a:ext uri="{FF2B5EF4-FFF2-40B4-BE49-F238E27FC236}">
                  <a16:creationId xmlns:a16="http://schemas.microsoft.com/office/drawing/2014/main" id="{1BA51063-CC05-4F6C-BD1E-0E1BFB7CE5B7}"/>
                </a:ext>
              </a:extLst>
            </p:cNvPr>
            <p:cNvGrpSpPr/>
            <p:nvPr/>
          </p:nvGrpSpPr>
          <p:grpSpPr>
            <a:xfrm>
              <a:off x="24264" y="-1"/>
              <a:ext cx="5533344" cy="5557891"/>
              <a:chOff x="0" y="0"/>
              <a:chExt cx="5533342" cy="5557889"/>
            </a:xfrm>
          </p:grpSpPr>
          <p:sp>
            <p:nvSpPr>
              <p:cNvPr id="148" name="Shape 3015">
                <a:extLst>
                  <a:ext uri="{FF2B5EF4-FFF2-40B4-BE49-F238E27FC236}">
                    <a16:creationId xmlns:a16="http://schemas.microsoft.com/office/drawing/2014/main" id="{1C0A5BAE-7720-4B89-A765-7163E6C6E264}"/>
                  </a:ext>
                </a:extLst>
              </p:cNvPr>
              <p:cNvSpPr/>
              <p:nvPr/>
            </p:nvSpPr>
            <p:spPr>
              <a:xfrm>
                <a:off x="0" y="1827877"/>
                <a:ext cx="3970524" cy="3730013"/>
              </a:xfrm>
              <a:custGeom>
                <a:avLst/>
                <a:gdLst/>
                <a:ahLst/>
                <a:cxnLst>
                  <a:cxn ang="0">
                    <a:pos x="wd2" y="hd2"/>
                  </a:cxn>
                  <a:cxn ang="5400000">
                    <a:pos x="wd2" y="hd2"/>
                  </a:cxn>
                  <a:cxn ang="10800000">
                    <a:pos x="wd2" y="hd2"/>
                  </a:cxn>
                  <a:cxn ang="16200000">
                    <a:pos x="wd2" y="hd2"/>
                  </a:cxn>
                </a:cxnLst>
                <a:rect l="0" t="0" r="r" b="b"/>
                <a:pathLst>
                  <a:path w="21600" h="21597" extrusionOk="0">
                    <a:moveTo>
                      <a:pt x="17471" y="21468"/>
                    </a:moveTo>
                    <a:cubicBezTo>
                      <a:pt x="17464" y="21461"/>
                      <a:pt x="17461" y="21450"/>
                      <a:pt x="17454" y="21443"/>
                    </a:cubicBezTo>
                    <a:cubicBezTo>
                      <a:pt x="17458" y="21439"/>
                      <a:pt x="17461" y="21436"/>
                      <a:pt x="17464" y="21432"/>
                    </a:cubicBezTo>
                    <a:cubicBezTo>
                      <a:pt x="17485" y="21482"/>
                      <a:pt x="17491" y="21482"/>
                      <a:pt x="17471" y="21468"/>
                    </a:cubicBezTo>
                    <a:close/>
                    <a:moveTo>
                      <a:pt x="17414" y="21371"/>
                    </a:moveTo>
                    <a:cubicBezTo>
                      <a:pt x="17380" y="21310"/>
                      <a:pt x="17343" y="21257"/>
                      <a:pt x="17296" y="21214"/>
                    </a:cubicBezTo>
                    <a:cubicBezTo>
                      <a:pt x="17232" y="21160"/>
                      <a:pt x="17155" y="21131"/>
                      <a:pt x="17077" y="21117"/>
                    </a:cubicBezTo>
                    <a:cubicBezTo>
                      <a:pt x="17040" y="21106"/>
                      <a:pt x="17000" y="21099"/>
                      <a:pt x="16970" y="21124"/>
                    </a:cubicBezTo>
                    <a:cubicBezTo>
                      <a:pt x="16950" y="21138"/>
                      <a:pt x="16936" y="21160"/>
                      <a:pt x="16919" y="21181"/>
                    </a:cubicBezTo>
                    <a:cubicBezTo>
                      <a:pt x="16872" y="21242"/>
                      <a:pt x="16795" y="21275"/>
                      <a:pt x="16724" y="21303"/>
                    </a:cubicBezTo>
                    <a:cubicBezTo>
                      <a:pt x="16660" y="21235"/>
                      <a:pt x="16559" y="21214"/>
                      <a:pt x="16475" y="21181"/>
                    </a:cubicBezTo>
                    <a:cubicBezTo>
                      <a:pt x="16391" y="21146"/>
                      <a:pt x="16320" y="21085"/>
                      <a:pt x="16250" y="21024"/>
                    </a:cubicBezTo>
                    <a:cubicBezTo>
                      <a:pt x="16229" y="21010"/>
                      <a:pt x="16209" y="20988"/>
                      <a:pt x="16192" y="20967"/>
                    </a:cubicBezTo>
                    <a:cubicBezTo>
                      <a:pt x="16179" y="20941"/>
                      <a:pt x="16179" y="20913"/>
                      <a:pt x="16179" y="20884"/>
                    </a:cubicBezTo>
                    <a:cubicBezTo>
                      <a:pt x="16172" y="20791"/>
                      <a:pt x="16172" y="20701"/>
                      <a:pt x="16166" y="20612"/>
                    </a:cubicBezTo>
                    <a:cubicBezTo>
                      <a:pt x="16166" y="20576"/>
                      <a:pt x="16162" y="20540"/>
                      <a:pt x="16186" y="20515"/>
                    </a:cubicBezTo>
                    <a:cubicBezTo>
                      <a:pt x="16206" y="20494"/>
                      <a:pt x="16250" y="20490"/>
                      <a:pt x="16270" y="20461"/>
                    </a:cubicBezTo>
                    <a:cubicBezTo>
                      <a:pt x="16314" y="20401"/>
                      <a:pt x="16216" y="20343"/>
                      <a:pt x="16209" y="20268"/>
                    </a:cubicBezTo>
                    <a:cubicBezTo>
                      <a:pt x="16199" y="20175"/>
                      <a:pt x="16340" y="20136"/>
                      <a:pt x="16320" y="20042"/>
                    </a:cubicBezTo>
                    <a:cubicBezTo>
                      <a:pt x="16300" y="19953"/>
                      <a:pt x="16152" y="19989"/>
                      <a:pt x="16095" y="19913"/>
                    </a:cubicBezTo>
                    <a:cubicBezTo>
                      <a:pt x="16068" y="19885"/>
                      <a:pt x="16068" y="19831"/>
                      <a:pt x="16038" y="19799"/>
                    </a:cubicBezTo>
                    <a:cubicBezTo>
                      <a:pt x="15967" y="19724"/>
                      <a:pt x="15856" y="19853"/>
                      <a:pt x="15755" y="19831"/>
                    </a:cubicBezTo>
                    <a:cubicBezTo>
                      <a:pt x="15735" y="19824"/>
                      <a:pt x="15715" y="19810"/>
                      <a:pt x="15691" y="19817"/>
                    </a:cubicBezTo>
                    <a:cubicBezTo>
                      <a:pt x="15664" y="19824"/>
                      <a:pt x="15651" y="19853"/>
                      <a:pt x="15620" y="19867"/>
                    </a:cubicBezTo>
                    <a:cubicBezTo>
                      <a:pt x="15530" y="19935"/>
                      <a:pt x="15395" y="19749"/>
                      <a:pt x="15304" y="19817"/>
                    </a:cubicBezTo>
                    <a:cubicBezTo>
                      <a:pt x="15284" y="19673"/>
                      <a:pt x="15331" y="19516"/>
                      <a:pt x="15432" y="19408"/>
                    </a:cubicBezTo>
                    <a:cubicBezTo>
                      <a:pt x="15368" y="19394"/>
                      <a:pt x="15355" y="19304"/>
                      <a:pt x="15381" y="19236"/>
                    </a:cubicBezTo>
                    <a:cubicBezTo>
                      <a:pt x="15412" y="19176"/>
                      <a:pt x="15466" y="19133"/>
                      <a:pt x="15503" y="19079"/>
                    </a:cubicBezTo>
                    <a:cubicBezTo>
                      <a:pt x="15560" y="18996"/>
                      <a:pt x="15567" y="18885"/>
                      <a:pt x="15573" y="18785"/>
                    </a:cubicBezTo>
                    <a:cubicBezTo>
                      <a:pt x="15573" y="18735"/>
                      <a:pt x="15573" y="18674"/>
                      <a:pt x="15536" y="18635"/>
                    </a:cubicBezTo>
                    <a:cubicBezTo>
                      <a:pt x="15496" y="18599"/>
                      <a:pt x="15432" y="18613"/>
                      <a:pt x="15388" y="18642"/>
                    </a:cubicBezTo>
                    <a:cubicBezTo>
                      <a:pt x="15341" y="18667"/>
                      <a:pt x="15291" y="18703"/>
                      <a:pt x="15240" y="18696"/>
                    </a:cubicBezTo>
                    <a:cubicBezTo>
                      <a:pt x="15200" y="18688"/>
                      <a:pt x="15163" y="18660"/>
                      <a:pt x="15122" y="18653"/>
                    </a:cubicBezTo>
                    <a:cubicBezTo>
                      <a:pt x="15065" y="18642"/>
                      <a:pt x="14998" y="18685"/>
                      <a:pt x="14964" y="18735"/>
                    </a:cubicBezTo>
                    <a:cubicBezTo>
                      <a:pt x="14927" y="18789"/>
                      <a:pt x="14917" y="18853"/>
                      <a:pt x="14917" y="18914"/>
                    </a:cubicBezTo>
                    <a:cubicBezTo>
                      <a:pt x="14917" y="18950"/>
                      <a:pt x="14914" y="18989"/>
                      <a:pt x="14900" y="19025"/>
                    </a:cubicBezTo>
                    <a:cubicBezTo>
                      <a:pt x="14883" y="19064"/>
                      <a:pt x="14850" y="19097"/>
                      <a:pt x="14823" y="19125"/>
                    </a:cubicBezTo>
                    <a:cubicBezTo>
                      <a:pt x="14793" y="19158"/>
                      <a:pt x="14782" y="19208"/>
                      <a:pt x="14803" y="19244"/>
                    </a:cubicBezTo>
                    <a:cubicBezTo>
                      <a:pt x="14803" y="19276"/>
                      <a:pt x="14772" y="19290"/>
                      <a:pt x="14745" y="19290"/>
                    </a:cubicBezTo>
                    <a:cubicBezTo>
                      <a:pt x="14715" y="19290"/>
                      <a:pt x="14698" y="19283"/>
                      <a:pt x="14675" y="19276"/>
                    </a:cubicBezTo>
                    <a:cubicBezTo>
                      <a:pt x="14584" y="19244"/>
                      <a:pt x="14486" y="19269"/>
                      <a:pt x="14392" y="19290"/>
                    </a:cubicBezTo>
                    <a:cubicBezTo>
                      <a:pt x="14261" y="19319"/>
                      <a:pt x="14120" y="19183"/>
                      <a:pt x="13985" y="19201"/>
                    </a:cubicBezTo>
                    <a:cubicBezTo>
                      <a:pt x="13972" y="19201"/>
                      <a:pt x="13948" y="19208"/>
                      <a:pt x="13935" y="19201"/>
                    </a:cubicBezTo>
                    <a:cubicBezTo>
                      <a:pt x="13914" y="19193"/>
                      <a:pt x="13901" y="19168"/>
                      <a:pt x="13884" y="19147"/>
                    </a:cubicBezTo>
                    <a:cubicBezTo>
                      <a:pt x="13850" y="19093"/>
                      <a:pt x="13813" y="19032"/>
                      <a:pt x="13780" y="18982"/>
                    </a:cubicBezTo>
                    <a:cubicBezTo>
                      <a:pt x="13760" y="18943"/>
                      <a:pt x="13729" y="18907"/>
                      <a:pt x="13716" y="18860"/>
                    </a:cubicBezTo>
                    <a:cubicBezTo>
                      <a:pt x="13659" y="18717"/>
                      <a:pt x="13672" y="18531"/>
                      <a:pt x="13561" y="18434"/>
                    </a:cubicBezTo>
                    <a:cubicBezTo>
                      <a:pt x="13548" y="18416"/>
                      <a:pt x="13534" y="18409"/>
                      <a:pt x="13517" y="18395"/>
                    </a:cubicBezTo>
                    <a:cubicBezTo>
                      <a:pt x="13484" y="18334"/>
                      <a:pt x="13554" y="18258"/>
                      <a:pt x="13611" y="18223"/>
                    </a:cubicBezTo>
                    <a:cubicBezTo>
                      <a:pt x="13517" y="18183"/>
                      <a:pt x="13490" y="18065"/>
                      <a:pt x="13504" y="17968"/>
                    </a:cubicBezTo>
                    <a:cubicBezTo>
                      <a:pt x="13511" y="17868"/>
                      <a:pt x="13548" y="17778"/>
                      <a:pt x="13595" y="17696"/>
                    </a:cubicBezTo>
                    <a:cubicBezTo>
                      <a:pt x="13611" y="17675"/>
                      <a:pt x="13625" y="17660"/>
                      <a:pt x="13625" y="17635"/>
                    </a:cubicBezTo>
                    <a:cubicBezTo>
                      <a:pt x="13632" y="17599"/>
                      <a:pt x="13611" y="17560"/>
                      <a:pt x="13595" y="17524"/>
                    </a:cubicBezTo>
                    <a:cubicBezTo>
                      <a:pt x="13554" y="17417"/>
                      <a:pt x="13568" y="17291"/>
                      <a:pt x="13625" y="17202"/>
                    </a:cubicBezTo>
                    <a:cubicBezTo>
                      <a:pt x="13638" y="17170"/>
                      <a:pt x="13689" y="17155"/>
                      <a:pt x="13696" y="17184"/>
                    </a:cubicBezTo>
                    <a:cubicBezTo>
                      <a:pt x="13716" y="17148"/>
                      <a:pt x="13736" y="17101"/>
                      <a:pt x="13753" y="17058"/>
                    </a:cubicBezTo>
                    <a:cubicBezTo>
                      <a:pt x="13793" y="17026"/>
                      <a:pt x="13850" y="17127"/>
                      <a:pt x="13901" y="17094"/>
                    </a:cubicBezTo>
                    <a:cubicBezTo>
                      <a:pt x="13921" y="17080"/>
                      <a:pt x="13921" y="17044"/>
                      <a:pt x="13914" y="17019"/>
                    </a:cubicBezTo>
                    <a:cubicBezTo>
                      <a:pt x="13914" y="16944"/>
                      <a:pt x="13955" y="16861"/>
                      <a:pt x="14025" y="16833"/>
                    </a:cubicBezTo>
                    <a:cubicBezTo>
                      <a:pt x="14049" y="16869"/>
                      <a:pt x="14113" y="16876"/>
                      <a:pt x="14147" y="16854"/>
                    </a:cubicBezTo>
                    <a:cubicBezTo>
                      <a:pt x="14190" y="16833"/>
                      <a:pt x="14217" y="16793"/>
                      <a:pt x="14244" y="16758"/>
                    </a:cubicBezTo>
                    <a:cubicBezTo>
                      <a:pt x="14308" y="16793"/>
                      <a:pt x="14385" y="16793"/>
                      <a:pt x="14443" y="16758"/>
                    </a:cubicBezTo>
                    <a:cubicBezTo>
                      <a:pt x="14456" y="16772"/>
                      <a:pt x="14463" y="16786"/>
                      <a:pt x="14480" y="16811"/>
                    </a:cubicBezTo>
                    <a:cubicBezTo>
                      <a:pt x="14507" y="16779"/>
                      <a:pt x="14547" y="16765"/>
                      <a:pt x="14584" y="16772"/>
                    </a:cubicBezTo>
                    <a:cubicBezTo>
                      <a:pt x="14618" y="16779"/>
                      <a:pt x="14655" y="16833"/>
                      <a:pt x="14634" y="16861"/>
                    </a:cubicBezTo>
                    <a:cubicBezTo>
                      <a:pt x="14698" y="16869"/>
                      <a:pt x="14762" y="16854"/>
                      <a:pt x="14816" y="16826"/>
                    </a:cubicBezTo>
                    <a:cubicBezTo>
                      <a:pt x="14816" y="16840"/>
                      <a:pt x="14823" y="16854"/>
                      <a:pt x="14823" y="16869"/>
                    </a:cubicBezTo>
                    <a:cubicBezTo>
                      <a:pt x="14900" y="16915"/>
                      <a:pt x="15008" y="16894"/>
                      <a:pt x="15058" y="16818"/>
                    </a:cubicBezTo>
                    <a:cubicBezTo>
                      <a:pt x="15079" y="16779"/>
                      <a:pt x="15106" y="16725"/>
                      <a:pt x="15149" y="16743"/>
                    </a:cubicBezTo>
                    <a:cubicBezTo>
                      <a:pt x="15169" y="16704"/>
                      <a:pt x="15176" y="16661"/>
                      <a:pt x="15176" y="16621"/>
                    </a:cubicBezTo>
                    <a:cubicBezTo>
                      <a:pt x="15270" y="16621"/>
                      <a:pt x="15361" y="16607"/>
                      <a:pt x="15445" y="16578"/>
                    </a:cubicBezTo>
                    <a:cubicBezTo>
                      <a:pt x="15509" y="16650"/>
                      <a:pt x="15651" y="16518"/>
                      <a:pt x="15708" y="16600"/>
                    </a:cubicBezTo>
                    <a:cubicBezTo>
                      <a:pt x="15715" y="16614"/>
                      <a:pt x="15721" y="16629"/>
                      <a:pt x="15735" y="16636"/>
                    </a:cubicBezTo>
                    <a:cubicBezTo>
                      <a:pt x="15755" y="16643"/>
                      <a:pt x="15779" y="16636"/>
                      <a:pt x="15799" y="16629"/>
                    </a:cubicBezTo>
                    <a:cubicBezTo>
                      <a:pt x="15849" y="16621"/>
                      <a:pt x="15896" y="16682"/>
                      <a:pt x="15883" y="16736"/>
                    </a:cubicBezTo>
                    <a:cubicBezTo>
                      <a:pt x="15967" y="16779"/>
                      <a:pt x="16075" y="16736"/>
                      <a:pt x="16159" y="16682"/>
                    </a:cubicBezTo>
                    <a:cubicBezTo>
                      <a:pt x="16172" y="16675"/>
                      <a:pt x="16186" y="16668"/>
                      <a:pt x="16199" y="16668"/>
                    </a:cubicBezTo>
                    <a:cubicBezTo>
                      <a:pt x="16216" y="16675"/>
                      <a:pt x="16223" y="16690"/>
                      <a:pt x="16229" y="16697"/>
                    </a:cubicBezTo>
                    <a:cubicBezTo>
                      <a:pt x="16263" y="16750"/>
                      <a:pt x="16320" y="16786"/>
                      <a:pt x="16384" y="16793"/>
                    </a:cubicBezTo>
                    <a:cubicBezTo>
                      <a:pt x="16357" y="16861"/>
                      <a:pt x="16371" y="16944"/>
                      <a:pt x="16411" y="16998"/>
                    </a:cubicBezTo>
                    <a:cubicBezTo>
                      <a:pt x="16435" y="17019"/>
                      <a:pt x="16462" y="17051"/>
                      <a:pt x="16455" y="17080"/>
                    </a:cubicBezTo>
                    <a:cubicBezTo>
                      <a:pt x="16448" y="17101"/>
                      <a:pt x="16435" y="17109"/>
                      <a:pt x="16421" y="17134"/>
                    </a:cubicBezTo>
                    <a:cubicBezTo>
                      <a:pt x="16398" y="17170"/>
                      <a:pt x="16421" y="17223"/>
                      <a:pt x="16448" y="17259"/>
                    </a:cubicBezTo>
                    <a:cubicBezTo>
                      <a:pt x="16475" y="17298"/>
                      <a:pt x="16512" y="17334"/>
                      <a:pt x="16519" y="17381"/>
                    </a:cubicBezTo>
                    <a:cubicBezTo>
                      <a:pt x="16519" y="17410"/>
                      <a:pt x="16505" y="17442"/>
                      <a:pt x="16526" y="17463"/>
                    </a:cubicBezTo>
                    <a:cubicBezTo>
                      <a:pt x="16539" y="17478"/>
                      <a:pt x="16559" y="17485"/>
                      <a:pt x="16583" y="17492"/>
                    </a:cubicBezTo>
                    <a:cubicBezTo>
                      <a:pt x="16694" y="17531"/>
                      <a:pt x="16694" y="17696"/>
                      <a:pt x="16744" y="17811"/>
                    </a:cubicBezTo>
                    <a:cubicBezTo>
                      <a:pt x="16758" y="17832"/>
                      <a:pt x="16771" y="17854"/>
                      <a:pt x="16795" y="17868"/>
                    </a:cubicBezTo>
                    <a:cubicBezTo>
                      <a:pt x="16835" y="17886"/>
                      <a:pt x="16879" y="17839"/>
                      <a:pt x="16886" y="17793"/>
                    </a:cubicBezTo>
                    <a:cubicBezTo>
                      <a:pt x="16892" y="17750"/>
                      <a:pt x="16879" y="17703"/>
                      <a:pt x="16865" y="17660"/>
                    </a:cubicBezTo>
                    <a:cubicBezTo>
                      <a:pt x="16849" y="17614"/>
                      <a:pt x="16842" y="17560"/>
                      <a:pt x="16859" y="17524"/>
                    </a:cubicBezTo>
                    <a:cubicBezTo>
                      <a:pt x="16879" y="17478"/>
                      <a:pt x="16919" y="17435"/>
                      <a:pt x="16899" y="17388"/>
                    </a:cubicBezTo>
                    <a:cubicBezTo>
                      <a:pt x="16886" y="17367"/>
                      <a:pt x="16859" y="17359"/>
                      <a:pt x="16835" y="17334"/>
                    </a:cubicBezTo>
                    <a:cubicBezTo>
                      <a:pt x="16781" y="17284"/>
                      <a:pt x="16828" y="17184"/>
                      <a:pt x="16828" y="17101"/>
                    </a:cubicBezTo>
                    <a:cubicBezTo>
                      <a:pt x="16828" y="17033"/>
                      <a:pt x="16781" y="16958"/>
                      <a:pt x="16724" y="16937"/>
                    </a:cubicBezTo>
                    <a:cubicBezTo>
                      <a:pt x="16711" y="16922"/>
                      <a:pt x="16744" y="16908"/>
                      <a:pt x="16751" y="16926"/>
                    </a:cubicBezTo>
                    <a:cubicBezTo>
                      <a:pt x="16741" y="16876"/>
                      <a:pt x="16701" y="16826"/>
                      <a:pt x="16647" y="16826"/>
                    </a:cubicBezTo>
                    <a:cubicBezTo>
                      <a:pt x="16667" y="16765"/>
                      <a:pt x="16660" y="16704"/>
                      <a:pt x="16653" y="16643"/>
                    </a:cubicBezTo>
                    <a:cubicBezTo>
                      <a:pt x="16653" y="16629"/>
                      <a:pt x="16653" y="16621"/>
                      <a:pt x="16647" y="16607"/>
                    </a:cubicBezTo>
                    <a:cubicBezTo>
                      <a:pt x="16640" y="16532"/>
                      <a:pt x="16630" y="16450"/>
                      <a:pt x="16647" y="16374"/>
                    </a:cubicBezTo>
                    <a:cubicBezTo>
                      <a:pt x="16660" y="16328"/>
                      <a:pt x="16694" y="16285"/>
                      <a:pt x="16731" y="16299"/>
                    </a:cubicBezTo>
                    <a:cubicBezTo>
                      <a:pt x="16751" y="16270"/>
                      <a:pt x="16764" y="16231"/>
                      <a:pt x="16788" y="16202"/>
                    </a:cubicBezTo>
                    <a:lnTo>
                      <a:pt x="16936" y="16020"/>
                    </a:lnTo>
                    <a:cubicBezTo>
                      <a:pt x="17000" y="15944"/>
                      <a:pt x="17071" y="15855"/>
                      <a:pt x="17168" y="15841"/>
                    </a:cubicBezTo>
                    <a:cubicBezTo>
                      <a:pt x="17232" y="15841"/>
                      <a:pt x="17289" y="15780"/>
                      <a:pt x="17296" y="15719"/>
                    </a:cubicBezTo>
                    <a:cubicBezTo>
                      <a:pt x="17296" y="15712"/>
                      <a:pt x="17296" y="15697"/>
                      <a:pt x="17303" y="15690"/>
                    </a:cubicBezTo>
                    <a:cubicBezTo>
                      <a:pt x="17310" y="15676"/>
                      <a:pt x="17330" y="15683"/>
                      <a:pt x="17343" y="15676"/>
                    </a:cubicBezTo>
                    <a:cubicBezTo>
                      <a:pt x="17380" y="15676"/>
                      <a:pt x="17414" y="15644"/>
                      <a:pt x="17431" y="15608"/>
                    </a:cubicBezTo>
                    <a:cubicBezTo>
                      <a:pt x="17464" y="15629"/>
                      <a:pt x="17518" y="15633"/>
                      <a:pt x="17555" y="15601"/>
                    </a:cubicBezTo>
                    <a:cubicBezTo>
                      <a:pt x="17589" y="15572"/>
                      <a:pt x="17606" y="15518"/>
                      <a:pt x="17592" y="15472"/>
                    </a:cubicBezTo>
                    <a:cubicBezTo>
                      <a:pt x="17649" y="15486"/>
                      <a:pt x="17720" y="15457"/>
                      <a:pt x="17740" y="15396"/>
                    </a:cubicBezTo>
                    <a:cubicBezTo>
                      <a:pt x="17683" y="15404"/>
                      <a:pt x="17639" y="15328"/>
                      <a:pt x="17663" y="15278"/>
                    </a:cubicBezTo>
                    <a:cubicBezTo>
                      <a:pt x="17670" y="15260"/>
                      <a:pt x="17683" y="15246"/>
                      <a:pt x="17697" y="15224"/>
                    </a:cubicBezTo>
                    <a:cubicBezTo>
                      <a:pt x="17727" y="15171"/>
                      <a:pt x="17683" y="15096"/>
                      <a:pt x="17626" y="15096"/>
                    </a:cubicBezTo>
                    <a:cubicBezTo>
                      <a:pt x="17626" y="15060"/>
                      <a:pt x="17626" y="15013"/>
                      <a:pt x="17612" y="14977"/>
                    </a:cubicBezTo>
                    <a:cubicBezTo>
                      <a:pt x="17606" y="14959"/>
                      <a:pt x="17599" y="14952"/>
                      <a:pt x="17592" y="14938"/>
                    </a:cubicBezTo>
                    <a:cubicBezTo>
                      <a:pt x="17586" y="14924"/>
                      <a:pt x="17586" y="14909"/>
                      <a:pt x="17586" y="14895"/>
                    </a:cubicBezTo>
                    <a:cubicBezTo>
                      <a:pt x="17579" y="14795"/>
                      <a:pt x="17569" y="14698"/>
                      <a:pt x="17569" y="14601"/>
                    </a:cubicBezTo>
                    <a:cubicBezTo>
                      <a:pt x="17592" y="14623"/>
                      <a:pt x="17626" y="14594"/>
                      <a:pt x="17656" y="14594"/>
                    </a:cubicBezTo>
                    <a:cubicBezTo>
                      <a:pt x="17697" y="14594"/>
                      <a:pt x="17727" y="14644"/>
                      <a:pt x="17720" y="14684"/>
                    </a:cubicBezTo>
                    <a:cubicBezTo>
                      <a:pt x="17710" y="14727"/>
                      <a:pt x="17690" y="14766"/>
                      <a:pt x="17670" y="14802"/>
                    </a:cubicBezTo>
                    <a:cubicBezTo>
                      <a:pt x="17656" y="14841"/>
                      <a:pt x="17639" y="14895"/>
                      <a:pt x="17670" y="14924"/>
                    </a:cubicBezTo>
                    <a:cubicBezTo>
                      <a:pt x="17697" y="14924"/>
                      <a:pt x="17727" y="14895"/>
                      <a:pt x="17727" y="14856"/>
                    </a:cubicBezTo>
                    <a:cubicBezTo>
                      <a:pt x="17734" y="14827"/>
                      <a:pt x="17727" y="14787"/>
                      <a:pt x="17734" y="14759"/>
                    </a:cubicBezTo>
                    <a:cubicBezTo>
                      <a:pt x="17740" y="14712"/>
                      <a:pt x="17774" y="14669"/>
                      <a:pt x="17818" y="14651"/>
                    </a:cubicBezTo>
                    <a:cubicBezTo>
                      <a:pt x="17838" y="14644"/>
                      <a:pt x="17858" y="14637"/>
                      <a:pt x="17868" y="14623"/>
                    </a:cubicBezTo>
                    <a:cubicBezTo>
                      <a:pt x="17875" y="14616"/>
                      <a:pt x="17875" y="14601"/>
                      <a:pt x="17868" y="14594"/>
                    </a:cubicBezTo>
                    <a:cubicBezTo>
                      <a:pt x="17858" y="14540"/>
                      <a:pt x="17845" y="14494"/>
                      <a:pt x="17818" y="14458"/>
                    </a:cubicBezTo>
                    <a:cubicBezTo>
                      <a:pt x="17781" y="14436"/>
                      <a:pt x="17811" y="14368"/>
                      <a:pt x="17851" y="14361"/>
                    </a:cubicBezTo>
                    <a:cubicBezTo>
                      <a:pt x="17895" y="14361"/>
                      <a:pt x="17922" y="14404"/>
                      <a:pt x="17915" y="14451"/>
                    </a:cubicBezTo>
                    <a:cubicBezTo>
                      <a:pt x="17946" y="14376"/>
                      <a:pt x="17993" y="14315"/>
                      <a:pt x="18050" y="14261"/>
                    </a:cubicBezTo>
                    <a:cubicBezTo>
                      <a:pt x="18016" y="14225"/>
                      <a:pt x="17979" y="14164"/>
                      <a:pt x="18010" y="14128"/>
                    </a:cubicBezTo>
                    <a:cubicBezTo>
                      <a:pt x="18023" y="14110"/>
                      <a:pt x="18036" y="14103"/>
                      <a:pt x="18050" y="14096"/>
                    </a:cubicBezTo>
                    <a:cubicBezTo>
                      <a:pt x="18100" y="14067"/>
                      <a:pt x="18121" y="13985"/>
                      <a:pt x="18094" y="13931"/>
                    </a:cubicBezTo>
                    <a:cubicBezTo>
                      <a:pt x="18114" y="13953"/>
                      <a:pt x="18127" y="13978"/>
                      <a:pt x="18158" y="13985"/>
                    </a:cubicBezTo>
                    <a:cubicBezTo>
                      <a:pt x="18185" y="13992"/>
                      <a:pt x="18218" y="13978"/>
                      <a:pt x="18218" y="13946"/>
                    </a:cubicBezTo>
                    <a:cubicBezTo>
                      <a:pt x="18218" y="13931"/>
                      <a:pt x="18211" y="13917"/>
                      <a:pt x="18218" y="13910"/>
                    </a:cubicBezTo>
                    <a:cubicBezTo>
                      <a:pt x="18218" y="13878"/>
                      <a:pt x="18248" y="13863"/>
                      <a:pt x="18269" y="13849"/>
                    </a:cubicBezTo>
                    <a:cubicBezTo>
                      <a:pt x="18289" y="13863"/>
                      <a:pt x="18312" y="13885"/>
                      <a:pt x="18319" y="13917"/>
                    </a:cubicBezTo>
                    <a:lnTo>
                      <a:pt x="18353" y="13878"/>
                    </a:lnTo>
                    <a:cubicBezTo>
                      <a:pt x="18383" y="13903"/>
                      <a:pt x="18417" y="13924"/>
                      <a:pt x="18454" y="13917"/>
                    </a:cubicBezTo>
                    <a:cubicBezTo>
                      <a:pt x="18487" y="13910"/>
                      <a:pt x="18494" y="13835"/>
                      <a:pt x="18460" y="13835"/>
                    </a:cubicBezTo>
                    <a:cubicBezTo>
                      <a:pt x="18474" y="13795"/>
                      <a:pt x="18514" y="13788"/>
                      <a:pt x="18551" y="13795"/>
                    </a:cubicBezTo>
                    <a:cubicBezTo>
                      <a:pt x="18585" y="13802"/>
                      <a:pt x="18622" y="13813"/>
                      <a:pt x="18659" y="13795"/>
                    </a:cubicBezTo>
                    <a:cubicBezTo>
                      <a:pt x="18672" y="13788"/>
                      <a:pt x="18679" y="13781"/>
                      <a:pt x="18693" y="13788"/>
                    </a:cubicBezTo>
                    <a:cubicBezTo>
                      <a:pt x="18726" y="13788"/>
                      <a:pt x="18743" y="13856"/>
                      <a:pt x="18777" y="13842"/>
                    </a:cubicBezTo>
                    <a:cubicBezTo>
                      <a:pt x="18807" y="13835"/>
                      <a:pt x="18783" y="13781"/>
                      <a:pt x="18763" y="13759"/>
                    </a:cubicBezTo>
                    <a:cubicBezTo>
                      <a:pt x="18743" y="13738"/>
                      <a:pt x="18720" y="13713"/>
                      <a:pt x="18726" y="13684"/>
                    </a:cubicBezTo>
                    <a:cubicBezTo>
                      <a:pt x="18726" y="13670"/>
                      <a:pt x="18743" y="13652"/>
                      <a:pt x="18743" y="13638"/>
                    </a:cubicBezTo>
                    <a:cubicBezTo>
                      <a:pt x="18743" y="13609"/>
                      <a:pt x="18713" y="13595"/>
                      <a:pt x="18706" y="13570"/>
                    </a:cubicBezTo>
                    <a:cubicBezTo>
                      <a:pt x="18686" y="13519"/>
                      <a:pt x="18743" y="13458"/>
                      <a:pt x="18726" y="13398"/>
                    </a:cubicBezTo>
                    <a:cubicBezTo>
                      <a:pt x="18720" y="13376"/>
                      <a:pt x="18706" y="13362"/>
                      <a:pt x="18706" y="13337"/>
                    </a:cubicBezTo>
                    <a:cubicBezTo>
                      <a:pt x="18693" y="13261"/>
                      <a:pt x="18814" y="13233"/>
                      <a:pt x="18841" y="13161"/>
                    </a:cubicBezTo>
                    <a:cubicBezTo>
                      <a:pt x="18932" y="13154"/>
                      <a:pt x="19032" y="13140"/>
                      <a:pt x="19110" y="13079"/>
                    </a:cubicBezTo>
                    <a:cubicBezTo>
                      <a:pt x="19150" y="13050"/>
                      <a:pt x="19177" y="13011"/>
                      <a:pt x="19221" y="12982"/>
                    </a:cubicBezTo>
                    <a:cubicBezTo>
                      <a:pt x="19261" y="12950"/>
                      <a:pt x="19322" y="12936"/>
                      <a:pt x="19362" y="12964"/>
                    </a:cubicBezTo>
                    <a:cubicBezTo>
                      <a:pt x="19386" y="12921"/>
                      <a:pt x="19386" y="12867"/>
                      <a:pt x="19376" y="12824"/>
                    </a:cubicBezTo>
                    <a:lnTo>
                      <a:pt x="19463" y="12889"/>
                    </a:lnTo>
                    <a:cubicBezTo>
                      <a:pt x="19483" y="12860"/>
                      <a:pt x="19504" y="12832"/>
                      <a:pt x="19517" y="12792"/>
                    </a:cubicBezTo>
                    <a:cubicBezTo>
                      <a:pt x="19625" y="12756"/>
                      <a:pt x="19722" y="12724"/>
                      <a:pt x="19830" y="12688"/>
                    </a:cubicBezTo>
                    <a:cubicBezTo>
                      <a:pt x="19830" y="12717"/>
                      <a:pt x="19823" y="12749"/>
                      <a:pt x="19823" y="12778"/>
                    </a:cubicBezTo>
                    <a:cubicBezTo>
                      <a:pt x="19786" y="12764"/>
                      <a:pt x="19753" y="12792"/>
                      <a:pt x="19729" y="12832"/>
                    </a:cubicBezTo>
                    <a:cubicBezTo>
                      <a:pt x="19709" y="12860"/>
                      <a:pt x="19695" y="12907"/>
                      <a:pt x="19658" y="12921"/>
                    </a:cubicBezTo>
                    <a:cubicBezTo>
                      <a:pt x="19618" y="12950"/>
                      <a:pt x="19541" y="12957"/>
                      <a:pt x="19547" y="13018"/>
                    </a:cubicBezTo>
                    <a:cubicBezTo>
                      <a:pt x="19568" y="13025"/>
                      <a:pt x="19581" y="13032"/>
                      <a:pt x="19605" y="13032"/>
                    </a:cubicBezTo>
                    <a:cubicBezTo>
                      <a:pt x="19561" y="13115"/>
                      <a:pt x="19625" y="13211"/>
                      <a:pt x="19695" y="13269"/>
                    </a:cubicBezTo>
                    <a:cubicBezTo>
                      <a:pt x="19759" y="13226"/>
                      <a:pt x="19864" y="13211"/>
                      <a:pt x="19870" y="13133"/>
                    </a:cubicBezTo>
                    <a:cubicBezTo>
                      <a:pt x="19870" y="13115"/>
                      <a:pt x="19864" y="13093"/>
                      <a:pt x="19870" y="13079"/>
                    </a:cubicBezTo>
                    <a:cubicBezTo>
                      <a:pt x="19877" y="13064"/>
                      <a:pt x="19887" y="13057"/>
                      <a:pt x="19894" y="13039"/>
                    </a:cubicBezTo>
                    <a:cubicBezTo>
                      <a:pt x="19985" y="12950"/>
                      <a:pt x="20153" y="12996"/>
                      <a:pt x="20237" y="12900"/>
                    </a:cubicBezTo>
                    <a:cubicBezTo>
                      <a:pt x="20261" y="12867"/>
                      <a:pt x="20281" y="12832"/>
                      <a:pt x="20318" y="12832"/>
                    </a:cubicBezTo>
                    <a:cubicBezTo>
                      <a:pt x="20338" y="12832"/>
                      <a:pt x="20358" y="12839"/>
                      <a:pt x="20372" y="12839"/>
                    </a:cubicBezTo>
                    <a:cubicBezTo>
                      <a:pt x="20422" y="12839"/>
                      <a:pt x="20442" y="12771"/>
                      <a:pt x="20493" y="12749"/>
                    </a:cubicBezTo>
                    <a:cubicBezTo>
                      <a:pt x="20537" y="12731"/>
                      <a:pt x="20607" y="12749"/>
                      <a:pt x="20614" y="12703"/>
                    </a:cubicBezTo>
                    <a:cubicBezTo>
                      <a:pt x="20590" y="12688"/>
                      <a:pt x="20570" y="12656"/>
                      <a:pt x="20570" y="12627"/>
                    </a:cubicBezTo>
                    <a:cubicBezTo>
                      <a:pt x="20621" y="12606"/>
                      <a:pt x="20685" y="12592"/>
                      <a:pt x="20739" y="12592"/>
                    </a:cubicBezTo>
                    <a:cubicBezTo>
                      <a:pt x="20745" y="12559"/>
                      <a:pt x="20745" y="12531"/>
                      <a:pt x="20755" y="12498"/>
                    </a:cubicBezTo>
                    <a:cubicBezTo>
                      <a:pt x="20705" y="12484"/>
                      <a:pt x="20718" y="12409"/>
                      <a:pt x="20705" y="12359"/>
                    </a:cubicBezTo>
                    <a:cubicBezTo>
                      <a:pt x="20691" y="12291"/>
                      <a:pt x="20634" y="12244"/>
                      <a:pt x="20570" y="12244"/>
                    </a:cubicBezTo>
                    <a:cubicBezTo>
                      <a:pt x="20506" y="12312"/>
                      <a:pt x="20473" y="12395"/>
                      <a:pt x="20456" y="12484"/>
                    </a:cubicBezTo>
                    <a:cubicBezTo>
                      <a:pt x="20479" y="12509"/>
                      <a:pt x="20493" y="12538"/>
                      <a:pt x="20493" y="12567"/>
                    </a:cubicBezTo>
                    <a:cubicBezTo>
                      <a:pt x="20422" y="12552"/>
                      <a:pt x="20345" y="12559"/>
                      <a:pt x="20281" y="12606"/>
                    </a:cubicBezTo>
                    <a:cubicBezTo>
                      <a:pt x="20267" y="12613"/>
                      <a:pt x="20254" y="12620"/>
                      <a:pt x="20237" y="12620"/>
                    </a:cubicBezTo>
                    <a:cubicBezTo>
                      <a:pt x="20230" y="12617"/>
                      <a:pt x="20227" y="12599"/>
                      <a:pt x="20230" y="12592"/>
                    </a:cubicBezTo>
                    <a:cubicBezTo>
                      <a:pt x="20183" y="12606"/>
                      <a:pt x="20136" y="12606"/>
                      <a:pt x="20089" y="12592"/>
                    </a:cubicBezTo>
                    <a:cubicBezTo>
                      <a:pt x="20153" y="12524"/>
                      <a:pt x="20230" y="12463"/>
                      <a:pt x="20308" y="12409"/>
                    </a:cubicBezTo>
                    <a:cubicBezTo>
                      <a:pt x="20294" y="12387"/>
                      <a:pt x="20274" y="12380"/>
                      <a:pt x="20247" y="12373"/>
                    </a:cubicBezTo>
                    <a:cubicBezTo>
                      <a:pt x="20204" y="12359"/>
                      <a:pt x="20160" y="12341"/>
                      <a:pt x="20119" y="12359"/>
                    </a:cubicBezTo>
                    <a:cubicBezTo>
                      <a:pt x="20076" y="12366"/>
                      <a:pt x="20042" y="12409"/>
                      <a:pt x="20049" y="12456"/>
                    </a:cubicBezTo>
                    <a:cubicBezTo>
                      <a:pt x="19998" y="12448"/>
                      <a:pt x="19948" y="12441"/>
                      <a:pt x="19907" y="12434"/>
                    </a:cubicBezTo>
                    <a:cubicBezTo>
                      <a:pt x="19843" y="12334"/>
                      <a:pt x="19830" y="12198"/>
                      <a:pt x="19877" y="12087"/>
                    </a:cubicBezTo>
                    <a:cubicBezTo>
                      <a:pt x="19800" y="12018"/>
                      <a:pt x="19695" y="11983"/>
                      <a:pt x="19598" y="11983"/>
                    </a:cubicBezTo>
                    <a:cubicBezTo>
                      <a:pt x="19574" y="11936"/>
                      <a:pt x="19625" y="11900"/>
                      <a:pt x="19675" y="11900"/>
                    </a:cubicBezTo>
                    <a:cubicBezTo>
                      <a:pt x="19722" y="11900"/>
                      <a:pt x="19756" y="11922"/>
                      <a:pt x="19806" y="11915"/>
                    </a:cubicBezTo>
                    <a:cubicBezTo>
                      <a:pt x="19854" y="11907"/>
                      <a:pt x="19901" y="11857"/>
                      <a:pt x="19914" y="11807"/>
                    </a:cubicBezTo>
                    <a:cubicBezTo>
                      <a:pt x="19928" y="11753"/>
                      <a:pt x="19914" y="11703"/>
                      <a:pt x="19894" y="11650"/>
                    </a:cubicBezTo>
                    <a:cubicBezTo>
                      <a:pt x="19887" y="11635"/>
                      <a:pt x="19877" y="11621"/>
                      <a:pt x="19864" y="11614"/>
                    </a:cubicBezTo>
                    <a:cubicBezTo>
                      <a:pt x="19843" y="11599"/>
                      <a:pt x="19823" y="11592"/>
                      <a:pt x="19800" y="11581"/>
                    </a:cubicBezTo>
                    <a:cubicBezTo>
                      <a:pt x="19695" y="11560"/>
                      <a:pt x="19581" y="11538"/>
                      <a:pt x="19490" y="11599"/>
                    </a:cubicBezTo>
                    <a:cubicBezTo>
                      <a:pt x="19463" y="11614"/>
                      <a:pt x="19440" y="11642"/>
                      <a:pt x="19413" y="11650"/>
                    </a:cubicBezTo>
                    <a:cubicBezTo>
                      <a:pt x="19393" y="11657"/>
                      <a:pt x="19362" y="11657"/>
                      <a:pt x="19342" y="11667"/>
                    </a:cubicBezTo>
                    <a:cubicBezTo>
                      <a:pt x="19265" y="11689"/>
                      <a:pt x="19221" y="11786"/>
                      <a:pt x="19144" y="11832"/>
                    </a:cubicBezTo>
                    <a:cubicBezTo>
                      <a:pt x="19117" y="11847"/>
                      <a:pt x="19073" y="11850"/>
                      <a:pt x="19046" y="11875"/>
                    </a:cubicBezTo>
                    <a:cubicBezTo>
                      <a:pt x="19019" y="11897"/>
                      <a:pt x="18995" y="11936"/>
                      <a:pt x="19009" y="11976"/>
                    </a:cubicBezTo>
                    <a:cubicBezTo>
                      <a:pt x="18955" y="11976"/>
                      <a:pt x="18898" y="12018"/>
                      <a:pt x="18878" y="12079"/>
                    </a:cubicBezTo>
                    <a:cubicBezTo>
                      <a:pt x="18827" y="12051"/>
                      <a:pt x="18861" y="11965"/>
                      <a:pt x="18905" y="11929"/>
                    </a:cubicBezTo>
                    <a:cubicBezTo>
                      <a:pt x="18948" y="11890"/>
                      <a:pt x="19009" y="11847"/>
                      <a:pt x="18995" y="11786"/>
                    </a:cubicBezTo>
                    <a:cubicBezTo>
                      <a:pt x="18995" y="11771"/>
                      <a:pt x="18989" y="11764"/>
                      <a:pt x="18989" y="11750"/>
                    </a:cubicBezTo>
                    <a:cubicBezTo>
                      <a:pt x="18989" y="11725"/>
                      <a:pt x="19002" y="11703"/>
                      <a:pt x="19019" y="11689"/>
                    </a:cubicBezTo>
                    <a:lnTo>
                      <a:pt x="19144" y="11553"/>
                    </a:lnTo>
                    <a:cubicBezTo>
                      <a:pt x="19157" y="11574"/>
                      <a:pt x="19187" y="11574"/>
                      <a:pt x="19207" y="11560"/>
                    </a:cubicBezTo>
                    <a:cubicBezTo>
                      <a:pt x="19228" y="11546"/>
                      <a:pt x="19244" y="11524"/>
                      <a:pt x="19258" y="11499"/>
                    </a:cubicBezTo>
                    <a:cubicBezTo>
                      <a:pt x="19292" y="11517"/>
                      <a:pt x="19342" y="11506"/>
                      <a:pt x="19362" y="11470"/>
                    </a:cubicBezTo>
                    <a:cubicBezTo>
                      <a:pt x="19393" y="11442"/>
                      <a:pt x="19393" y="11388"/>
                      <a:pt x="19369" y="11349"/>
                    </a:cubicBezTo>
                    <a:cubicBezTo>
                      <a:pt x="19483" y="11273"/>
                      <a:pt x="19605" y="11223"/>
                      <a:pt x="19736" y="11184"/>
                    </a:cubicBezTo>
                    <a:cubicBezTo>
                      <a:pt x="19800" y="11209"/>
                      <a:pt x="19870" y="11209"/>
                      <a:pt x="19934" y="11198"/>
                    </a:cubicBezTo>
                    <a:cubicBezTo>
                      <a:pt x="19985" y="11191"/>
                      <a:pt x="20025" y="11177"/>
                      <a:pt x="20076" y="11184"/>
                    </a:cubicBezTo>
                    <a:cubicBezTo>
                      <a:pt x="20106" y="11191"/>
                      <a:pt x="20140" y="11198"/>
                      <a:pt x="20167" y="11216"/>
                    </a:cubicBezTo>
                    <a:cubicBezTo>
                      <a:pt x="20247" y="11245"/>
                      <a:pt x="20338" y="11245"/>
                      <a:pt x="20422" y="11223"/>
                    </a:cubicBezTo>
                    <a:cubicBezTo>
                      <a:pt x="20436" y="11216"/>
                      <a:pt x="20449" y="11216"/>
                      <a:pt x="20473" y="11216"/>
                    </a:cubicBezTo>
                    <a:cubicBezTo>
                      <a:pt x="20486" y="11216"/>
                      <a:pt x="20493" y="11223"/>
                      <a:pt x="20500" y="11230"/>
                    </a:cubicBezTo>
                    <a:cubicBezTo>
                      <a:pt x="20584" y="11273"/>
                      <a:pt x="20685" y="11259"/>
                      <a:pt x="20769" y="11238"/>
                    </a:cubicBezTo>
                    <a:cubicBezTo>
                      <a:pt x="20796" y="11230"/>
                      <a:pt x="20826" y="11223"/>
                      <a:pt x="20846" y="11198"/>
                    </a:cubicBezTo>
                    <a:cubicBezTo>
                      <a:pt x="20860" y="11180"/>
                      <a:pt x="20843" y="11137"/>
                      <a:pt x="20816" y="11137"/>
                    </a:cubicBezTo>
                    <a:cubicBezTo>
                      <a:pt x="20877" y="11130"/>
                      <a:pt x="20940" y="11094"/>
                      <a:pt x="20981" y="11041"/>
                    </a:cubicBezTo>
                    <a:cubicBezTo>
                      <a:pt x="20994" y="11019"/>
                      <a:pt x="21008" y="10990"/>
                      <a:pt x="21028" y="10976"/>
                    </a:cubicBezTo>
                    <a:cubicBezTo>
                      <a:pt x="21052" y="10951"/>
                      <a:pt x="21078" y="10944"/>
                      <a:pt x="21099" y="10930"/>
                    </a:cubicBezTo>
                    <a:cubicBezTo>
                      <a:pt x="21213" y="10876"/>
                      <a:pt x="21334" y="10826"/>
                      <a:pt x="21452" y="10772"/>
                    </a:cubicBezTo>
                    <a:cubicBezTo>
                      <a:pt x="21412" y="10779"/>
                      <a:pt x="21368" y="10779"/>
                      <a:pt x="21334" y="10786"/>
                    </a:cubicBezTo>
                    <a:cubicBezTo>
                      <a:pt x="21375" y="10758"/>
                      <a:pt x="21418" y="10733"/>
                      <a:pt x="21459" y="10718"/>
                    </a:cubicBezTo>
                    <a:cubicBezTo>
                      <a:pt x="21465" y="10718"/>
                      <a:pt x="21475" y="10711"/>
                      <a:pt x="21482" y="10711"/>
                    </a:cubicBezTo>
                    <a:cubicBezTo>
                      <a:pt x="21489" y="10704"/>
                      <a:pt x="21489" y="10690"/>
                      <a:pt x="21496" y="10682"/>
                    </a:cubicBezTo>
                    <a:cubicBezTo>
                      <a:pt x="21509" y="10643"/>
                      <a:pt x="21546" y="10629"/>
                      <a:pt x="21580" y="10614"/>
                    </a:cubicBezTo>
                    <a:cubicBezTo>
                      <a:pt x="21587" y="10593"/>
                      <a:pt x="21587" y="10568"/>
                      <a:pt x="21593" y="10546"/>
                    </a:cubicBezTo>
                    <a:cubicBezTo>
                      <a:pt x="21593" y="10532"/>
                      <a:pt x="21587" y="10518"/>
                      <a:pt x="21580" y="10525"/>
                    </a:cubicBezTo>
                    <a:cubicBezTo>
                      <a:pt x="21573" y="10478"/>
                      <a:pt x="21566" y="10442"/>
                      <a:pt x="21566" y="10396"/>
                    </a:cubicBezTo>
                    <a:cubicBezTo>
                      <a:pt x="21566" y="10349"/>
                      <a:pt x="21573" y="10299"/>
                      <a:pt x="21593" y="10260"/>
                    </a:cubicBezTo>
                    <a:cubicBezTo>
                      <a:pt x="21593" y="10253"/>
                      <a:pt x="21600" y="10245"/>
                      <a:pt x="21600" y="10231"/>
                    </a:cubicBezTo>
                    <a:cubicBezTo>
                      <a:pt x="21600" y="10192"/>
                      <a:pt x="21546" y="10184"/>
                      <a:pt x="21546" y="10149"/>
                    </a:cubicBezTo>
                    <a:cubicBezTo>
                      <a:pt x="21536" y="10102"/>
                      <a:pt x="21489" y="10073"/>
                      <a:pt x="21445" y="10081"/>
                    </a:cubicBezTo>
                    <a:cubicBezTo>
                      <a:pt x="21432" y="10081"/>
                      <a:pt x="21425" y="10088"/>
                      <a:pt x="21412" y="10095"/>
                    </a:cubicBezTo>
                    <a:cubicBezTo>
                      <a:pt x="21381" y="10102"/>
                      <a:pt x="21361" y="10081"/>
                      <a:pt x="21334" y="10066"/>
                    </a:cubicBezTo>
                    <a:cubicBezTo>
                      <a:pt x="21284" y="10027"/>
                      <a:pt x="21226" y="10005"/>
                      <a:pt x="21163" y="9998"/>
                    </a:cubicBezTo>
                    <a:cubicBezTo>
                      <a:pt x="21149" y="9998"/>
                      <a:pt x="21129" y="9991"/>
                      <a:pt x="21115" y="9984"/>
                    </a:cubicBezTo>
                    <a:cubicBezTo>
                      <a:pt x="21092" y="9959"/>
                      <a:pt x="21099" y="9923"/>
                      <a:pt x="21122" y="9901"/>
                    </a:cubicBezTo>
                    <a:cubicBezTo>
                      <a:pt x="21142" y="9876"/>
                      <a:pt x="21169" y="9869"/>
                      <a:pt x="21200" y="9862"/>
                    </a:cubicBezTo>
                    <a:cubicBezTo>
                      <a:pt x="21233" y="9855"/>
                      <a:pt x="21264" y="9848"/>
                      <a:pt x="21297" y="9841"/>
                    </a:cubicBezTo>
                    <a:cubicBezTo>
                      <a:pt x="21311" y="9833"/>
                      <a:pt x="21334" y="9826"/>
                      <a:pt x="21341" y="9808"/>
                    </a:cubicBezTo>
                    <a:cubicBezTo>
                      <a:pt x="21341" y="9787"/>
                      <a:pt x="21311" y="9780"/>
                      <a:pt x="21297" y="9773"/>
                    </a:cubicBezTo>
                    <a:cubicBezTo>
                      <a:pt x="21270" y="9758"/>
                      <a:pt x="21247" y="9726"/>
                      <a:pt x="21220" y="9712"/>
                    </a:cubicBezTo>
                    <a:cubicBezTo>
                      <a:pt x="21193" y="9690"/>
                      <a:pt x="21149" y="9690"/>
                      <a:pt x="21129" y="9712"/>
                    </a:cubicBezTo>
                    <a:cubicBezTo>
                      <a:pt x="21136" y="9683"/>
                      <a:pt x="21105" y="9658"/>
                      <a:pt x="21078" y="9651"/>
                    </a:cubicBezTo>
                    <a:cubicBezTo>
                      <a:pt x="21052" y="9644"/>
                      <a:pt x="21021" y="9651"/>
                      <a:pt x="21001" y="9636"/>
                    </a:cubicBezTo>
                    <a:cubicBezTo>
                      <a:pt x="20967" y="9622"/>
                      <a:pt x="20951" y="9568"/>
                      <a:pt x="20917" y="9540"/>
                    </a:cubicBezTo>
                    <a:cubicBezTo>
                      <a:pt x="20897" y="9525"/>
                      <a:pt x="20873" y="9525"/>
                      <a:pt x="20853" y="9518"/>
                    </a:cubicBezTo>
                    <a:cubicBezTo>
                      <a:pt x="20796" y="9500"/>
                      <a:pt x="20739" y="9464"/>
                      <a:pt x="20705" y="9411"/>
                    </a:cubicBezTo>
                    <a:cubicBezTo>
                      <a:pt x="20685" y="9389"/>
                      <a:pt x="20685" y="9336"/>
                      <a:pt x="20712" y="9336"/>
                    </a:cubicBezTo>
                    <a:cubicBezTo>
                      <a:pt x="20668" y="9328"/>
                      <a:pt x="20628" y="9321"/>
                      <a:pt x="20614" y="9275"/>
                    </a:cubicBezTo>
                    <a:cubicBezTo>
                      <a:pt x="20614" y="9260"/>
                      <a:pt x="20614" y="9246"/>
                      <a:pt x="20607" y="9239"/>
                    </a:cubicBezTo>
                    <a:cubicBezTo>
                      <a:pt x="20597" y="9217"/>
                      <a:pt x="20570" y="9210"/>
                      <a:pt x="20557" y="9192"/>
                    </a:cubicBezTo>
                    <a:cubicBezTo>
                      <a:pt x="20527" y="9164"/>
                      <a:pt x="20543" y="9103"/>
                      <a:pt x="20584" y="9096"/>
                    </a:cubicBezTo>
                    <a:cubicBezTo>
                      <a:pt x="20543" y="9096"/>
                      <a:pt x="20520" y="9027"/>
                      <a:pt x="20550" y="8999"/>
                    </a:cubicBezTo>
                    <a:cubicBezTo>
                      <a:pt x="20557" y="8992"/>
                      <a:pt x="20570" y="8984"/>
                      <a:pt x="20570" y="8977"/>
                    </a:cubicBezTo>
                    <a:cubicBezTo>
                      <a:pt x="20577" y="8952"/>
                      <a:pt x="20557" y="8938"/>
                      <a:pt x="20543" y="8924"/>
                    </a:cubicBezTo>
                    <a:cubicBezTo>
                      <a:pt x="20506" y="8884"/>
                      <a:pt x="20486" y="8834"/>
                      <a:pt x="20493" y="8780"/>
                    </a:cubicBezTo>
                    <a:cubicBezTo>
                      <a:pt x="20473" y="8780"/>
                      <a:pt x="20449" y="8780"/>
                      <a:pt x="20429" y="8773"/>
                    </a:cubicBezTo>
                    <a:cubicBezTo>
                      <a:pt x="20416" y="8719"/>
                      <a:pt x="20479" y="8669"/>
                      <a:pt x="20449" y="8623"/>
                    </a:cubicBezTo>
                    <a:cubicBezTo>
                      <a:pt x="20436" y="8601"/>
                      <a:pt x="20402" y="8608"/>
                      <a:pt x="20379" y="8583"/>
                    </a:cubicBezTo>
                    <a:cubicBezTo>
                      <a:pt x="20372" y="8576"/>
                      <a:pt x="20372" y="8562"/>
                      <a:pt x="20365" y="8547"/>
                    </a:cubicBezTo>
                    <a:cubicBezTo>
                      <a:pt x="20352" y="8519"/>
                      <a:pt x="20325" y="8501"/>
                      <a:pt x="20294" y="8519"/>
                    </a:cubicBezTo>
                    <a:cubicBezTo>
                      <a:pt x="20294" y="8487"/>
                      <a:pt x="20301" y="8458"/>
                      <a:pt x="20318" y="8433"/>
                    </a:cubicBezTo>
                    <a:cubicBezTo>
                      <a:pt x="20281" y="8433"/>
                      <a:pt x="20254" y="8404"/>
                      <a:pt x="20261" y="8368"/>
                    </a:cubicBezTo>
                    <a:cubicBezTo>
                      <a:pt x="20261" y="8350"/>
                      <a:pt x="20267" y="8336"/>
                      <a:pt x="20261" y="8322"/>
                    </a:cubicBezTo>
                    <a:cubicBezTo>
                      <a:pt x="20254" y="8315"/>
                      <a:pt x="20237" y="8307"/>
                      <a:pt x="20230" y="8300"/>
                    </a:cubicBezTo>
                    <a:cubicBezTo>
                      <a:pt x="20204" y="8268"/>
                      <a:pt x="20237" y="8200"/>
                      <a:pt x="20204" y="8178"/>
                    </a:cubicBezTo>
                    <a:cubicBezTo>
                      <a:pt x="20183" y="8164"/>
                      <a:pt x="20160" y="8178"/>
                      <a:pt x="20140" y="8193"/>
                    </a:cubicBezTo>
                    <a:cubicBezTo>
                      <a:pt x="20133" y="8164"/>
                      <a:pt x="20133" y="8125"/>
                      <a:pt x="20146" y="8096"/>
                    </a:cubicBezTo>
                    <a:lnTo>
                      <a:pt x="20106" y="8096"/>
                    </a:lnTo>
                    <a:cubicBezTo>
                      <a:pt x="20119" y="8067"/>
                      <a:pt x="20133" y="8042"/>
                      <a:pt x="20140" y="8014"/>
                    </a:cubicBezTo>
                    <a:cubicBezTo>
                      <a:pt x="20126" y="8028"/>
                      <a:pt x="20106" y="8007"/>
                      <a:pt x="20089" y="7992"/>
                    </a:cubicBezTo>
                    <a:cubicBezTo>
                      <a:pt x="20049" y="7938"/>
                      <a:pt x="20005" y="7863"/>
                      <a:pt x="20042" y="7810"/>
                    </a:cubicBezTo>
                    <a:cubicBezTo>
                      <a:pt x="20005" y="7817"/>
                      <a:pt x="19985" y="7767"/>
                      <a:pt x="19985" y="7720"/>
                    </a:cubicBezTo>
                    <a:cubicBezTo>
                      <a:pt x="19992" y="7684"/>
                      <a:pt x="20005" y="7638"/>
                      <a:pt x="19992" y="7602"/>
                    </a:cubicBezTo>
                    <a:cubicBezTo>
                      <a:pt x="19971" y="7548"/>
                      <a:pt x="19907" y="7534"/>
                      <a:pt x="19850" y="7534"/>
                    </a:cubicBezTo>
                    <a:cubicBezTo>
                      <a:pt x="19850" y="7509"/>
                      <a:pt x="19843" y="7487"/>
                      <a:pt x="19843" y="7466"/>
                    </a:cubicBezTo>
                    <a:cubicBezTo>
                      <a:pt x="19793" y="7487"/>
                      <a:pt x="19793" y="7555"/>
                      <a:pt x="19806" y="7616"/>
                    </a:cubicBezTo>
                    <a:cubicBezTo>
                      <a:pt x="19823" y="7670"/>
                      <a:pt x="19823" y="7741"/>
                      <a:pt x="19780" y="7767"/>
                    </a:cubicBezTo>
                    <a:cubicBezTo>
                      <a:pt x="19766" y="7774"/>
                      <a:pt x="19759" y="7774"/>
                      <a:pt x="19746" y="7781"/>
                    </a:cubicBezTo>
                    <a:cubicBezTo>
                      <a:pt x="19716" y="7802"/>
                      <a:pt x="19722" y="7842"/>
                      <a:pt x="19729" y="7878"/>
                    </a:cubicBezTo>
                    <a:cubicBezTo>
                      <a:pt x="19702" y="7870"/>
                      <a:pt x="19689" y="7910"/>
                      <a:pt x="19682" y="7938"/>
                    </a:cubicBezTo>
                    <a:cubicBezTo>
                      <a:pt x="19658" y="8028"/>
                      <a:pt x="19631" y="8118"/>
                      <a:pt x="19611" y="8211"/>
                    </a:cubicBezTo>
                    <a:cubicBezTo>
                      <a:pt x="19554" y="8193"/>
                      <a:pt x="19490" y="8261"/>
                      <a:pt x="19504" y="8322"/>
                    </a:cubicBezTo>
                    <a:lnTo>
                      <a:pt x="19419" y="8322"/>
                    </a:lnTo>
                    <a:lnTo>
                      <a:pt x="19419" y="8390"/>
                    </a:lnTo>
                    <a:cubicBezTo>
                      <a:pt x="19399" y="8390"/>
                      <a:pt x="19369" y="8397"/>
                      <a:pt x="19356" y="8411"/>
                    </a:cubicBezTo>
                    <a:cubicBezTo>
                      <a:pt x="19278" y="8397"/>
                      <a:pt x="19228" y="8322"/>
                      <a:pt x="19181" y="8261"/>
                    </a:cubicBezTo>
                    <a:cubicBezTo>
                      <a:pt x="19123" y="8200"/>
                      <a:pt x="19039" y="8157"/>
                      <a:pt x="18975" y="8200"/>
                    </a:cubicBezTo>
                    <a:cubicBezTo>
                      <a:pt x="18938" y="8225"/>
                      <a:pt x="18905" y="8264"/>
                      <a:pt x="18878" y="8239"/>
                    </a:cubicBezTo>
                    <a:cubicBezTo>
                      <a:pt x="18854" y="8214"/>
                      <a:pt x="18884" y="8178"/>
                      <a:pt x="18905" y="8171"/>
                    </a:cubicBezTo>
                    <a:cubicBezTo>
                      <a:pt x="18932" y="8164"/>
                      <a:pt x="18958" y="8171"/>
                      <a:pt x="18989" y="8164"/>
                    </a:cubicBezTo>
                    <a:cubicBezTo>
                      <a:pt x="19016" y="8157"/>
                      <a:pt x="19046" y="8136"/>
                      <a:pt x="19039" y="8103"/>
                    </a:cubicBezTo>
                    <a:cubicBezTo>
                      <a:pt x="19039" y="8089"/>
                      <a:pt x="19026" y="8082"/>
                      <a:pt x="19019" y="8075"/>
                    </a:cubicBezTo>
                    <a:cubicBezTo>
                      <a:pt x="18982" y="8035"/>
                      <a:pt x="18938" y="7999"/>
                      <a:pt x="18905" y="7967"/>
                    </a:cubicBezTo>
                    <a:cubicBezTo>
                      <a:pt x="18884" y="7953"/>
                      <a:pt x="18868" y="7931"/>
                      <a:pt x="18854" y="7910"/>
                    </a:cubicBezTo>
                    <a:cubicBezTo>
                      <a:pt x="18821" y="7842"/>
                      <a:pt x="18854" y="7759"/>
                      <a:pt x="18905" y="7698"/>
                    </a:cubicBezTo>
                    <a:cubicBezTo>
                      <a:pt x="18891" y="7698"/>
                      <a:pt x="18868" y="7691"/>
                      <a:pt x="18861" y="7677"/>
                    </a:cubicBezTo>
                    <a:cubicBezTo>
                      <a:pt x="18868" y="7652"/>
                      <a:pt x="18884" y="7630"/>
                      <a:pt x="18905" y="7616"/>
                    </a:cubicBezTo>
                    <a:lnTo>
                      <a:pt x="18884" y="7433"/>
                    </a:lnTo>
                    <a:cubicBezTo>
                      <a:pt x="18925" y="7376"/>
                      <a:pt x="18898" y="7276"/>
                      <a:pt x="18834" y="7247"/>
                    </a:cubicBezTo>
                    <a:cubicBezTo>
                      <a:pt x="18770" y="7218"/>
                      <a:pt x="18693" y="7226"/>
                      <a:pt x="18635" y="7269"/>
                    </a:cubicBezTo>
                    <a:cubicBezTo>
                      <a:pt x="18615" y="7233"/>
                      <a:pt x="18595" y="7201"/>
                      <a:pt x="18571" y="7165"/>
                    </a:cubicBezTo>
                    <a:cubicBezTo>
                      <a:pt x="18551" y="7186"/>
                      <a:pt x="18518" y="7158"/>
                      <a:pt x="18508" y="7125"/>
                    </a:cubicBezTo>
                    <a:cubicBezTo>
                      <a:pt x="18501" y="7097"/>
                      <a:pt x="18508" y="7061"/>
                      <a:pt x="18501" y="7029"/>
                    </a:cubicBezTo>
                    <a:cubicBezTo>
                      <a:pt x="18494" y="7000"/>
                      <a:pt x="18474" y="6986"/>
                      <a:pt x="18454" y="6961"/>
                    </a:cubicBezTo>
                    <a:cubicBezTo>
                      <a:pt x="18397" y="6910"/>
                      <a:pt x="18339" y="6850"/>
                      <a:pt x="18289" y="6796"/>
                    </a:cubicBezTo>
                    <a:cubicBezTo>
                      <a:pt x="18262" y="6774"/>
                      <a:pt x="18238" y="6742"/>
                      <a:pt x="18205" y="6735"/>
                    </a:cubicBezTo>
                    <a:cubicBezTo>
                      <a:pt x="18168" y="6728"/>
                      <a:pt x="18127" y="6735"/>
                      <a:pt x="18114" y="6774"/>
                    </a:cubicBezTo>
                    <a:cubicBezTo>
                      <a:pt x="18114" y="6742"/>
                      <a:pt x="18080" y="6728"/>
                      <a:pt x="18057" y="6735"/>
                    </a:cubicBezTo>
                    <a:cubicBezTo>
                      <a:pt x="18030" y="6735"/>
                      <a:pt x="18010" y="6753"/>
                      <a:pt x="17986" y="6760"/>
                    </a:cubicBezTo>
                    <a:cubicBezTo>
                      <a:pt x="17909" y="6789"/>
                      <a:pt x="17824" y="6767"/>
                      <a:pt x="17761" y="6706"/>
                    </a:cubicBezTo>
                    <a:cubicBezTo>
                      <a:pt x="17697" y="6645"/>
                      <a:pt x="17586" y="6692"/>
                      <a:pt x="17528" y="6631"/>
                    </a:cubicBezTo>
                    <a:cubicBezTo>
                      <a:pt x="17515" y="6617"/>
                      <a:pt x="17498" y="6595"/>
                      <a:pt x="17478" y="6577"/>
                    </a:cubicBezTo>
                    <a:cubicBezTo>
                      <a:pt x="17431" y="6549"/>
                      <a:pt x="17374" y="6592"/>
                      <a:pt x="17330" y="6638"/>
                    </a:cubicBezTo>
                    <a:cubicBezTo>
                      <a:pt x="17310" y="6656"/>
                      <a:pt x="17289" y="6692"/>
                      <a:pt x="17289" y="6721"/>
                    </a:cubicBezTo>
                    <a:cubicBezTo>
                      <a:pt x="17289" y="6742"/>
                      <a:pt x="17296" y="6774"/>
                      <a:pt x="17303" y="6796"/>
                    </a:cubicBezTo>
                    <a:cubicBezTo>
                      <a:pt x="17323" y="6850"/>
                      <a:pt x="17330" y="6903"/>
                      <a:pt x="17337" y="6953"/>
                    </a:cubicBezTo>
                    <a:cubicBezTo>
                      <a:pt x="17360" y="7082"/>
                      <a:pt x="17367" y="7211"/>
                      <a:pt x="17374" y="7337"/>
                    </a:cubicBezTo>
                    <a:cubicBezTo>
                      <a:pt x="17330" y="7337"/>
                      <a:pt x="17289" y="7315"/>
                      <a:pt x="17259" y="7276"/>
                    </a:cubicBezTo>
                    <a:cubicBezTo>
                      <a:pt x="17246" y="7308"/>
                      <a:pt x="17239" y="7330"/>
                      <a:pt x="17225" y="7362"/>
                    </a:cubicBezTo>
                    <a:cubicBezTo>
                      <a:pt x="17330" y="7376"/>
                      <a:pt x="17394" y="7509"/>
                      <a:pt x="17360" y="7609"/>
                    </a:cubicBezTo>
                    <a:cubicBezTo>
                      <a:pt x="17387" y="7652"/>
                      <a:pt x="17421" y="7706"/>
                      <a:pt x="17394" y="7752"/>
                    </a:cubicBezTo>
                    <a:cubicBezTo>
                      <a:pt x="17387" y="7767"/>
                      <a:pt x="17374" y="7774"/>
                      <a:pt x="17367" y="7788"/>
                    </a:cubicBezTo>
                    <a:cubicBezTo>
                      <a:pt x="17360" y="7810"/>
                      <a:pt x="17360" y="7835"/>
                      <a:pt x="17350" y="7849"/>
                    </a:cubicBezTo>
                    <a:cubicBezTo>
                      <a:pt x="17343" y="7863"/>
                      <a:pt x="17337" y="7878"/>
                      <a:pt x="17323" y="7892"/>
                    </a:cubicBezTo>
                    <a:cubicBezTo>
                      <a:pt x="17273" y="7960"/>
                      <a:pt x="17219" y="8028"/>
                      <a:pt x="17168" y="8103"/>
                    </a:cubicBezTo>
                    <a:cubicBezTo>
                      <a:pt x="17155" y="8118"/>
                      <a:pt x="17138" y="8143"/>
                      <a:pt x="17118" y="8143"/>
                    </a:cubicBezTo>
                    <a:cubicBezTo>
                      <a:pt x="17219" y="8368"/>
                      <a:pt x="17491" y="8487"/>
                      <a:pt x="17535" y="8727"/>
                    </a:cubicBezTo>
                    <a:cubicBezTo>
                      <a:pt x="17542" y="8773"/>
                      <a:pt x="17535" y="8834"/>
                      <a:pt x="17498" y="8856"/>
                    </a:cubicBezTo>
                    <a:cubicBezTo>
                      <a:pt x="17549" y="8916"/>
                      <a:pt x="17549" y="9006"/>
                      <a:pt x="17549" y="9088"/>
                    </a:cubicBezTo>
                    <a:cubicBezTo>
                      <a:pt x="17549" y="9156"/>
                      <a:pt x="17542" y="9224"/>
                      <a:pt x="17508" y="9275"/>
                    </a:cubicBezTo>
                    <a:cubicBezTo>
                      <a:pt x="17478" y="9314"/>
                      <a:pt x="17437" y="9336"/>
                      <a:pt x="17407" y="9368"/>
                    </a:cubicBezTo>
                    <a:cubicBezTo>
                      <a:pt x="17374" y="9396"/>
                      <a:pt x="17343" y="9443"/>
                      <a:pt x="17360" y="9493"/>
                    </a:cubicBezTo>
                    <a:cubicBezTo>
                      <a:pt x="17323" y="9472"/>
                      <a:pt x="17279" y="9500"/>
                      <a:pt x="17252" y="9533"/>
                    </a:cubicBezTo>
                    <a:cubicBezTo>
                      <a:pt x="17225" y="9561"/>
                      <a:pt x="17188" y="9601"/>
                      <a:pt x="17155" y="9593"/>
                    </a:cubicBezTo>
                    <a:cubicBezTo>
                      <a:pt x="17138" y="9593"/>
                      <a:pt x="17125" y="9576"/>
                      <a:pt x="17104" y="9576"/>
                    </a:cubicBezTo>
                    <a:cubicBezTo>
                      <a:pt x="17061" y="9583"/>
                      <a:pt x="17061" y="9651"/>
                      <a:pt x="17027" y="9669"/>
                    </a:cubicBezTo>
                    <a:cubicBezTo>
                      <a:pt x="17013" y="9676"/>
                      <a:pt x="16990" y="9669"/>
                      <a:pt x="16976" y="9676"/>
                    </a:cubicBezTo>
                    <a:cubicBezTo>
                      <a:pt x="16950" y="9690"/>
                      <a:pt x="16950" y="9733"/>
                      <a:pt x="16963" y="9765"/>
                    </a:cubicBezTo>
                    <a:cubicBezTo>
                      <a:pt x="16976" y="9794"/>
                      <a:pt x="17000" y="9826"/>
                      <a:pt x="17000" y="9855"/>
                    </a:cubicBezTo>
                    <a:cubicBezTo>
                      <a:pt x="17000" y="9884"/>
                      <a:pt x="17007" y="9901"/>
                      <a:pt x="17013" y="9923"/>
                    </a:cubicBezTo>
                    <a:cubicBezTo>
                      <a:pt x="17040" y="9984"/>
                      <a:pt x="17061" y="10052"/>
                      <a:pt x="17077" y="10116"/>
                    </a:cubicBezTo>
                    <a:cubicBezTo>
                      <a:pt x="17084" y="10134"/>
                      <a:pt x="17084" y="10149"/>
                      <a:pt x="17084" y="10163"/>
                    </a:cubicBezTo>
                    <a:cubicBezTo>
                      <a:pt x="17084" y="10199"/>
                      <a:pt x="17071" y="10231"/>
                      <a:pt x="17077" y="10267"/>
                    </a:cubicBezTo>
                    <a:cubicBezTo>
                      <a:pt x="17084" y="10292"/>
                      <a:pt x="17098" y="10306"/>
                      <a:pt x="17104" y="10328"/>
                    </a:cubicBezTo>
                    <a:cubicBezTo>
                      <a:pt x="17138" y="10410"/>
                      <a:pt x="17077" y="10507"/>
                      <a:pt x="17091" y="10600"/>
                    </a:cubicBezTo>
                    <a:lnTo>
                      <a:pt x="17013" y="10600"/>
                    </a:lnTo>
                    <a:cubicBezTo>
                      <a:pt x="17020" y="10690"/>
                      <a:pt x="17007" y="10786"/>
                      <a:pt x="16970" y="10869"/>
                    </a:cubicBezTo>
                    <a:cubicBezTo>
                      <a:pt x="16970" y="10876"/>
                      <a:pt x="16963" y="10883"/>
                      <a:pt x="16956" y="10890"/>
                    </a:cubicBezTo>
                    <a:cubicBezTo>
                      <a:pt x="16943" y="10908"/>
                      <a:pt x="16906" y="10901"/>
                      <a:pt x="16892" y="10883"/>
                    </a:cubicBezTo>
                    <a:cubicBezTo>
                      <a:pt x="16758" y="10793"/>
                      <a:pt x="16764" y="10568"/>
                      <a:pt x="16647" y="10450"/>
                    </a:cubicBezTo>
                    <a:cubicBezTo>
                      <a:pt x="16610" y="10471"/>
                      <a:pt x="16552" y="10435"/>
                      <a:pt x="16559" y="10389"/>
                    </a:cubicBezTo>
                    <a:cubicBezTo>
                      <a:pt x="16559" y="10342"/>
                      <a:pt x="16616" y="10313"/>
                      <a:pt x="16653" y="10342"/>
                    </a:cubicBezTo>
                    <a:cubicBezTo>
                      <a:pt x="16640" y="10274"/>
                      <a:pt x="16569" y="10231"/>
                      <a:pt x="16512" y="10245"/>
                    </a:cubicBezTo>
                    <a:cubicBezTo>
                      <a:pt x="16482" y="10170"/>
                      <a:pt x="16489" y="10088"/>
                      <a:pt x="16519" y="10013"/>
                    </a:cubicBezTo>
                    <a:cubicBezTo>
                      <a:pt x="16526" y="9991"/>
                      <a:pt x="16539" y="9959"/>
                      <a:pt x="16519" y="9944"/>
                    </a:cubicBezTo>
                    <a:cubicBezTo>
                      <a:pt x="16512" y="9937"/>
                      <a:pt x="16499" y="9937"/>
                      <a:pt x="16489" y="9930"/>
                    </a:cubicBezTo>
                    <a:cubicBezTo>
                      <a:pt x="16482" y="9923"/>
                      <a:pt x="16482" y="9901"/>
                      <a:pt x="16482" y="9884"/>
                    </a:cubicBezTo>
                    <a:cubicBezTo>
                      <a:pt x="16499" y="9787"/>
                      <a:pt x="16482" y="9690"/>
                      <a:pt x="16441" y="9608"/>
                    </a:cubicBezTo>
                    <a:cubicBezTo>
                      <a:pt x="16411" y="9554"/>
                      <a:pt x="16357" y="9500"/>
                      <a:pt x="16300" y="9507"/>
                    </a:cubicBezTo>
                    <a:cubicBezTo>
                      <a:pt x="16243" y="9518"/>
                      <a:pt x="16199" y="9576"/>
                      <a:pt x="16145" y="9576"/>
                    </a:cubicBezTo>
                    <a:cubicBezTo>
                      <a:pt x="16068" y="9576"/>
                      <a:pt x="16011" y="9457"/>
                      <a:pt x="15933" y="9479"/>
                    </a:cubicBezTo>
                    <a:cubicBezTo>
                      <a:pt x="15920" y="9457"/>
                      <a:pt x="15903" y="9443"/>
                      <a:pt x="15890" y="9418"/>
                    </a:cubicBezTo>
                    <a:cubicBezTo>
                      <a:pt x="15812" y="9314"/>
                      <a:pt x="15620" y="9350"/>
                      <a:pt x="15530" y="9267"/>
                    </a:cubicBezTo>
                    <a:cubicBezTo>
                      <a:pt x="15536" y="9275"/>
                      <a:pt x="15536" y="9293"/>
                      <a:pt x="15523" y="9293"/>
                    </a:cubicBezTo>
                    <a:cubicBezTo>
                      <a:pt x="15482" y="9260"/>
                      <a:pt x="15452" y="9217"/>
                      <a:pt x="15439" y="9164"/>
                    </a:cubicBezTo>
                    <a:cubicBezTo>
                      <a:pt x="15432" y="9149"/>
                      <a:pt x="15432" y="9124"/>
                      <a:pt x="15425" y="9110"/>
                    </a:cubicBezTo>
                    <a:cubicBezTo>
                      <a:pt x="15388" y="9042"/>
                      <a:pt x="15297" y="9053"/>
                      <a:pt x="15240" y="9006"/>
                    </a:cubicBezTo>
                    <a:cubicBezTo>
                      <a:pt x="15220" y="8984"/>
                      <a:pt x="15196" y="8952"/>
                      <a:pt x="15169" y="8938"/>
                    </a:cubicBezTo>
                    <a:cubicBezTo>
                      <a:pt x="15139" y="8924"/>
                      <a:pt x="15099" y="8924"/>
                      <a:pt x="15092" y="8959"/>
                    </a:cubicBezTo>
                    <a:cubicBezTo>
                      <a:pt x="15072" y="8916"/>
                      <a:pt x="15021" y="8891"/>
                      <a:pt x="14981" y="8884"/>
                    </a:cubicBezTo>
                    <a:cubicBezTo>
                      <a:pt x="14937" y="8877"/>
                      <a:pt x="14887" y="8870"/>
                      <a:pt x="14846" y="8848"/>
                    </a:cubicBezTo>
                    <a:cubicBezTo>
                      <a:pt x="14803" y="8816"/>
                      <a:pt x="14762" y="8759"/>
                      <a:pt x="14712" y="8766"/>
                    </a:cubicBezTo>
                    <a:cubicBezTo>
                      <a:pt x="14698" y="8773"/>
                      <a:pt x="14682" y="8780"/>
                      <a:pt x="14661" y="8787"/>
                    </a:cubicBezTo>
                    <a:cubicBezTo>
                      <a:pt x="14641" y="8795"/>
                      <a:pt x="14611" y="8787"/>
                      <a:pt x="14584" y="8787"/>
                    </a:cubicBezTo>
                    <a:cubicBezTo>
                      <a:pt x="14564" y="8787"/>
                      <a:pt x="14533" y="8816"/>
                      <a:pt x="14544" y="8841"/>
                    </a:cubicBezTo>
                    <a:cubicBezTo>
                      <a:pt x="14500" y="8856"/>
                      <a:pt x="14456" y="8795"/>
                      <a:pt x="14456" y="8744"/>
                    </a:cubicBezTo>
                    <a:cubicBezTo>
                      <a:pt x="14456" y="8691"/>
                      <a:pt x="14480" y="8637"/>
                      <a:pt x="14473" y="8583"/>
                    </a:cubicBezTo>
                    <a:cubicBezTo>
                      <a:pt x="14456" y="8526"/>
                      <a:pt x="14385" y="8472"/>
                      <a:pt x="14392" y="8404"/>
                    </a:cubicBezTo>
                    <a:cubicBezTo>
                      <a:pt x="14392" y="8390"/>
                      <a:pt x="14402" y="8376"/>
                      <a:pt x="14409" y="8361"/>
                    </a:cubicBezTo>
                    <a:cubicBezTo>
                      <a:pt x="14416" y="8307"/>
                      <a:pt x="14379" y="8261"/>
                      <a:pt x="14338" y="8232"/>
                    </a:cubicBezTo>
                    <a:cubicBezTo>
                      <a:pt x="14295" y="8225"/>
                      <a:pt x="14244" y="8218"/>
                      <a:pt x="14204" y="8211"/>
                    </a:cubicBezTo>
                    <a:cubicBezTo>
                      <a:pt x="14184" y="8211"/>
                      <a:pt x="14160" y="8200"/>
                      <a:pt x="14140" y="8186"/>
                    </a:cubicBezTo>
                    <a:cubicBezTo>
                      <a:pt x="14126" y="8171"/>
                      <a:pt x="14126" y="8136"/>
                      <a:pt x="14147" y="8125"/>
                    </a:cubicBezTo>
                    <a:cubicBezTo>
                      <a:pt x="14113" y="8118"/>
                      <a:pt x="14089" y="8082"/>
                      <a:pt x="14089" y="8035"/>
                    </a:cubicBezTo>
                    <a:cubicBezTo>
                      <a:pt x="14096" y="7999"/>
                      <a:pt x="14120" y="7960"/>
                      <a:pt x="14140" y="7931"/>
                    </a:cubicBezTo>
                    <a:cubicBezTo>
                      <a:pt x="14103" y="7946"/>
                      <a:pt x="14069" y="7903"/>
                      <a:pt x="14069" y="7856"/>
                    </a:cubicBezTo>
                    <a:cubicBezTo>
                      <a:pt x="14069" y="7810"/>
                      <a:pt x="14089" y="7774"/>
                      <a:pt x="14083" y="7727"/>
                    </a:cubicBezTo>
                    <a:cubicBezTo>
                      <a:pt x="14076" y="7677"/>
                      <a:pt x="14025" y="7616"/>
                      <a:pt x="14049" y="7570"/>
                    </a:cubicBezTo>
                    <a:cubicBezTo>
                      <a:pt x="14049" y="7584"/>
                      <a:pt x="14076" y="7577"/>
                      <a:pt x="14083" y="7562"/>
                    </a:cubicBezTo>
                    <a:cubicBezTo>
                      <a:pt x="14103" y="7509"/>
                      <a:pt x="14093" y="7451"/>
                      <a:pt x="14103" y="7390"/>
                    </a:cubicBezTo>
                    <a:cubicBezTo>
                      <a:pt x="14109" y="7330"/>
                      <a:pt x="14160" y="7269"/>
                      <a:pt x="14210" y="7294"/>
                    </a:cubicBezTo>
                    <a:cubicBezTo>
                      <a:pt x="14190" y="7269"/>
                      <a:pt x="14190" y="7240"/>
                      <a:pt x="14204" y="7211"/>
                    </a:cubicBezTo>
                    <a:cubicBezTo>
                      <a:pt x="14217" y="7186"/>
                      <a:pt x="14237" y="7165"/>
                      <a:pt x="14261" y="7143"/>
                    </a:cubicBezTo>
                    <a:cubicBezTo>
                      <a:pt x="14288" y="7111"/>
                      <a:pt x="14321" y="7079"/>
                      <a:pt x="14338" y="7036"/>
                    </a:cubicBezTo>
                    <a:cubicBezTo>
                      <a:pt x="14352" y="6989"/>
                      <a:pt x="14338" y="6939"/>
                      <a:pt x="14301" y="6918"/>
                    </a:cubicBezTo>
                    <a:cubicBezTo>
                      <a:pt x="14358" y="6918"/>
                      <a:pt x="14422" y="6903"/>
                      <a:pt x="14436" y="6842"/>
                    </a:cubicBezTo>
                    <a:cubicBezTo>
                      <a:pt x="14436" y="6828"/>
                      <a:pt x="14436" y="6817"/>
                      <a:pt x="14443" y="6803"/>
                    </a:cubicBezTo>
                    <a:cubicBezTo>
                      <a:pt x="14449" y="6789"/>
                      <a:pt x="14473" y="6781"/>
                      <a:pt x="14486" y="6767"/>
                    </a:cubicBezTo>
                    <a:cubicBezTo>
                      <a:pt x="14533" y="6735"/>
                      <a:pt x="14570" y="6685"/>
                      <a:pt x="14604" y="6638"/>
                    </a:cubicBezTo>
                    <a:cubicBezTo>
                      <a:pt x="14641" y="6595"/>
                      <a:pt x="14698" y="6549"/>
                      <a:pt x="14752" y="6556"/>
                    </a:cubicBezTo>
                    <a:cubicBezTo>
                      <a:pt x="14803" y="6509"/>
                      <a:pt x="14833" y="6466"/>
                      <a:pt x="14840" y="6398"/>
                    </a:cubicBezTo>
                    <a:cubicBezTo>
                      <a:pt x="14840" y="6370"/>
                      <a:pt x="14840" y="6337"/>
                      <a:pt x="14846" y="6309"/>
                    </a:cubicBezTo>
                    <a:cubicBezTo>
                      <a:pt x="14853" y="6276"/>
                      <a:pt x="14887" y="6255"/>
                      <a:pt x="14910" y="6269"/>
                    </a:cubicBezTo>
                    <a:cubicBezTo>
                      <a:pt x="14880" y="6212"/>
                      <a:pt x="14907" y="6137"/>
                      <a:pt x="14944" y="6083"/>
                    </a:cubicBezTo>
                    <a:cubicBezTo>
                      <a:pt x="14978" y="6029"/>
                      <a:pt x="15028" y="5986"/>
                      <a:pt x="15065" y="5925"/>
                    </a:cubicBezTo>
                    <a:cubicBezTo>
                      <a:pt x="15065" y="5947"/>
                      <a:pt x="15085" y="5968"/>
                      <a:pt x="15106" y="5968"/>
                    </a:cubicBezTo>
                    <a:cubicBezTo>
                      <a:pt x="15129" y="5968"/>
                      <a:pt x="15149" y="5961"/>
                      <a:pt x="15169" y="5954"/>
                    </a:cubicBezTo>
                    <a:cubicBezTo>
                      <a:pt x="15200" y="5940"/>
                      <a:pt x="15233" y="5925"/>
                      <a:pt x="15260" y="5911"/>
                    </a:cubicBezTo>
                    <a:cubicBezTo>
                      <a:pt x="15284" y="5904"/>
                      <a:pt x="15304" y="5886"/>
                      <a:pt x="15318" y="5864"/>
                    </a:cubicBezTo>
                    <a:cubicBezTo>
                      <a:pt x="15331" y="5843"/>
                      <a:pt x="15324" y="5811"/>
                      <a:pt x="15304" y="5796"/>
                    </a:cubicBezTo>
                    <a:cubicBezTo>
                      <a:pt x="15375" y="5789"/>
                      <a:pt x="15432" y="5728"/>
                      <a:pt x="15439" y="5660"/>
                    </a:cubicBezTo>
                    <a:cubicBezTo>
                      <a:pt x="15439" y="5639"/>
                      <a:pt x="15439" y="5617"/>
                      <a:pt x="15445" y="5603"/>
                    </a:cubicBezTo>
                    <a:cubicBezTo>
                      <a:pt x="15466" y="5549"/>
                      <a:pt x="15550" y="5535"/>
                      <a:pt x="15550" y="5474"/>
                    </a:cubicBezTo>
                    <a:cubicBezTo>
                      <a:pt x="15550" y="5435"/>
                      <a:pt x="15509" y="5406"/>
                      <a:pt x="15516" y="5377"/>
                    </a:cubicBezTo>
                    <a:cubicBezTo>
                      <a:pt x="15523" y="5338"/>
                      <a:pt x="15587" y="5324"/>
                      <a:pt x="15580" y="5288"/>
                    </a:cubicBezTo>
                    <a:cubicBezTo>
                      <a:pt x="15573" y="5263"/>
                      <a:pt x="15543" y="5256"/>
                      <a:pt x="15536" y="5241"/>
                    </a:cubicBezTo>
                    <a:cubicBezTo>
                      <a:pt x="15516" y="5202"/>
                      <a:pt x="15567" y="5166"/>
                      <a:pt x="15600" y="5137"/>
                    </a:cubicBezTo>
                    <a:cubicBezTo>
                      <a:pt x="15671" y="5084"/>
                      <a:pt x="15691" y="4951"/>
                      <a:pt x="15637" y="4879"/>
                    </a:cubicBezTo>
                    <a:cubicBezTo>
                      <a:pt x="15607" y="4840"/>
                      <a:pt x="15573" y="4797"/>
                      <a:pt x="15593" y="4761"/>
                    </a:cubicBezTo>
                    <a:cubicBezTo>
                      <a:pt x="15644" y="4776"/>
                      <a:pt x="15701" y="4761"/>
                      <a:pt x="15735" y="4722"/>
                    </a:cubicBezTo>
                    <a:cubicBezTo>
                      <a:pt x="15762" y="4761"/>
                      <a:pt x="15819" y="4776"/>
                      <a:pt x="15863" y="4754"/>
                    </a:cubicBezTo>
                    <a:cubicBezTo>
                      <a:pt x="15839" y="4811"/>
                      <a:pt x="15876" y="4879"/>
                      <a:pt x="15933" y="4894"/>
                    </a:cubicBezTo>
                    <a:cubicBezTo>
                      <a:pt x="15947" y="4904"/>
                      <a:pt x="15967" y="4904"/>
                      <a:pt x="15980" y="4912"/>
                    </a:cubicBezTo>
                    <a:cubicBezTo>
                      <a:pt x="15997" y="4919"/>
                      <a:pt x="16004" y="4947"/>
                      <a:pt x="15991" y="4955"/>
                    </a:cubicBezTo>
                    <a:cubicBezTo>
                      <a:pt x="16011" y="4955"/>
                      <a:pt x="16024" y="4962"/>
                      <a:pt x="16044" y="4962"/>
                    </a:cubicBezTo>
                    <a:cubicBezTo>
                      <a:pt x="16031" y="5016"/>
                      <a:pt x="16051" y="5076"/>
                      <a:pt x="16095" y="5105"/>
                    </a:cubicBezTo>
                    <a:cubicBezTo>
                      <a:pt x="16115" y="5119"/>
                      <a:pt x="16145" y="5119"/>
                      <a:pt x="16159" y="5144"/>
                    </a:cubicBezTo>
                    <a:cubicBezTo>
                      <a:pt x="16172" y="5159"/>
                      <a:pt x="16172" y="5202"/>
                      <a:pt x="16152" y="5202"/>
                    </a:cubicBezTo>
                    <a:cubicBezTo>
                      <a:pt x="16199" y="5241"/>
                      <a:pt x="16287" y="5202"/>
                      <a:pt x="16293" y="5144"/>
                    </a:cubicBezTo>
                    <a:cubicBezTo>
                      <a:pt x="16256" y="5137"/>
                      <a:pt x="16236" y="5105"/>
                      <a:pt x="16229" y="5069"/>
                    </a:cubicBezTo>
                    <a:cubicBezTo>
                      <a:pt x="16223" y="5030"/>
                      <a:pt x="16223" y="4994"/>
                      <a:pt x="16199" y="4962"/>
                    </a:cubicBezTo>
                    <a:cubicBezTo>
                      <a:pt x="16172" y="4919"/>
                      <a:pt x="16108" y="4879"/>
                      <a:pt x="16122" y="4829"/>
                    </a:cubicBezTo>
                    <a:cubicBezTo>
                      <a:pt x="16132" y="4797"/>
                      <a:pt x="16162" y="4776"/>
                      <a:pt x="16192" y="4776"/>
                    </a:cubicBezTo>
                    <a:cubicBezTo>
                      <a:pt x="16219" y="4776"/>
                      <a:pt x="16256" y="4776"/>
                      <a:pt x="16293" y="4768"/>
                    </a:cubicBezTo>
                    <a:cubicBezTo>
                      <a:pt x="16404" y="4736"/>
                      <a:pt x="16411" y="4578"/>
                      <a:pt x="16489" y="4482"/>
                    </a:cubicBezTo>
                    <a:cubicBezTo>
                      <a:pt x="16505" y="4503"/>
                      <a:pt x="16539" y="4503"/>
                      <a:pt x="16552" y="4482"/>
                    </a:cubicBezTo>
                    <a:cubicBezTo>
                      <a:pt x="16576" y="4467"/>
                      <a:pt x="16583" y="4435"/>
                      <a:pt x="16583" y="4407"/>
                    </a:cubicBezTo>
                    <a:cubicBezTo>
                      <a:pt x="16590" y="4360"/>
                      <a:pt x="16603" y="4306"/>
                      <a:pt x="16596" y="4263"/>
                    </a:cubicBezTo>
                    <a:cubicBezTo>
                      <a:pt x="16590" y="4217"/>
                      <a:pt x="16552" y="4174"/>
                      <a:pt x="16512" y="4167"/>
                    </a:cubicBezTo>
                    <a:cubicBezTo>
                      <a:pt x="16526" y="4106"/>
                      <a:pt x="16532" y="4030"/>
                      <a:pt x="16489" y="3995"/>
                    </a:cubicBezTo>
                    <a:cubicBezTo>
                      <a:pt x="16475" y="3977"/>
                      <a:pt x="16448" y="3962"/>
                      <a:pt x="16435" y="3948"/>
                    </a:cubicBezTo>
                    <a:cubicBezTo>
                      <a:pt x="16398" y="3912"/>
                      <a:pt x="16411" y="3833"/>
                      <a:pt x="16448" y="3798"/>
                    </a:cubicBezTo>
                    <a:cubicBezTo>
                      <a:pt x="16482" y="3758"/>
                      <a:pt x="16532" y="3730"/>
                      <a:pt x="16569" y="3687"/>
                    </a:cubicBezTo>
                    <a:cubicBezTo>
                      <a:pt x="16603" y="3647"/>
                      <a:pt x="16640" y="3586"/>
                      <a:pt x="16616" y="3536"/>
                    </a:cubicBezTo>
                    <a:cubicBezTo>
                      <a:pt x="16610" y="3522"/>
                      <a:pt x="16596" y="3504"/>
                      <a:pt x="16596" y="3490"/>
                    </a:cubicBezTo>
                    <a:cubicBezTo>
                      <a:pt x="16583" y="3447"/>
                      <a:pt x="16623" y="3407"/>
                      <a:pt x="16660" y="3378"/>
                    </a:cubicBezTo>
                    <a:cubicBezTo>
                      <a:pt x="16583" y="3346"/>
                      <a:pt x="16603" y="3221"/>
                      <a:pt x="16552" y="3153"/>
                    </a:cubicBezTo>
                    <a:cubicBezTo>
                      <a:pt x="16526" y="3113"/>
                      <a:pt x="16482" y="3099"/>
                      <a:pt x="16455" y="3063"/>
                    </a:cubicBezTo>
                    <a:cubicBezTo>
                      <a:pt x="16428" y="3024"/>
                      <a:pt x="16428" y="2956"/>
                      <a:pt x="16468" y="2949"/>
                    </a:cubicBezTo>
                    <a:cubicBezTo>
                      <a:pt x="16455" y="2913"/>
                      <a:pt x="16482" y="2866"/>
                      <a:pt x="16512" y="2852"/>
                    </a:cubicBezTo>
                    <a:cubicBezTo>
                      <a:pt x="16546" y="2838"/>
                      <a:pt x="16583" y="2845"/>
                      <a:pt x="16616" y="2859"/>
                    </a:cubicBezTo>
                    <a:cubicBezTo>
                      <a:pt x="16660" y="2881"/>
                      <a:pt x="16717" y="2913"/>
                      <a:pt x="16744" y="2873"/>
                    </a:cubicBezTo>
                    <a:cubicBezTo>
                      <a:pt x="16758" y="2927"/>
                      <a:pt x="16764" y="2970"/>
                      <a:pt x="16781" y="3024"/>
                    </a:cubicBezTo>
                    <a:cubicBezTo>
                      <a:pt x="16815" y="3053"/>
                      <a:pt x="16859" y="3070"/>
                      <a:pt x="16906" y="3070"/>
                    </a:cubicBezTo>
                    <a:cubicBezTo>
                      <a:pt x="16919" y="3031"/>
                      <a:pt x="16929" y="2988"/>
                      <a:pt x="16943" y="2949"/>
                    </a:cubicBezTo>
                    <a:cubicBezTo>
                      <a:pt x="16943" y="2934"/>
                      <a:pt x="16950" y="2927"/>
                      <a:pt x="16956" y="2913"/>
                    </a:cubicBezTo>
                    <a:cubicBezTo>
                      <a:pt x="16970" y="2895"/>
                      <a:pt x="16983" y="2888"/>
                      <a:pt x="17007" y="2881"/>
                    </a:cubicBezTo>
                    <a:cubicBezTo>
                      <a:pt x="17040" y="2866"/>
                      <a:pt x="17077" y="2852"/>
                      <a:pt x="17104" y="2845"/>
                    </a:cubicBezTo>
                    <a:cubicBezTo>
                      <a:pt x="17091" y="2798"/>
                      <a:pt x="17091" y="2755"/>
                      <a:pt x="17104" y="2716"/>
                    </a:cubicBezTo>
                    <a:cubicBezTo>
                      <a:pt x="17077" y="2709"/>
                      <a:pt x="17054" y="2669"/>
                      <a:pt x="17071" y="2641"/>
                    </a:cubicBezTo>
                    <a:cubicBezTo>
                      <a:pt x="17084" y="2612"/>
                      <a:pt x="17125" y="2605"/>
                      <a:pt x="17148" y="2626"/>
                    </a:cubicBezTo>
                    <a:cubicBezTo>
                      <a:pt x="17155" y="2633"/>
                      <a:pt x="17162" y="2648"/>
                      <a:pt x="17175" y="2655"/>
                    </a:cubicBezTo>
                    <a:cubicBezTo>
                      <a:pt x="17195" y="2680"/>
                      <a:pt x="17232" y="2669"/>
                      <a:pt x="17259" y="2680"/>
                    </a:cubicBezTo>
                    <a:cubicBezTo>
                      <a:pt x="17310" y="2694"/>
                      <a:pt x="17337" y="2770"/>
                      <a:pt x="17310" y="2813"/>
                    </a:cubicBezTo>
                    <a:cubicBezTo>
                      <a:pt x="17343" y="2820"/>
                      <a:pt x="17367" y="2859"/>
                      <a:pt x="17374" y="2895"/>
                    </a:cubicBezTo>
                    <a:cubicBezTo>
                      <a:pt x="17380" y="2934"/>
                      <a:pt x="17374" y="2970"/>
                      <a:pt x="17367" y="3010"/>
                    </a:cubicBezTo>
                    <a:cubicBezTo>
                      <a:pt x="17394" y="2988"/>
                      <a:pt x="17421" y="2977"/>
                      <a:pt x="17451" y="2970"/>
                    </a:cubicBezTo>
                    <a:cubicBezTo>
                      <a:pt x="17471" y="2995"/>
                      <a:pt x="17508" y="2995"/>
                      <a:pt x="17535" y="2977"/>
                    </a:cubicBezTo>
                    <a:cubicBezTo>
                      <a:pt x="17528" y="3010"/>
                      <a:pt x="17528" y="3031"/>
                      <a:pt x="17535" y="3063"/>
                    </a:cubicBezTo>
                    <a:cubicBezTo>
                      <a:pt x="17542" y="3085"/>
                      <a:pt x="17569" y="3106"/>
                      <a:pt x="17599" y="3092"/>
                    </a:cubicBezTo>
                    <a:cubicBezTo>
                      <a:pt x="17619" y="3113"/>
                      <a:pt x="17649" y="3138"/>
                      <a:pt x="17670" y="3167"/>
                    </a:cubicBezTo>
                    <a:cubicBezTo>
                      <a:pt x="17690" y="3196"/>
                      <a:pt x="17697" y="3235"/>
                      <a:pt x="17676" y="3264"/>
                    </a:cubicBezTo>
                    <a:cubicBezTo>
                      <a:pt x="17703" y="3318"/>
                      <a:pt x="17690" y="3393"/>
                      <a:pt x="17649" y="3429"/>
                    </a:cubicBezTo>
                    <a:cubicBezTo>
                      <a:pt x="17676" y="3429"/>
                      <a:pt x="17703" y="3454"/>
                      <a:pt x="17710" y="3482"/>
                    </a:cubicBezTo>
                    <a:cubicBezTo>
                      <a:pt x="17727" y="3475"/>
                      <a:pt x="17740" y="3475"/>
                      <a:pt x="17754" y="3468"/>
                    </a:cubicBezTo>
                    <a:cubicBezTo>
                      <a:pt x="17761" y="3490"/>
                      <a:pt x="17761" y="3522"/>
                      <a:pt x="17767" y="3543"/>
                    </a:cubicBezTo>
                    <a:cubicBezTo>
                      <a:pt x="17781" y="3543"/>
                      <a:pt x="17804" y="3536"/>
                      <a:pt x="17818" y="3536"/>
                    </a:cubicBezTo>
                    <a:cubicBezTo>
                      <a:pt x="17845" y="3543"/>
                      <a:pt x="17858" y="3586"/>
                      <a:pt x="17845" y="3611"/>
                    </a:cubicBezTo>
                    <a:cubicBezTo>
                      <a:pt x="17831" y="3640"/>
                      <a:pt x="17804" y="3654"/>
                      <a:pt x="17774" y="3661"/>
                    </a:cubicBezTo>
                    <a:cubicBezTo>
                      <a:pt x="17824" y="3708"/>
                      <a:pt x="17888" y="3722"/>
                      <a:pt x="17952" y="3715"/>
                    </a:cubicBezTo>
                    <a:cubicBezTo>
                      <a:pt x="17966" y="3715"/>
                      <a:pt x="17979" y="3708"/>
                      <a:pt x="17993" y="3715"/>
                    </a:cubicBezTo>
                    <a:cubicBezTo>
                      <a:pt x="18010" y="3722"/>
                      <a:pt x="18010" y="3730"/>
                      <a:pt x="18016" y="3744"/>
                    </a:cubicBezTo>
                    <a:cubicBezTo>
                      <a:pt x="18030" y="3776"/>
                      <a:pt x="18043" y="3798"/>
                      <a:pt x="18050" y="3830"/>
                    </a:cubicBezTo>
                    <a:cubicBezTo>
                      <a:pt x="18063" y="3819"/>
                      <a:pt x="18080" y="3812"/>
                      <a:pt x="18100" y="3805"/>
                    </a:cubicBezTo>
                    <a:cubicBezTo>
                      <a:pt x="18121" y="3830"/>
                      <a:pt x="18134" y="3858"/>
                      <a:pt x="18134" y="3894"/>
                    </a:cubicBezTo>
                    <a:cubicBezTo>
                      <a:pt x="18171" y="3905"/>
                      <a:pt x="18205" y="3919"/>
                      <a:pt x="18228" y="3941"/>
                    </a:cubicBezTo>
                    <a:cubicBezTo>
                      <a:pt x="18248" y="3970"/>
                      <a:pt x="18255" y="4016"/>
                      <a:pt x="18228" y="4038"/>
                    </a:cubicBezTo>
                    <a:cubicBezTo>
                      <a:pt x="18289" y="4063"/>
                      <a:pt x="18326" y="4145"/>
                      <a:pt x="18346" y="4213"/>
                    </a:cubicBezTo>
                    <a:cubicBezTo>
                      <a:pt x="18359" y="4256"/>
                      <a:pt x="18376" y="4317"/>
                      <a:pt x="18353" y="4360"/>
                    </a:cubicBezTo>
                    <a:cubicBezTo>
                      <a:pt x="18333" y="4407"/>
                      <a:pt x="18282" y="4428"/>
                      <a:pt x="18275" y="4482"/>
                    </a:cubicBezTo>
                    <a:cubicBezTo>
                      <a:pt x="18275" y="4510"/>
                      <a:pt x="18289" y="4536"/>
                      <a:pt x="18289" y="4564"/>
                    </a:cubicBezTo>
                    <a:cubicBezTo>
                      <a:pt x="18289" y="4632"/>
                      <a:pt x="18205" y="4668"/>
                      <a:pt x="18185" y="4736"/>
                    </a:cubicBezTo>
                    <a:cubicBezTo>
                      <a:pt x="18178" y="4754"/>
                      <a:pt x="18178" y="4761"/>
                      <a:pt x="18171" y="4768"/>
                    </a:cubicBezTo>
                    <a:cubicBezTo>
                      <a:pt x="18158" y="4783"/>
                      <a:pt x="18127" y="4768"/>
                      <a:pt x="18107" y="4768"/>
                    </a:cubicBezTo>
                    <a:cubicBezTo>
                      <a:pt x="18063" y="4768"/>
                      <a:pt x="18030" y="4829"/>
                      <a:pt x="18050" y="4865"/>
                    </a:cubicBezTo>
                    <a:cubicBezTo>
                      <a:pt x="17999" y="4904"/>
                      <a:pt x="17979" y="4980"/>
                      <a:pt x="17993" y="5037"/>
                    </a:cubicBezTo>
                    <a:cubicBezTo>
                      <a:pt x="18050" y="5084"/>
                      <a:pt x="18107" y="5137"/>
                      <a:pt x="18164" y="5180"/>
                    </a:cubicBezTo>
                    <a:cubicBezTo>
                      <a:pt x="18127" y="5256"/>
                      <a:pt x="18043" y="5309"/>
                      <a:pt x="17966" y="5288"/>
                    </a:cubicBezTo>
                    <a:cubicBezTo>
                      <a:pt x="17966" y="5331"/>
                      <a:pt x="17915" y="5370"/>
                      <a:pt x="17868" y="5370"/>
                    </a:cubicBezTo>
                    <a:cubicBezTo>
                      <a:pt x="17824" y="5370"/>
                      <a:pt x="17781" y="5352"/>
                      <a:pt x="17734" y="5338"/>
                    </a:cubicBezTo>
                    <a:cubicBezTo>
                      <a:pt x="17626" y="5309"/>
                      <a:pt x="17508" y="5309"/>
                      <a:pt x="17400" y="5345"/>
                    </a:cubicBezTo>
                    <a:cubicBezTo>
                      <a:pt x="17421" y="5359"/>
                      <a:pt x="17431" y="5384"/>
                      <a:pt x="17431" y="5413"/>
                    </a:cubicBezTo>
                    <a:cubicBezTo>
                      <a:pt x="17394" y="5384"/>
                      <a:pt x="17343" y="5413"/>
                      <a:pt x="17310" y="5445"/>
                    </a:cubicBezTo>
                    <a:cubicBezTo>
                      <a:pt x="17252" y="5510"/>
                      <a:pt x="17232" y="5624"/>
                      <a:pt x="17273" y="5707"/>
                    </a:cubicBezTo>
                    <a:cubicBezTo>
                      <a:pt x="17316" y="5714"/>
                      <a:pt x="17343" y="5761"/>
                      <a:pt x="17337" y="5804"/>
                    </a:cubicBezTo>
                    <a:cubicBezTo>
                      <a:pt x="17380" y="5850"/>
                      <a:pt x="17444" y="5879"/>
                      <a:pt x="17508" y="5879"/>
                    </a:cubicBezTo>
                    <a:cubicBezTo>
                      <a:pt x="17508" y="5843"/>
                      <a:pt x="17542" y="5829"/>
                      <a:pt x="17569" y="5818"/>
                    </a:cubicBezTo>
                    <a:cubicBezTo>
                      <a:pt x="17697" y="5789"/>
                      <a:pt x="17838" y="5789"/>
                      <a:pt x="17966" y="5836"/>
                    </a:cubicBezTo>
                    <a:cubicBezTo>
                      <a:pt x="17959" y="5857"/>
                      <a:pt x="17986" y="5879"/>
                      <a:pt x="18010" y="5879"/>
                    </a:cubicBezTo>
                    <a:cubicBezTo>
                      <a:pt x="18030" y="5879"/>
                      <a:pt x="18057" y="5872"/>
                      <a:pt x="18080" y="5879"/>
                    </a:cubicBezTo>
                    <a:cubicBezTo>
                      <a:pt x="18100" y="5886"/>
                      <a:pt x="18121" y="5918"/>
                      <a:pt x="18107" y="5933"/>
                    </a:cubicBezTo>
                    <a:cubicBezTo>
                      <a:pt x="18178" y="5918"/>
                      <a:pt x="18248" y="5961"/>
                      <a:pt x="18299" y="6022"/>
                    </a:cubicBezTo>
                    <a:cubicBezTo>
                      <a:pt x="18333" y="6069"/>
                      <a:pt x="18353" y="6126"/>
                      <a:pt x="18370" y="6187"/>
                    </a:cubicBezTo>
                    <a:cubicBezTo>
                      <a:pt x="18417" y="6180"/>
                      <a:pt x="18454" y="6241"/>
                      <a:pt x="18474" y="6294"/>
                    </a:cubicBezTo>
                    <a:cubicBezTo>
                      <a:pt x="18518" y="6391"/>
                      <a:pt x="18578" y="6481"/>
                      <a:pt x="18666" y="6549"/>
                    </a:cubicBezTo>
                    <a:cubicBezTo>
                      <a:pt x="18699" y="6520"/>
                      <a:pt x="18736" y="6595"/>
                      <a:pt x="18777" y="6602"/>
                    </a:cubicBezTo>
                    <a:lnTo>
                      <a:pt x="18821" y="6602"/>
                    </a:lnTo>
                    <a:cubicBezTo>
                      <a:pt x="18898" y="6584"/>
                      <a:pt x="18982" y="6645"/>
                      <a:pt x="19009" y="6721"/>
                    </a:cubicBezTo>
                    <a:cubicBezTo>
                      <a:pt x="19039" y="6713"/>
                      <a:pt x="19073" y="6706"/>
                      <a:pt x="19103" y="6699"/>
                    </a:cubicBezTo>
                    <a:lnTo>
                      <a:pt x="19144" y="6767"/>
                    </a:lnTo>
                    <a:cubicBezTo>
                      <a:pt x="19228" y="6810"/>
                      <a:pt x="19315" y="6850"/>
                      <a:pt x="19399" y="6893"/>
                    </a:cubicBezTo>
                    <a:cubicBezTo>
                      <a:pt x="19440" y="6918"/>
                      <a:pt x="19490" y="6939"/>
                      <a:pt x="19541" y="6939"/>
                    </a:cubicBezTo>
                    <a:cubicBezTo>
                      <a:pt x="19588" y="6939"/>
                      <a:pt x="19638" y="6903"/>
                      <a:pt x="19645" y="6850"/>
                    </a:cubicBezTo>
                    <a:cubicBezTo>
                      <a:pt x="19625" y="6850"/>
                      <a:pt x="19618" y="6810"/>
                      <a:pt x="19611" y="6789"/>
                    </a:cubicBezTo>
                    <a:cubicBezTo>
                      <a:pt x="19605" y="6760"/>
                      <a:pt x="19581" y="6728"/>
                      <a:pt x="19554" y="6706"/>
                    </a:cubicBezTo>
                    <a:cubicBezTo>
                      <a:pt x="19440" y="6595"/>
                      <a:pt x="19335" y="6481"/>
                      <a:pt x="19221" y="6377"/>
                    </a:cubicBezTo>
                    <a:cubicBezTo>
                      <a:pt x="19228" y="6352"/>
                      <a:pt x="19228" y="6330"/>
                      <a:pt x="19238" y="6316"/>
                    </a:cubicBezTo>
                    <a:cubicBezTo>
                      <a:pt x="19201" y="6316"/>
                      <a:pt x="19157" y="6287"/>
                      <a:pt x="19144" y="6248"/>
                    </a:cubicBezTo>
                    <a:cubicBezTo>
                      <a:pt x="19201" y="6226"/>
                      <a:pt x="19265" y="6219"/>
                      <a:pt x="19315" y="6241"/>
                    </a:cubicBezTo>
                    <a:cubicBezTo>
                      <a:pt x="19362" y="6269"/>
                      <a:pt x="19399" y="6344"/>
                      <a:pt x="19362" y="6398"/>
                    </a:cubicBezTo>
                    <a:cubicBezTo>
                      <a:pt x="19413" y="6420"/>
                      <a:pt x="19463" y="6445"/>
                      <a:pt x="19504" y="6481"/>
                    </a:cubicBezTo>
                    <a:cubicBezTo>
                      <a:pt x="19527" y="6434"/>
                      <a:pt x="19588" y="6434"/>
                      <a:pt x="19625" y="6466"/>
                    </a:cubicBezTo>
                    <a:cubicBezTo>
                      <a:pt x="19658" y="6495"/>
                      <a:pt x="19682" y="6538"/>
                      <a:pt x="19702" y="6584"/>
                    </a:cubicBezTo>
                    <a:cubicBezTo>
                      <a:pt x="19722" y="6627"/>
                      <a:pt x="19746" y="6678"/>
                      <a:pt x="19786" y="6699"/>
                    </a:cubicBezTo>
                    <a:cubicBezTo>
                      <a:pt x="19817" y="6692"/>
                      <a:pt x="19837" y="6670"/>
                      <a:pt x="19837" y="6645"/>
                    </a:cubicBezTo>
                    <a:cubicBezTo>
                      <a:pt x="19773" y="6563"/>
                      <a:pt x="19766" y="6445"/>
                      <a:pt x="19817" y="6352"/>
                    </a:cubicBezTo>
                    <a:cubicBezTo>
                      <a:pt x="19830" y="6344"/>
                      <a:pt x="19850" y="6344"/>
                      <a:pt x="19864" y="6337"/>
                    </a:cubicBezTo>
                    <a:cubicBezTo>
                      <a:pt x="19877" y="6309"/>
                      <a:pt x="19877" y="6276"/>
                      <a:pt x="19877" y="6248"/>
                    </a:cubicBezTo>
                    <a:cubicBezTo>
                      <a:pt x="19901" y="6241"/>
                      <a:pt x="19921" y="6226"/>
                      <a:pt x="19928" y="6212"/>
                    </a:cubicBezTo>
                    <a:cubicBezTo>
                      <a:pt x="19894" y="6187"/>
                      <a:pt x="19857" y="6158"/>
                      <a:pt x="19857" y="6112"/>
                    </a:cubicBezTo>
                    <a:cubicBezTo>
                      <a:pt x="19857" y="6097"/>
                      <a:pt x="19864" y="6083"/>
                      <a:pt x="19864" y="6061"/>
                    </a:cubicBezTo>
                    <a:cubicBezTo>
                      <a:pt x="19864" y="6015"/>
                      <a:pt x="19827" y="5983"/>
                      <a:pt x="19800" y="5954"/>
                    </a:cubicBezTo>
                    <a:cubicBezTo>
                      <a:pt x="19769" y="5922"/>
                      <a:pt x="19753" y="5864"/>
                      <a:pt x="19786" y="5843"/>
                    </a:cubicBezTo>
                    <a:cubicBezTo>
                      <a:pt x="19746" y="5850"/>
                      <a:pt x="19722" y="5796"/>
                      <a:pt x="19709" y="5753"/>
                    </a:cubicBezTo>
                    <a:cubicBezTo>
                      <a:pt x="19668" y="5624"/>
                      <a:pt x="19541" y="5556"/>
                      <a:pt x="19426" y="5503"/>
                    </a:cubicBezTo>
                    <a:cubicBezTo>
                      <a:pt x="19440" y="5467"/>
                      <a:pt x="19446" y="5427"/>
                      <a:pt x="19463" y="5392"/>
                    </a:cubicBezTo>
                    <a:cubicBezTo>
                      <a:pt x="19440" y="5384"/>
                      <a:pt x="19413" y="5370"/>
                      <a:pt x="19393" y="5359"/>
                    </a:cubicBezTo>
                    <a:cubicBezTo>
                      <a:pt x="19406" y="5263"/>
                      <a:pt x="19315" y="5180"/>
                      <a:pt x="19221" y="5152"/>
                    </a:cubicBezTo>
                    <a:cubicBezTo>
                      <a:pt x="19251" y="5105"/>
                      <a:pt x="19298" y="5076"/>
                      <a:pt x="19349" y="5062"/>
                    </a:cubicBezTo>
                    <a:cubicBezTo>
                      <a:pt x="19315" y="5044"/>
                      <a:pt x="19322" y="4998"/>
                      <a:pt x="19335" y="4962"/>
                    </a:cubicBezTo>
                    <a:cubicBezTo>
                      <a:pt x="19349" y="4922"/>
                      <a:pt x="19362" y="4879"/>
                      <a:pt x="19335" y="4858"/>
                    </a:cubicBezTo>
                    <a:cubicBezTo>
                      <a:pt x="19376" y="4858"/>
                      <a:pt x="19413" y="4818"/>
                      <a:pt x="19413" y="4776"/>
                    </a:cubicBezTo>
                    <a:cubicBezTo>
                      <a:pt x="19456" y="4783"/>
                      <a:pt x="19497" y="4818"/>
                      <a:pt x="19527" y="4858"/>
                    </a:cubicBezTo>
                    <a:cubicBezTo>
                      <a:pt x="19527" y="4872"/>
                      <a:pt x="19527" y="4879"/>
                      <a:pt x="19534" y="4894"/>
                    </a:cubicBezTo>
                    <a:lnTo>
                      <a:pt x="19746" y="5213"/>
                    </a:lnTo>
                    <a:cubicBezTo>
                      <a:pt x="19766" y="5241"/>
                      <a:pt x="19786" y="5270"/>
                      <a:pt x="19800" y="5302"/>
                    </a:cubicBezTo>
                    <a:cubicBezTo>
                      <a:pt x="19823" y="5338"/>
                      <a:pt x="19843" y="5370"/>
                      <a:pt x="19870" y="5406"/>
                    </a:cubicBezTo>
                    <a:cubicBezTo>
                      <a:pt x="19914" y="5420"/>
                      <a:pt x="19958" y="5453"/>
                      <a:pt x="19985" y="5496"/>
                    </a:cubicBezTo>
                    <a:cubicBezTo>
                      <a:pt x="20005" y="5521"/>
                      <a:pt x="20018" y="5549"/>
                      <a:pt x="20049" y="5564"/>
                    </a:cubicBezTo>
                    <a:cubicBezTo>
                      <a:pt x="20076" y="5578"/>
                      <a:pt x="20119" y="5564"/>
                      <a:pt x="20119" y="5535"/>
                    </a:cubicBezTo>
                    <a:cubicBezTo>
                      <a:pt x="20119" y="5521"/>
                      <a:pt x="20113" y="5496"/>
                      <a:pt x="20096" y="5488"/>
                    </a:cubicBezTo>
                    <a:cubicBezTo>
                      <a:pt x="20076" y="5453"/>
                      <a:pt x="20055" y="5402"/>
                      <a:pt x="20062" y="5359"/>
                    </a:cubicBezTo>
                    <a:cubicBezTo>
                      <a:pt x="20069" y="5313"/>
                      <a:pt x="20119" y="5277"/>
                      <a:pt x="20153" y="5295"/>
                    </a:cubicBezTo>
                    <a:cubicBezTo>
                      <a:pt x="20167" y="5302"/>
                      <a:pt x="20183" y="5316"/>
                      <a:pt x="20197" y="5324"/>
                    </a:cubicBezTo>
                    <a:cubicBezTo>
                      <a:pt x="20217" y="5331"/>
                      <a:pt x="20237" y="5309"/>
                      <a:pt x="20237" y="5288"/>
                    </a:cubicBezTo>
                    <a:cubicBezTo>
                      <a:pt x="20237" y="5270"/>
                      <a:pt x="20227" y="5252"/>
                      <a:pt x="20210" y="5248"/>
                    </a:cubicBezTo>
                    <a:cubicBezTo>
                      <a:pt x="20257" y="5245"/>
                      <a:pt x="20308" y="5220"/>
                      <a:pt x="20294" y="5180"/>
                    </a:cubicBezTo>
                    <a:cubicBezTo>
                      <a:pt x="20288" y="5159"/>
                      <a:pt x="20274" y="5152"/>
                      <a:pt x="20261" y="5127"/>
                    </a:cubicBezTo>
                    <a:cubicBezTo>
                      <a:pt x="20224" y="5051"/>
                      <a:pt x="20379" y="4969"/>
                      <a:pt x="20331" y="4904"/>
                    </a:cubicBezTo>
                    <a:cubicBezTo>
                      <a:pt x="20402" y="4872"/>
                      <a:pt x="20456" y="4804"/>
                      <a:pt x="20493" y="4729"/>
                    </a:cubicBezTo>
                    <a:cubicBezTo>
                      <a:pt x="20500" y="4715"/>
                      <a:pt x="20500" y="4707"/>
                      <a:pt x="20500" y="4693"/>
                    </a:cubicBezTo>
                    <a:cubicBezTo>
                      <a:pt x="20493" y="4647"/>
                      <a:pt x="20429" y="4647"/>
                      <a:pt x="20395" y="4618"/>
                    </a:cubicBezTo>
                    <a:cubicBezTo>
                      <a:pt x="20379" y="4604"/>
                      <a:pt x="20372" y="4578"/>
                      <a:pt x="20365" y="4557"/>
                    </a:cubicBezTo>
                    <a:cubicBezTo>
                      <a:pt x="20331" y="4482"/>
                      <a:pt x="20254" y="4442"/>
                      <a:pt x="20183" y="4407"/>
                    </a:cubicBezTo>
                    <a:cubicBezTo>
                      <a:pt x="20113" y="4367"/>
                      <a:pt x="20042" y="4303"/>
                      <a:pt x="20049" y="4220"/>
                    </a:cubicBezTo>
                    <a:cubicBezTo>
                      <a:pt x="19998" y="4174"/>
                      <a:pt x="19934" y="4152"/>
                      <a:pt x="19870" y="4145"/>
                    </a:cubicBezTo>
                    <a:lnTo>
                      <a:pt x="19870" y="4077"/>
                    </a:lnTo>
                    <a:cubicBezTo>
                      <a:pt x="19817" y="4016"/>
                      <a:pt x="19729" y="3987"/>
                      <a:pt x="19652" y="4009"/>
                    </a:cubicBezTo>
                    <a:cubicBezTo>
                      <a:pt x="19645" y="3987"/>
                      <a:pt x="19638" y="3962"/>
                      <a:pt x="19631" y="3934"/>
                    </a:cubicBezTo>
                    <a:cubicBezTo>
                      <a:pt x="19605" y="3941"/>
                      <a:pt x="19568" y="3955"/>
                      <a:pt x="19541" y="3962"/>
                    </a:cubicBezTo>
                    <a:cubicBezTo>
                      <a:pt x="19541" y="3948"/>
                      <a:pt x="19534" y="3927"/>
                      <a:pt x="19534" y="3912"/>
                    </a:cubicBezTo>
                    <a:cubicBezTo>
                      <a:pt x="19510" y="3919"/>
                      <a:pt x="19497" y="3927"/>
                      <a:pt x="19477" y="3941"/>
                    </a:cubicBezTo>
                    <a:cubicBezTo>
                      <a:pt x="19477" y="3919"/>
                      <a:pt x="19470" y="3894"/>
                      <a:pt x="19470" y="3866"/>
                    </a:cubicBezTo>
                    <a:cubicBezTo>
                      <a:pt x="19440" y="3866"/>
                      <a:pt x="19413" y="3873"/>
                      <a:pt x="19393" y="3873"/>
                    </a:cubicBezTo>
                    <a:cubicBezTo>
                      <a:pt x="19386" y="3830"/>
                      <a:pt x="19369" y="3783"/>
                      <a:pt x="19362" y="3737"/>
                    </a:cubicBezTo>
                    <a:cubicBezTo>
                      <a:pt x="19315" y="3722"/>
                      <a:pt x="19265" y="3701"/>
                      <a:pt x="19221" y="3661"/>
                    </a:cubicBezTo>
                    <a:cubicBezTo>
                      <a:pt x="19221" y="3647"/>
                      <a:pt x="19238" y="3633"/>
                      <a:pt x="19251" y="3626"/>
                    </a:cubicBezTo>
                    <a:cubicBezTo>
                      <a:pt x="19221" y="3640"/>
                      <a:pt x="19194" y="3597"/>
                      <a:pt x="19201" y="3565"/>
                    </a:cubicBezTo>
                    <a:cubicBezTo>
                      <a:pt x="19207" y="3536"/>
                      <a:pt x="19228" y="3511"/>
                      <a:pt x="19244" y="3482"/>
                    </a:cubicBezTo>
                    <a:cubicBezTo>
                      <a:pt x="19258" y="3454"/>
                      <a:pt x="19251" y="3407"/>
                      <a:pt x="19221" y="3400"/>
                    </a:cubicBezTo>
                    <a:cubicBezTo>
                      <a:pt x="19292" y="3393"/>
                      <a:pt x="19356" y="3371"/>
                      <a:pt x="19413" y="3332"/>
                    </a:cubicBezTo>
                    <a:cubicBezTo>
                      <a:pt x="19386" y="3318"/>
                      <a:pt x="19362" y="3285"/>
                      <a:pt x="19349" y="3257"/>
                    </a:cubicBezTo>
                    <a:cubicBezTo>
                      <a:pt x="19356" y="3228"/>
                      <a:pt x="19369" y="3203"/>
                      <a:pt x="19376" y="3174"/>
                    </a:cubicBezTo>
                    <a:cubicBezTo>
                      <a:pt x="19356" y="3138"/>
                      <a:pt x="19329" y="3106"/>
                      <a:pt x="19308" y="3070"/>
                    </a:cubicBezTo>
                    <a:lnTo>
                      <a:pt x="19329" y="3002"/>
                    </a:lnTo>
                    <a:cubicBezTo>
                      <a:pt x="19322" y="2970"/>
                      <a:pt x="19315" y="2934"/>
                      <a:pt x="19308" y="2906"/>
                    </a:cubicBezTo>
                    <a:cubicBezTo>
                      <a:pt x="19292" y="2913"/>
                      <a:pt x="19265" y="2906"/>
                      <a:pt x="19258" y="2881"/>
                    </a:cubicBezTo>
                    <a:cubicBezTo>
                      <a:pt x="19251" y="2859"/>
                      <a:pt x="19251" y="2845"/>
                      <a:pt x="19251" y="2820"/>
                    </a:cubicBezTo>
                    <a:cubicBezTo>
                      <a:pt x="19258" y="2737"/>
                      <a:pt x="19244" y="2655"/>
                      <a:pt x="19221" y="2573"/>
                    </a:cubicBezTo>
                    <a:cubicBezTo>
                      <a:pt x="19214" y="2573"/>
                      <a:pt x="19207" y="2573"/>
                      <a:pt x="19201" y="2580"/>
                    </a:cubicBezTo>
                    <a:cubicBezTo>
                      <a:pt x="19214" y="2558"/>
                      <a:pt x="19201" y="2530"/>
                      <a:pt x="19187" y="2504"/>
                    </a:cubicBezTo>
                    <a:cubicBezTo>
                      <a:pt x="19167" y="2490"/>
                      <a:pt x="19144" y="2483"/>
                      <a:pt x="19117" y="2476"/>
                    </a:cubicBezTo>
                    <a:cubicBezTo>
                      <a:pt x="19046" y="2454"/>
                      <a:pt x="18969" y="2454"/>
                      <a:pt x="18891" y="2461"/>
                    </a:cubicBezTo>
                    <a:cubicBezTo>
                      <a:pt x="18884" y="2379"/>
                      <a:pt x="18854" y="2304"/>
                      <a:pt x="18797" y="2250"/>
                    </a:cubicBezTo>
                    <a:cubicBezTo>
                      <a:pt x="18770" y="2286"/>
                      <a:pt x="18699" y="2250"/>
                      <a:pt x="18706" y="2204"/>
                    </a:cubicBezTo>
                    <a:cubicBezTo>
                      <a:pt x="18693" y="2196"/>
                      <a:pt x="18679" y="2204"/>
                      <a:pt x="18672" y="2214"/>
                    </a:cubicBezTo>
                    <a:lnTo>
                      <a:pt x="18545" y="1989"/>
                    </a:lnTo>
                    <a:cubicBezTo>
                      <a:pt x="18538" y="1971"/>
                      <a:pt x="18531" y="1956"/>
                      <a:pt x="18518" y="1949"/>
                    </a:cubicBezTo>
                    <a:cubicBezTo>
                      <a:pt x="18501" y="1942"/>
                      <a:pt x="18481" y="1956"/>
                      <a:pt x="18481" y="1971"/>
                    </a:cubicBezTo>
                    <a:cubicBezTo>
                      <a:pt x="18481" y="1921"/>
                      <a:pt x="18410" y="1896"/>
                      <a:pt x="18376" y="1935"/>
                    </a:cubicBezTo>
                    <a:cubicBezTo>
                      <a:pt x="18397" y="1888"/>
                      <a:pt x="18289" y="1874"/>
                      <a:pt x="18299" y="1820"/>
                    </a:cubicBezTo>
                    <a:cubicBezTo>
                      <a:pt x="18275" y="1831"/>
                      <a:pt x="18248" y="1838"/>
                      <a:pt x="18228" y="1831"/>
                    </a:cubicBezTo>
                    <a:cubicBezTo>
                      <a:pt x="18205" y="1820"/>
                      <a:pt x="18185" y="1792"/>
                      <a:pt x="18198" y="1770"/>
                    </a:cubicBezTo>
                    <a:lnTo>
                      <a:pt x="18080" y="1770"/>
                    </a:lnTo>
                    <a:cubicBezTo>
                      <a:pt x="18080" y="1745"/>
                      <a:pt x="18063" y="1731"/>
                      <a:pt x="18043" y="1731"/>
                    </a:cubicBezTo>
                    <a:cubicBezTo>
                      <a:pt x="18023" y="1731"/>
                      <a:pt x="18010" y="1738"/>
                      <a:pt x="17986" y="1756"/>
                    </a:cubicBezTo>
                    <a:cubicBezTo>
                      <a:pt x="17993" y="1688"/>
                      <a:pt x="17993" y="1620"/>
                      <a:pt x="17986" y="1552"/>
                    </a:cubicBezTo>
                    <a:cubicBezTo>
                      <a:pt x="17959" y="1559"/>
                      <a:pt x="17929" y="1527"/>
                      <a:pt x="17922" y="1498"/>
                    </a:cubicBezTo>
                    <a:cubicBezTo>
                      <a:pt x="17915" y="1466"/>
                      <a:pt x="17909" y="1437"/>
                      <a:pt x="17888" y="1408"/>
                    </a:cubicBezTo>
                    <a:cubicBezTo>
                      <a:pt x="17858" y="1373"/>
                      <a:pt x="17787" y="1340"/>
                      <a:pt x="17804" y="1297"/>
                    </a:cubicBezTo>
                    <a:cubicBezTo>
                      <a:pt x="17761" y="1297"/>
                      <a:pt x="17730" y="1258"/>
                      <a:pt x="17703" y="1229"/>
                    </a:cubicBezTo>
                    <a:cubicBezTo>
                      <a:pt x="17673" y="1197"/>
                      <a:pt x="17633" y="1176"/>
                      <a:pt x="17599" y="1190"/>
                    </a:cubicBezTo>
                    <a:cubicBezTo>
                      <a:pt x="17612" y="1176"/>
                      <a:pt x="17606" y="1154"/>
                      <a:pt x="17592" y="1147"/>
                    </a:cubicBezTo>
                    <a:cubicBezTo>
                      <a:pt x="17579" y="1140"/>
                      <a:pt x="17555" y="1129"/>
                      <a:pt x="17542" y="1129"/>
                    </a:cubicBezTo>
                    <a:cubicBezTo>
                      <a:pt x="17508" y="1129"/>
                      <a:pt x="17478" y="1122"/>
                      <a:pt x="17444" y="1122"/>
                    </a:cubicBezTo>
                    <a:cubicBezTo>
                      <a:pt x="17407" y="1122"/>
                      <a:pt x="17370" y="1115"/>
                      <a:pt x="17343" y="1140"/>
                    </a:cubicBezTo>
                    <a:cubicBezTo>
                      <a:pt x="17313" y="1161"/>
                      <a:pt x="17303" y="1204"/>
                      <a:pt x="17330" y="1229"/>
                    </a:cubicBezTo>
                    <a:cubicBezTo>
                      <a:pt x="17259" y="1258"/>
                      <a:pt x="17188" y="1265"/>
                      <a:pt x="17118" y="1265"/>
                    </a:cubicBezTo>
                    <a:cubicBezTo>
                      <a:pt x="17125" y="1297"/>
                      <a:pt x="17138" y="1326"/>
                      <a:pt x="17162" y="1340"/>
                    </a:cubicBezTo>
                    <a:cubicBezTo>
                      <a:pt x="17125" y="1355"/>
                      <a:pt x="17091" y="1362"/>
                      <a:pt x="17054" y="1380"/>
                    </a:cubicBezTo>
                    <a:cubicBezTo>
                      <a:pt x="17071" y="1340"/>
                      <a:pt x="17020" y="1312"/>
                      <a:pt x="16983" y="1319"/>
                    </a:cubicBezTo>
                    <a:cubicBezTo>
                      <a:pt x="16950" y="1319"/>
                      <a:pt x="16913" y="1340"/>
                      <a:pt x="16879" y="1326"/>
                    </a:cubicBezTo>
                    <a:cubicBezTo>
                      <a:pt x="16892" y="1355"/>
                      <a:pt x="16862" y="1387"/>
                      <a:pt x="16835" y="1387"/>
                    </a:cubicBezTo>
                    <a:cubicBezTo>
                      <a:pt x="16805" y="1387"/>
                      <a:pt x="16788" y="1355"/>
                      <a:pt x="16781" y="1326"/>
                    </a:cubicBezTo>
                    <a:cubicBezTo>
                      <a:pt x="16771" y="1297"/>
                      <a:pt x="16795" y="1265"/>
                      <a:pt x="16815" y="1244"/>
                    </a:cubicBezTo>
                    <a:cubicBezTo>
                      <a:pt x="16801" y="1222"/>
                      <a:pt x="16788" y="1204"/>
                      <a:pt x="16771" y="1183"/>
                    </a:cubicBezTo>
                    <a:cubicBezTo>
                      <a:pt x="16781" y="1161"/>
                      <a:pt x="16771" y="1129"/>
                      <a:pt x="16758" y="1107"/>
                    </a:cubicBezTo>
                    <a:cubicBezTo>
                      <a:pt x="16751" y="1100"/>
                      <a:pt x="16738" y="1093"/>
                      <a:pt x="16731" y="1079"/>
                    </a:cubicBezTo>
                    <a:cubicBezTo>
                      <a:pt x="16724" y="1064"/>
                      <a:pt x="16724" y="1047"/>
                      <a:pt x="16731" y="1032"/>
                    </a:cubicBezTo>
                    <a:cubicBezTo>
                      <a:pt x="16738" y="978"/>
                      <a:pt x="16744" y="921"/>
                      <a:pt x="16758" y="867"/>
                    </a:cubicBezTo>
                    <a:cubicBezTo>
                      <a:pt x="16751" y="821"/>
                      <a:pt x="16724" y="778"/>
                      <a:pt x="16674" y="764"/>
                    </a:cubicBezTo>
                    <a:cubicBezTo>
                      <a:pt x="16660" y="756"/>
                      <a:pt x="16653" y="756"/>
                      <a:pt x="16640" y="746"/>
                    </a:cubicBezTo>
                    <a:cubicBezTo>
                      <a:pt x="16630" y="738"/>
                      <a:pt x="16630" y="731"/>
                      <a:pt x="16623" y="717"/>
                    </a:cubicBezTo>
                    <a:cubicBezTo>
                      <a:pt x="16610" y="670"/>
                      <a:pt x="16603" y="620"/>
                      <a:pt x="16590" y="574"/>
                    </a:cubicBezTo>
                    <a:cubicBezTo>
                      <a:pt x="16583" y="545"/>
                      <a:pt x="16576" y="513"/>
                      <a:pt x="16590" y="484"/>
                    </a:cubicBezTo>
                    <a:cubicBezTo>
                      <a:pt x="16596" y="470"/>
                      <a:pt x="16603" y="456"/>
                      <a:pt x="16603" y="438"/>
                    </a:cubicBezTo>
                    <a:cubicBezTo>
                      <a:pt x="16603" y="430"/>
                      <a:pt x="16590" y="423"/>
                      <a:pt x="16590" y="423"/>
                    </a:cubicBezTo>
                    <a:cubicBezTo>
                      <a:pt x="16546" y="395"/>
                      <a:pt x="16482" y="362"/>
                      <a:pt x="16441" y="395"/>
                    </a:cubicBezTo>
                    <a:cubicBezTo>
                      <a:pt x="16421" y="409"/>
                      <a:pt x="16411" y="430"/>
                      <a:pt x="16391" y="430"/>
                    </a:cubicBezTo>
                    <a:cubicBezTo>
                      <a:pt x="16371" y="438"/>
                      <a:pt x="16351" y="423"/>
                      <a:pt x="16334" y="430"/>
                    </a:cubicBezTo>
                    <a:cubicBezTo>
                      <a:pt x="16314" y="438"/>
                      <a:pt x="16307" y="477"/>
                      <a:pt x="16287" y="484"/>
                    </a:cubicBezTo>
                    <a:cubicBezTo>
                      <a:pt x="16263" y="491"/>
                      <a:pt x="16236" y="477"/>
                      <a:pt x="16216" y="477"/>
                    </a:cubicBezTo>
                    <a:cubicBezTo>
                      <a:pt x="16199" y="477"/>
                      <a:pt x="16186" y="484"/>
                      <a:pt x="16172" y="491"/>
                    </a:cubicBezTo>
                    <a:lnTo>
                      <a:pt x="16044" y="559"/>
                    </a:lnTo>
                    <a:cubicBezTo>
                      <a:pt x="16031" y="567"/>
                      <a:pt x="16017" y="574"/>
                      <a:pt x="16011" y="581"/>
                    </a:cubicBezTo>
                    <a:cubicBezTo>
                      <a:pt x="16004" y="588"/>
                      <a:pt x="15997" y="606"/>
                      <a:pt x="15991" y="613"/>
                    </a:cubicBezTo>
                    <a:cubicBezTo>
                      <a:pt x="15974" y="635"/>
                      <a:pt x="15960" y="649"/>
                      <a:pt x="15940" y="663"/>
                    </a:cubicBezTo>
                    <a:cubicBezTo>
                      <a:pt x="15890" y="710"/>
                      <a:pt x="15839" y="764"/>
                      <a:pt x="15792" y="807"/>
                    </a:cubicBezTo>
                    <a:cubicBezTo>
                      <a:pt x="15755" y="839"/>
                      <a:pt x="15721" y="882"/>
                      <a:pt x="15735" y="921"/>
                    </a:cubicBezTo>
                    <a:cubicBezTo>
                      <a:pt x="15742" y="943"/>
                      <a:pt x="15742" y="971"/>
                      <a:pt x="15721" y="971"/>
                    </a:cubicBezTo>
                    <a:cubicBezTo>
                      <a:pt x="15664" y="928"/>
                      <a:pt x="15657" y="839"/>
                      <a:pt x="15684" y="764"/>
                    </a:cubicBezTo>
                    <a:cubicBezTo>
                      <a:pt x="15715" y="696"/>
                      <a:pt x="15762" y="635"/>
                      <a:pt x="15819" y="581"/>
                    </a:cubicBezTo>
                    <a:cubicBezTo>
                      <a:pt x="15883" y="513"/>
                      <a:pt x="15954" y="448"/>
                      <a:pt x="16017" y="380"/>
                    </a:cubicBezTo>
                    <a:cubicBezTo>
                      <a:pt x="15991" y="348"/>
                      <a:pt x="15954" y="341"/>
                      <a:pt x="15920" y="348"/>
                    </a:cubicBezTo>
                    <a:lnTo>
                      <a:pt x="15920" y="280"/>
                    </a:lnTo>
                    <a:cubicBezTo>
                      <a:pt x="15832" y="258"/>
                      <a:pt x="15742" y="266"/>
                      <a:pt x="15664" y="319"/>
                    </a:cubicBezTo>
                    <a:cubicBezTo>
                      <a:pt x="15644" y="334"/>
                      <a:pt x="15620" y="348"/>
                      <a:pt x="15593" y="348"/>
                    </a:cubicBezTo>
                    <a:cubicBezTo>
                      <a:pt x="15567" y="348"/>
                      <a:pt x="15530" y="334"/>
                      <a:pt x="15503" y="334"/>
                    </a:cubicBezTo>
                    <a:cubicBezTo>
                      <a:pt x="15459" y="334"/>
                      <a:pt x="15422" y="370"/>
                      <a:pt x="15395" y="409"/>
                    </a:cubicBezTo>
                    <a:cubicBezTo>
                      <a:pt x="15365" y="445"/>
                      <a:pt x="15341" y="484"/>
                      <a:pt x="15304" y="513"/>
                    </a:cubicBezTo>
                    <a:cubicBezTo>
                      <a:pt x="15284" y="538"/>
                      <a:pt x="15260" y="567"/>
                      <a:pt x="15260" y="595"/>
                    </a:cubicBezTo>
                    <a:cubicBezTo>
                      <a:pt x="15260" y="613"/>
                      <a:pt x="15270" y="627"/>
                      <a:pt x="15270" y="642"/>
                    </a:cubicBezTo>
                    <a:cubicBezTo>
                      <a:pt x="15260" y="681"/>
                      <a:pt x="15213" y="696"/>
                      <a:pt x="15193" y="724"/>
                    </a:cubicBezTo>
                    <a:cubicBezTo>
                      <a:pt x="15176" y="746"/>
                      <a:pt x="15183" y="785"/>
                      <a:pt x="15169" y="807"/>
                    </a:cubicBezTo>
                    <a:cubicBezTo>
                      <a:pt x="15149" y="839"/>
                      <a:pt x="15092" y="839"/>
                      <a:pt x="15079" y="875"/>
                    </a:cubicBezTo>
                    <a:cubicBezTo>
                      <a:pt x="15072" y="889"/>
                      <a:pt x="15079" y="914"/>
                      <a:pt x="15085" y="928"/>
                    </a:cubicBezTo>
                    <a:cubicBezTo>
                      <a:pt x="15099" y="1004"/>
                      <a:pt x="15028" y="1093"/>
                      <a:pt x="15079" y="1154"/>
                    </a:cubicBezTo>
                    <a:cubicBezTo>
                      <a:pt x="15015" y="1183"/>
                      <a:pt x="15001" y="1272"/>
                      <a:pt x="15001" y="1340"/>
                    </a:cubicBezTo>
                    <a:cubicBezTo>
                      <a:pt x="15001" y="1394"/>
                      <a:pt x="14994" y="1448"/>
                      <a:pt x="14994" y="1498"/>
                    </a:cubicBezTo>
                    <a:cubicBezTo>
                      <a:pt x="14988" y="1620"/>
                      <a:pt x="14988" y="1745"/>
                      <a:pt x="15015" y="1867"/>
                    </a:cubicBezTo>
                    <a:cubicBezTo>
                      <a:pt x="15028" y="1921"/>
                      <a:pt x="15052" y="1971"/>
                      <a:pt x="15042" y="2024"/>
                    </a:cubicBezTo>
                    <a:cubicBezTo>
                      <a:pt x="15042" y="2046"/>
                      <a:pt x="15028" y="2071"/>
                      <a:pt x="15028" y="2100"/>
                    </a:cubicBezTo>
                    <a:cubicBezTo>
                      <a:pt x="15028" y="2168"/>
                      <a:pt x="15085" y="2221"/>
                      <a:pt x="15143" y="2257"/>
                    </a:cubicBezTo>
                    <a:cubicBezTo>
                      <a:pt x="15112" y="2304"/>
                      <a:pt x="15139" y="2361"/>
                      <a:pt x="15176" y="2393"/>
                    </a:cubicBezTo>
                    <a:cubicBezTo>
                      <a:pt x="15210" y="2422"/>
                      <a:pt x="15260" y="2454"/>
                      <a:pt x="15291" y="2490"/>
                    </a:cubicBezTo>
                    <a:cubicBezTo>
                      <a:pt x="15311" y="2522"/>
                      <a:pt x="15318" y="2551"/>
                      <a:pt x="15341" y="2580"/>
                    </a:cubicBezTo>
                    <a:cubicBezTo>
                      <a:pt x="15402" y="2662"/>
                      <a:pt x="15536" y="2655"/>
                      <a:pt x="15587" y="2737"/>
                    </a:cubicBezTo>
                    <a:cubicBezTo>
                      <a:pt x="15607" y="2777"/>
                      <a:pt x="15614" y="2830"/>
                      <a:pt x="15657" y="2838"/>
                    </a:cubicBezTo>
                    <a:cubicBezTo>
                      <a:pt x="15678" y="2838"/>
                      <a:pt x="15691" y="2830"/>
                      <a:pt x="15708" y="2820"/>
                    </a:cubicBezTo>
                    <a:cubicBezTo>
                      <a:pt x="15772" y="2791"/>
                      <a:pt x="15849" y="2784"/>
                      <a:pt x="15927" y="2784"/>
                    </a:cubicBezTo>
                    <a:cubicBezTo>
                      <a:pt x="15967" y="2784"/>
                      <a:pt x="16007" y="2780"/>
                      <a:pt x="16044" y="2805"/>
                    </a:cubicBezTo>
                    <a:cubicBezTo>
                      <a:pt x="16078" y="2827"/>
                      <a:pt x="16095" y="2895"/>
                      <a:pt x="16061" y="2920"/>
                    </a:cubicBezTo>
                    <a:cubicBezTo>
                      <a:pt x="16004" y="2906"/>
                      <a:pt x="15947" y="2895"/>
                      <a:pt x="15896" y="2920"/>
                    </a:cubicBezTo>
                    <a:cubicBezTo>
                      <a:pt x="15849" y="2941"/>
                      <a:pt x="15819" y="3024"/>
                      <a:pt x="15856" y="3070"/>
                    </a:cubicBezTo>
                    <a:cubicBezTo>
                      <a:pt x="15805" y="3099"/>
                      <a:pt x="15805" y="3203"/>
                      <a:pt x="15839" y="3250"/>
                    </a:cubicBezTo>
                    <a:cubicBezTo>
                      <a:pt x="15812" y="3264"/>
                      <a:pt x="15799" y="3303"/>
                      <a:pt x="15805" y="3332"/>
                    </a:cubicBezTo>
                    <a:cubicBezTo>
                      <a:pt x="15812" y="3361"/>
                      <a:pt x="15826" y="3393"/>
                      <a:pt x="15849" y="3421"/>
                    </a:cubicBezTo>
                    <a:cubicBezTo>
                      <a:pt x="15792" y="3447"/>
                      <a:pt x="15805" y="3536"/>
                      <a:pt x="15799" y="3597"/>
                    </a:cubicBezTo>
                    <a:cubicBezTo>
                      <a:pt x="15792" y="3661"/>
                      <a:pt x="15748" y="3715"/>
                      <a:pt x="15748" y="3783"/>
                    </a:cubicBezTo>
                    <a:cubicBezTo>
                      <a:pt x="15748" y="3812"/>
                      <a:pt x="15762" y="3841"/>
                      <a:pt x="15762" y="3873"/>
                    </a:cubicBezTo>
                    <a:cubicBezTo>
                      <a:pt x="15762" y="3901"/>
                      <a:pt x="15748" y="3934"/>
                      <a:pt x="15721" y="3941"/>
                    </a:cubicBezTo>
                    <a:cubicBezTo>
                      <a:pt x="15657" y="3948"/>
                      <a:pt x="15657" y="3819"/>
                      <a:pt x="15593" y="3812"/>
                    </a:cubicBezTo>
                    <a:cubicBezTo>
                      <a:pt x="15607" y="3880"/>
                      <a:pt x="15509" y="3955"/>
                      <a:pt x="15560" y="4009"/>
                    </a:cubicBezTo>
                    <a:cubicBezTo>
                      <a:pt x="15567" y="4016"/>
                      <a:pt x="15580" y="4023"/>
                      <a:pt x="15593" y="4038"/>
                    </a:cubicBezTo>
                    <a:cubicBezTo>
                      <a:pt x="15614" y="4070"/>
                      <a:pt x="15580" y="4106"/>
                      <a:pt x="15567" y="4138"/>
                    </a:cubicBezTo>
                    <a:cubicBezTo>
                      <a:pt x="15550" y="4174"/>
                      <a:pt x="15560" y="4220"/>
                      <a:pt x="15587" y="4242"/>
                    </a:cubicBezTo>
                    <a:cubicBezTo>
                      <a:pt x="15560" y="4249"/>
                      <a:pt x="15536" y="4278"/>
                      <a:pt x="15509" y="4303"/>
                    </a:cubicBezTo>
                    <a:cubicBezTo>
                      <a:pt x="15482" y="4324"/>
                      <a:pt x="15439" y="4331"/>
                      <a:pt x="15425" y="4303"/>
                    </a:cubicBezTo>
                    <a:cubicBezTo>
                      <a:pt x="15402" y="4270"/>
                      <a:pt x="15432" y="4220"/>
                      <a:pt x="15418" y="4188"/>
                    </a:cubicBezTo>
                    <a:cubicBezTo>
                      <a:pt x="15402" y="4167"/>
                      <a:pt x="15381" y="4159"/>
                      <a:pt x="15361" y="4145"/>
                    </a:cubicBezTo>
                    <a:cubicBezTo>
                      <a:pt x="15297" y="4098"/>
                      <a:pt x="15297" y="3995"/>
                      <a:pt x="15240" y="3941"/>
                    </a:cubicBezTo>
                    <a:cubicBezTo>
                      <a:pt x="15277" y="3927"/>
                      <a:pt x="15318" y="3916"/>
                      <a:pt x="15341" y="3880"/>
                    </a:cubicBezTo>
                    <a:cubicBezTo>
                      <a:pt x="15361" y="3841"/>
                      <a:pt x="15348" y="3783"/>
                      <a:pt x="15311" y="3783"/>
                    </a:cubicBezTo>
                    <a:cubicBezTo>
                      <a:pt x="15361" y="3737"/>
                      <a:pt x="15375" y="3661"/>
                      <a:pt x="15348" y="3604"/>
                    </a:cubicBezTo>
                    <a:cubicBezTo>
                      <a:pt x="15341" y="3579"/>
                      <a:pt x="15324" y="3565"/>
                      <a:pt x="15311" y="3543"/>
                    </a:cubicBezTo>
                    <a:cubicBezTo>
                      <a:pt x="15297" y="3529"/>
                      <a:pt x="15291" y="3504"/>
                      <a:pt x="15277" y="3490"/>
                    </a:cubicBezTo>
                    <a:cubicBezTo>
                      <a:pt x="15240" y="3447"/>
                      <a:pt x="15213" y="3400"/>
                      <a:pt x="15176" y="3353"/>
                    </a:cubicBezTo>
                    <a:cubicBezTo>
                      <a:pt x="15156" y="3325"/>
                      <a:pt x="15132" y="3293"/>
                      <a:pt x="15099" y="3278"/>
                    </a:cubicBezTo>
                    <a:cubicBezTo>
                      <a:pt x="15062" y="3260"/>
                      <a:pt x="15021" y="3278"/>
                      <a:pt x="15008" y="3318"/>
                    </a:cubicBezTo>
                    <a:cubicBezTo>
                      <a:pt x="15001" y="3346"/>
                      <a:pt x="15015" y="3378"/>
                      <a:pt x="15008" y="3407"/>
                    </a:cubicBezTo>
                    <a:cubicBezTo>
                      <a:pt x="15001" y="3429"/>
                      <a:pt x="14964" y="3454"/>
                      <a:pt x="14971" y="3475"/>
                    </a:cubicBezTo>
                    <a:cubicBezTo>
                      <a:pt x="14981" y="3497"/>
                      <a:pt x="15008" y="3511"/>
                      <a:pt x="15008" y="3536"/>
                    </a:cubicBezTo>
                    <a:cubicBezTo>
                      <a:pt x="15008" y="3550"/>
                      <a:pt x="14981" y="3558"/>
                      <a:pt x="14971" y="3572"/>
                    </a:cubicBezTo>
                    <a:cubicBezTo>
                      <a:pt x="14951" y="3597"/>
                      <a:pt x="14971" y="3629"/>
                      <a:pt x="14988" y="3661"/>
                    </a:cubicBezTo>
                    <a:cubicBezTo>
                      <a:pt x="15001" y="3690"/>
                      <a:pt x="15001" y="3737"/>
                      <a:pt x="14971" y="3744"/>
                    </a:cubicBezTo>
                    <a:cubicBezTo>
                      <a:pt x="14944" y="3769"/>
                      <a:pt x="14894" y="3744"/>
                      <a:pt x="14880" y="3715"/>
                    </a:cubicBezTo>
                    <a:cubicBezTo>
                      <a:pt x="14860" y="3679"/>
                      <a:pt x="14867" y="3640"/>
                      <a:pt x="14867" y="3597"/>
                    </a:cubicBezTo>
                    <a:cubicBezTo>
                      <a:pt x="14867" y="3565"/>
                      <a:pt x="14873" y="3543"/>
                      <a:pt x="14873" y="3511"/>
                    </a:cubicBezTo>
                    <a:lnTo>
                      <a:pt x="14873" y="3475"/>
                    </a:lnTo>
                    <a:cubicBezTo>
                      <a:pt x="14867" y="3421"/>
                      <a:pt x="14816" y="3386"/>
                      <a:pt x="14833" y="3339"/>
                    </a:cubicBezTo>
                    <a:cubicBezTo>
                      <a:pt x="14846" y="3303"/>
                      <a:pt x="14910" y="3285"/>
                      <a:pt x="14910" y="3242"/>
                    </a:cubicBezTo>
                    <a:cubicBezTo>
                      <a:pt x="14910" y="3214"/>
                      <a:pt x="14880" y="3181"/>
                      <a:pt x="14887" y="3153"/>
                    </a:cubicBezTo>
                    <a:cubicBezTo>
                      <a:pt x="14894" y="3121"/>
                      <a:pt x="14924" y="3106"/>
                      <a:pt x="14931" y="3085"/>
                    </a:cubicBezTo>
                    <a:cubicBezTo>
                      <a:pt x="14944" y="3053"/>
                      <a:pt x="14924" y="3017"/>
                      <a:pt x="14900" y="3002"/>
                    </a:cubicBezTo>
                    <a:cubicBezTo>
                      <a:pt x="14873" y="2988"/>
                      <a:pt x="14846" y="2977"/>
                      <a:pt x="14816" y="2970"/>
                    </a:cubicBezTo>
                    <a:cubicBezTo>
                      <a:pt x="14762" y="2963"/>
                      <a:pt x="14705" y="2956"/>
                      <a:pt x="14655" y="2949"/>
                    </a:cubicBezTo>
                    <a:cubicBezTo>
                      <a:pt x="14621" y="2941"/>
                      <a:pt x="14577" y="2941"/>
                      <a:pt x="14557" y="2970"/>
                    </a:cubicBezTo>
                    <a:cubicBezTo>
                      <a:pt x="14513" y="2913"/>
                      <a:pt x="14513" y="2813"/>
                      <a:pt x="14570" y="2755"/>
                    </a:cubicBezTo>
                    <a:cubicBezTo>
                      <a:pt x="14604" y="2762"/>
                      <a:pt x="14648" y="2730"/>
                      <a:pt x="14655" y="2687"/>
                    </a:cubicBezTo>
                    <a:cubicBezTo>
                      <a:pt x="14661" y="2648"/>
                      <a:pt x="14628" y="2605"/>
                      <a:pt x="14591" y="2598"/>
                    </a:cubicBezTo>
                    <a:cubicBezTo>
                      <a:pt x="14634" y="2537"/>
                      <a:pt x="14611" y="2436"/>
                      <a:pt x="14557" y="2393"/>
                    </a:cubicBezTo>
                    <a:cubicBezTo>
                      <a:pt x="14520" y="2361"/>
                      <a:pt x="14463" y="2347"/>
                      <a:pt x="14463" y="2304"/>
                    </a:cubicBezTo>
                    <a:cubicBezTo>
                      <a:pt x="14463" y="2279"/>
                      <a:pt x="14473" y="2257"/>
                      <a:pt x="14463" y="2236"/>
                    </a:cubicBezTo>
                    <a:cubicBezTo>
                      <a:pt x="14456" y="2221"/>
                      <a:pt x="14443" y="2221"/>
                      <a:pt x="14436" y="2204"/>
                    </a:cubicBezTo>
                    <a:cubicBezTo>
                      <a:pt x="14372" y="2161"/>
                      <a:pt x="14385" y="2053"/>
                      <a:pt x="14416" y="1971"/>
                    </a:cubicBezTo>
                    <a:cubicBezTo>
                      <a:pt x="14379" y="1971"/>
                      <a:pt x="14352" y="1942"/>
                      <a:pt x="14338" y="1906"/>
                    </a:cubicBezTo>
                    <a:cubicBezTo>
                      <a:pt x="14321" y="1867"/>
                      <a:pt x="14321" y="1831"/>
                      <a:pt x="14332" y="1792"/>
                    </a:cubicBezTo>
                    <a:cubicBezTo>
                      <a:pt x="14295" y="1784"/>
                      <a:pt x="14261" y="1784"/>
                      <a:pt x="14224" y="1784"/>
                    </a:cubicBezTo>
                    <a:cubicBezTo>
                      <a:pt x="14261" y="1702"/>
                      <a:pt x="14126" y="1613"/>
                      <a:pt x="14167" y="1537"/>
                    </a:cubicBezTo>
                    <a:cubicBezTo>
                      <a:pt x="14184" y="1505"/>
                      <a:pt x="14224" y="1491"/>
                      <a:pt x="14244" y="1469"/>
                    </a:cubicBezTo>
                    <a:cubicBezTo>
                      <a:pt x="14301" y="1416"/>
                      <a:pt x="14301" y="1326"/>
                      <a:pt x="14295" y="1251"/>
                    </a:cubicBezTo>
                    <a:cubicBezTo>
                      <a:pt x="14321" y="1251"/>
                      <a:pt x="14345" y="1229"/>
                      <a:pt x="14358" y="1204"/>
                    </a:cubicBezTo>
                    <a:cubicBezTo>
                      <a:pt x="14332" y="1161"/>
                      <a:pt x="14261" y="1154"/>
                      <a:pt x="14237" y="1100"/>
                    </a:cubicBezTo>
                    <a:cubicBezTo>
                      <a:pt x="14224" y="1064"/>
                      <a:pt x="14244" y="1025"/>
                      <a:pt x="14274" y="996"/>
                    </a:cubicBezTo>
                    <a:cubicBezTo>
                      <a:pt x="14301" y="964"/>
                      <a:pt x="14332" y="943"/>
                      <a:pt x="14352" y="914"/>
                    </a:cubicBezTo>
                    <a:cubicBezTo>
                      <a:pt x="14409" y="943"/>
                      <a:pt x="14443" y="1011"/>
                      <a:pt x="14429" y="1072"/>
                    </a:cubicBezTo>
                    <a:cubicBezTo>
                      <a:pt x="14436" y="1039"/>
                      <a:pt x="14473" y="1043"/>
                      <a:pt x="14500" y="1054"/>
                    </a:cubicBezTo>
                    <a:cubicBezTo>
                      <a:pt x="14527" y="1061"/>
                      <a:pt x="14557" y="1086"/>
                      <a:pt x="14577" y="1072"/>
                    </a:cubicBezTo>
                    <a:cubicBezTo>
                      <a:pt x="14604" y="1054"/>
                      <a:pt x="14611" y="1004"/>
                      <a:pt x="14641" y="1011"/>
                    </a:cubicBezTo>
                    <a:cubicBezTo>
                      <a:pt x="14611" y="989"/>
                      <a:pt x="14611" y="936"/>
                      <a:pt x="14628" y="896"/>
                    </a:cubicBezTo>
                    <a:cubicBezTo>
                      <a:pt x="14641" y="860"/>
                      <a:pt x="14668" y="832"/>
                      <a:pt x="14675" y="792"/>
                    </a:cubicBezTo>
                    <a:cubicBezTo>
                      <a:pt x="14682" y="771"/>
                      <a:pt x="14682" y="756"/>
                      <a:pt x="14682" y="731"/>
                    </a:cubicBezTo>
                    <a:cubicBezTo>
                      <a:pt x="14692" y="710"/>
                      <a:pt x="14705" y="688"/>
                      <a:pt x="14719" y="663"/>
                    </a:cubicBezTo>
                    <a:cubicBezTo>
                      <a:pt x="14776" y="574"/>
                      <a:pt x="14816" y="477"/>
                      <a:pt x="14853" y="380"/>
                    </a:cubicBezTo>
                    <a:cubicBezTo>
                      <a:pt x="14880" y="305"/>
                      <a:pt x="14900" y="223"/>
                      <a:pt x="14951" y="169"/>
                    </a:cubicBezTo>
                    <a:cubicBezTo>
                      <a:pt x="14816" y="162"/>
                      <a:pt x="14682" y="140"/>
                      <a:pt x="14550" y="108"/>
                    </a:cubicBezTo>
                    <a:cubicBezTo>
                      <a:pt x="14493" y="33"/>
                      <a:pt x="14392" y="11"/>
                      <a:pt x="14301" y="4"/>
                    </a:cubicBezTo>
                    <a:cubicBezTo>
                      <a:pt x="14274" y="-3"/>
                      <a:pt x="14237" y="-3"/>
                      <a:pt x="14210" y="18"/>
                    </a:cubicBezTo>
                    <a:cubicBezTo>
                      <a:pt x="14184" y="40"/>
                      <a:pt x="14173" y="87"/>
                      <a:pt x="14210" y="101"/>
                    </a:cubicBezTo>
                    <a:cubicBezTo>
                      <a:pt x="14056" y="65"/>
                      <a:pt x="13884" y="223"/>
                      <a:pt x="13894" y="387"/>
                    </a:cubicBezTo>
                    <a:cubicBezTo>
                      <a:pt x="13894" y="409"/>
                      <a:pt x="13901" y="430"/>
                      <a:pt x="13901" y="448"/>
                    </a:cubicBezTo>
                    <a:cubicBezTo>
                      <a:pt x="13901" y="463"/>
                      <a:pt x="13908" y="484"/>
                      <a:pt x="13901" y="498"/>
                    </a:cubicBezTo>
                    <a:cubicBezTo>
                      <a:pt x="13914" y="581"/>
                      <a:pt x="13914" y="663"/>
                      <a:pt x="13884" y="738"/>
                    </a:cubicBezTo>
                    <a:cubicBezTo>
                      <a:pt x="13894" y="785"/>
                      <a:pt x="13908" y="832"/>
                      <a:pt x="13914" y="875"/>
                    </a:cubicBezTo>
                    <a:lnTo>
                      <a:pt x="13978" y="1190"/>
                    </a:lnTo>
                    <a:cubicBezTo>
                      <a:pt x="13998" y="1176"/>
                      <a:pt x="14019" y="1204"/>
                      <a:pt x="14012" y="1229"/>
                    </a:cubicBezTo>
                    <a:cubicBezTo>
                      <a:pt x="14005" y="1251"/>
                      <a:pt x="13985" y="1265"/>
                      <a:pt x="13978" y="1287"/>
                    </a:cubicBezTo>
                    <a:cubicBezTo>
                      <a:pt x="13961" y="1312"/>
                      <a:pt x="13972" y="1340"/>
                      <a:pt x="13972" y="1373"/>
                    </a:cubicBezTo>
                    <a:cubicBezTo>
                      <a:pt x="13978" y="1416"/>
                      <a:pt x="13985" y="1469"/>
                      <a:pt x="13985" y="1512"/>
                    </a:cubicBezTo>
                    <a:cubicBezTo>
                      <a:pt x="13985" y="1537"/>
                      <a:pt x="13992" y="1566"/>
                      <a:pt x="13978" y="1587"/>
                    </a:cubicBezTo>
                    <a:cubicBezTo>
                      <a:pt x="13972" y="1613"/>
                      <a:pt x="13941" y="1627"/>
                      <a:pt x="13921" y="1613"/>
                    </a:cubicBezTo>
                    <a:cubicBezTo>
                      <a:pt x="13928" y="1695"/>
                      <a:pt x="13884" y="1777"/>
                      <a:pt x="13823" y="1820"/>
                    </a:cubicBezTo>
                    <a:cubicBezTo>
                      <a:pt x="13850" y="1820"/>
                      <a:pt x="13871" y="1853"/>
                      <a:pt x="13877" y="1881"/>
                    </a:cubicBezTo>
                    <a:cubicBezTo>
                      <a:pt x="13807" y="1928"/>
                      <a:pt x="13736" y="1964"/>
                      <a:pt x="13665" y="1996"/>
                    </a:cubicBezTo>
                    <a:cubicBezTo>
                      <a:pt x="13652" y="2032"/>
                      <a:pt x="13672" y="2078"/>
                      <a:pt x="13702" y="2100"/>
                    </a:cubicBezTo>
                    <a:cubicBezTo>
                      <a:pt x="13716" y="2107"/>
                      <a:pt x="13736" y="2114"/>
                      <a:pt x="13743" y="2128"/>
                    </a:cubicBezTo>
                    <a:cubicBezTo>
                      <a:pt x="13760" y="2153"/>
                      <a:pt x="13753" y="2175"/>
                      <a:pt x="13743" y="2196"/>
                    </a:cubicBezTo>
                    <a:cubicBezTo>
                      <a:pt x="13723" y="2250"/>
                      <a:pt x="13709" y="2311"/>
                      <a:pt x="13689" y="2361"/>
                    </a:cubicBezTo>
                    <a:cubicBezTo>
                      <a:pt x="13702" y="2372"/>
                      <a:pt x="13709" y="2393"/>
                      <a:pt x="13709" y="2415"/>
                    </a:cubicBezTo>
                    <a:lnTo>
                      <a:pt x="13753" y="2820"/>
                    </a:lnTo>
                    <a:cubicBezTo>
                      <a:pt x="13864" y="2888"/>
                      <a:pt x="13978" y="2970"/>
                      <a:pt x="14019" y="3099"/>
                    </a:cubicBezTo>
                    <a:cubicBezTo>
                      <a:pt x="13941" y="3146"/>
                      <a:pt x="13837" y="3099"/>
                      <a:pt x="13807" y="3010"/>
                    </a:cubicBezTo>
                    <a:cubicBezTo>
                      <a:pt x="13729" y="3017"/>
                      <a:pt x="13645" y="2967"/>
                      <a:pt x="13611" y="2895"/>
                    </a:cubicBezTo>
                    <a:cubicBezTo>
                      <a:pt x="13595" y="2863"/>
                      <a:pt x="13588" y="2838"/>
                      <a:pt x="13574" y="2813"/>
                    </a:cubicBezTo>
                    <a:cubicBezTo>
                      <a:pt x="13554" y="2791"/>
                      <a:pt x="13524" y="2777"/>
                      <a:pt x="13497" y="2791"/>
                    </a:cubicBezTo>
                    <a:cubicBezTo>
                      <a:pt x="13484" y="2820"/>
                      <a:pt x="13470" y="2845"/>
                      <a:pt x="13453" y="2873"/>
                    </a:cubicBezTo>
                    <a:cubicBezTo>
                      <a:pt x="13440" y="2838"/>
                      <a:pt x="13383" y="2852"/>
                      <a:pt x="13369" y="2888"/>
                    </a:cubicBezTo>
                    <a:cubicBezTo>
                      <a:pt x="13356" y="2920"/>
                      <a:pt x="13362" y="2963"/>
                      <a:pt x="13356" y="3002"/>
                    </a:cubicBezTo>
                    <a:cubicBezTo>
                      <a:pt x="13349" y="3038"/>
                      <a:pt x="13322" y="3078"/>
                      <a:pt x="13285" y="3070"/>
                    </a:cubicBezTo>
                    <a:cubicBezTo>
                      <a:pt x="13322" y="3099"/>
                      <a:pt x="13319" y="3156"/>
                      <a:pt x="13285" y="3189"/>
                    </a:cubicBezTo>
                    <a:cubicBezTo>
                      <a:pt x="13248" y="3217"/>
                      <a:pt x="13194" y="3203"/>
                      <a:pt x="13174" y="3160"/>
                    </a:cubicBezTo>
                    <a:cubicBezTo>
                      <a:pt x="13103" y="3250"/>
                      <a:pt x="13124" y="3407"/>
                      <a:pt x="13221" y="3475"/>
                    </a:cubicBezTo>
                    <a:cubicBezTo>
                      <a:pt x="13292" y="3529"/>
                      <a:pt x="13393" y="3529"/>
                      <a:pt x="13447" y="3586"/>
                    </a:cubicBezTo>
                    <a:cubicBezTo>
                      <a:pt x="13453" y="3572"/>
                      <a:pt x="13453" y="3550"/>
                      <a:pt x="13463" y="3536"/>
                    </a:cubicBezTo>
                    <a:cubicBezTo>
                      <a:pt x="13490" y="3550"/>
                      <a:pt x="13511" y="3572"/>
                      <a:pt x="13541" y="3586"/>
                    </a:cubicBezTo>
                    <a:cubicBezTo>
                      <a:pt x="13541" y="3626"/>
                      <a:pt x="13497" y="3640"/>
                      <a:pt x="13463" y="3633"/>
                    </a:cubicBezTo>
                    <a:cubicBezTo>
                      <a:pt x="13426" y="3626"/>
                      <a:pt x="13393" y="3622"/>
                      <a:pt x="13369" y="3647"/>
                    </a:cubicBezTo>
                    <a:cubicBezTo>
                      <a:pt x="13356" y="3658"/>
                      <a:pt x="13356" y="3679"/>
                      <a:pt x="13349" y="3694"/>
                    </a:cubicBezTo>
                    <a:cubicBezTo>
                      <a:pt x="13336" y="3762"/>
                      <a:pt x="13342" y="3830"/>
                      <a:pt x="13369" y="3887"/>
                    </a:cubicBezTo>
                    <a:cubicBezTo>
                      <a:pt x="13336" y="3941"/>
                      <a:pt x="13299" y="4002"/>
                      <a:pt x="13245" y="4009"/>
                    </a:cubicBezTo>
                    <a:cubicBezTo>
                      <a:pt x="13194" y="4016"/>
                      <a:pt x="13144" y="3987"/>
                      <a:pt x="13087" y="3977"/>
                    </a:cubicBezTo>
                    <a:cubicBezTo>
                      <a:pt x="12975" y="3962"/>
                      <a:pt x="12854" y="4052"/>
                      <a:pt x="12757" y="4009"/>
                    </a:cubicBezTo>
                    <a:cubicBezTo>
                      <a:pt x="12713" y="3987"/>
                      <a:pt x="12663" y="3948"/>
                      <a:pt x="12622" y="3970"/>
                    </a:cubicBezTo>
                    <a:cubicBezTo>
                      <a:pt x="12609" y="3977"/>
                      <a:pt x="12595" y="3995"/>
                      <a:pt x="12578" y="4002"/>
                    </a:cubicBezTo>
                    <a:cubicBezTo>
                      <a:pt x="12565" y="4009"/>
                      <a:pt x="12545" y="4002"/>
                      <a:pt x="12531" y="3995"/>
                    </a:cubicBezTo>
                    <a:lnTo>
                      <a:pt x="12212" y="3837"/>
                    </a:lnTo>
                    <a:cubicBezTo>
                      <a:pt x="12191" y="3819"/>
                      <a:pt x="12165" y="3812"/>
                      <a:pt x="12141" y="3790"/>
                    </a:cubicBezTo>
                    <a:cubicBezTo>
                      <a:pt x="12107" y="3755"/>
                      <a:pt x="12101" y="3669"/>
                      <a:pt x="12148" y="3654"/>
                    </a:cubicBezTo>
                    <a:cubicBezTo>
                      <a:pt x="12084" y="3647"/>
                      <a:pt x="12030" y="3626"/>
                      <a:pt x="11979" y="3579"/>
                    </a:cubicBezTo>
                    <a:cubicBezTo>
                      <a:pt x="11986" y="3543"/>
                      <a:pt x="11979" y="3497"/>
                      <a:pt x="11946" y="3468"/>
                    </a:cubicBezTo>
                    <a:cubicBezTo>
                      <a:pt x="12013" y="3436"/>
                      <a:pt x="12101" y="3447"/>
                      <a:pt x="12165" y="3482"/>
                    </a:cubicBezTo>
                    <a:cubicBezTo>
                      <a:pt x="12141" y="3447"/>
                      <a:pt x="12191" y="3407"/>
                      <a:pt x="12235" y="3414"/>
                    </a:cubicBezTo>
                    <a:cubicBezTo>
                      <a:pt x="12276" y="3421"/>
                      <a:pt x="12302" y="3454"/>
                      <a:pt x="12339" y="3468"/>
                    </a:cubicBezTo>
                    <a:cubicBezTo>
                      <a:pt x="12417" y="3490"/>
                      <a:pt x="12514" y="3436"/>
                      <a:pt x="12558" y="3511"/>
                    </a:cubicBezTo>
                    <a:cubicBezTo>
                      <a:pt x="12609" y="3529"/>
                      <a:pt x="12656" y="3475"/>
                      <a:pt x="12649" y="3421"/>
                    </a:cubicBezTo>
                    <a:lnTo>
                      <a:pt x="12706" y="3421"/>
                    </a:lnTo>
                    <a:cubicBezTo>
                      <a:pt x="12706" y="3400"/>
                      <a:pt x="12713" y="3378"/>
                      <a:pt x="12713" y="3353"/>
                    </a:cubicBezTo>
                    <a:cubicBezTo>
                      <a:pt x="12693" y="3346"/>
                      <a:pt x="12679" y="3339"/>
                      <a:pt x="12656" y="3332"/>
                    </a:cubicBezTo>
                    <a:cubicBezTo>
                      <a:pt x="12663" y="3278"/>
                      <a:pt x="12679" y="3228"/>
                      <a:pt x="12713" y="3181"/>
                    </a:cubicBezTo>
                    <a:cubicBezTo>
                      <a:pt x="12642" y="3181"/>
                      <a:pt x="12585" y="3113"/>
                      <a:pt x="12585" y="3038"/>
                    </a:cubicBezTo>
                    <a:cubicBezTo>
                      <a:pt x="12609" y="3017"/>
                      <a:pt x="12636" y="2995"/>
                      <a:pt x="12656" y="2970"/>
                    </a:cubicBezTo>
                    <a:cubicBezTo>
                      <a:pt x="12700" y="2927"/>
                      <a:pt x="12743" y="2888"/>
                      <a:pt x="12784" y="2845"/>
                    </a:cubicBezTo>
                    <a:cubicBezTo>
                      <a:pt x="12804" y="2873"/>
                      <a:pt x="12814" y="2920"/>
                      <a:pt x="12814" y="2956"/>
                    </a:cubicBezTo>
                    <a:cubicBezTo>
                      <a:pt x="12841" y="2988"/>
                      <a:pt x="12875" y="2927"/>
                      <a:pt x="12875" y="2888"/>
                    </a:cubicBezTo>
                    <a:cubicBezTo>
                      <a:pt x="12885" y="2784"/>
                      <a:pt x="12885" y="2680"/>
                      <a:pt x="12932" y="2587"/>
                    </a:cubicBezTo>
                    <a:cubicBezTo>
                      <a:pt x="12875" y="2598"/>
                      <a:pt x="12827" y="2605"/>
                      <a:pt x="12770" y="2587"/>
                    </a:cubicBezTo>
                    <a:cubicBezTo>
                      <a:pt x="12720" y="2573"/>
                      <a:pt x="12673" y="2537"/>
                      <a:pt x="12663" y="2476"/>
                    </a:cubicBezTo>
                    <a:cubicBezTo>
                      <a:pt x="12602" y="2490"/>
                      <a:pt x="12508" y="2497"/>
                      <a:pt x="12481" y="2436"/>
                    </a:cubicBezTo>
                    <a:cubicBezTo>
                      <a:pt x="12474" y="2422"/>
                      <a:pt x="12474" y="2401"/>
                      <a:pt x="12461" y="2379"/>
                    </a:cubicBezTo>
                    <a:cubicBezTo>
                      <a:pt x="12437" y="2333"/>
                      <a:pt x="12383" y="2333"/>
                      <a:pt x="12339" y="2311"/>
                    </a:cubicBezTo>
                    <a:cubicBezTo>
                      <a:pt x="12255" y="2272"/>
                      <a:pt x="12198" y="2175"/>
                      <a:pt x="12198" y="2078"/>
                    </a:cubicBezTo>
                    <a:cubicBezTo>
                      <a:pt x="12191" y="1978"/>
                      <a:pt x="12218" y="1881"/>
                      <a:pt x="12249" y="1784"/>
                    </a:cubicBezTo>
                    <a:cubicBezTo>
                      <a:pt x="12198" y="1784"/>
                      <a:pt x="12165" y="1709"/>
                      <a:pt x="12191" y="1663"/>
                    </a:cubicBezTo>
                    <a:cubicBezTo>
                      <a:pt x="12178" y="1681"/>
                      <a:pt x="12148" y="1670"/>
                      <a:pt x="12134" y="1648"/>
                    </a:cubicBezTo>
                    <a:cubicBezTo>
                      <a:pt x="12121" y="1627"/>
                      <a:pt x="12121" y="1605"/>
                      <a:pt x="12121" y="1580"/>
                    </a:cubicBezTo>
                    <a:cubicBezTo>
                      <a:pt x="12121" y="1523"/>
                      <a:pt x="12114" y="1462"/>
                      <a:pt x="12114" y="1401"/>
                    </a:cubicBezTo>
                    <a:cubicBezTo>
                      <a:pt x="12064" y="1355"/>
                      <a:pt x="12037" y="1279"/>
                      <a:pt x="12064" y="1215"/>
                    </a:cubicBezTo>
                    <a:cubicBezTo>
                      <a:pt x="12077" y="1176"/>
                      <a:pt x="12084" y="1107"/>
                      <a:pt x="12050" y="1115"/>
                    </a:cubicBezTo>
                    <a:cubicBezTo>
                      <a:pt x="12141" y="1072"/>
                      <a:pt x="12057" y="896"/>
                      <a:pt x="12134" y="832"/>
                    </a:cubicBezTo>
                    <a:cubicBezTo>
                      <a:pt x="12148" y="814"/>
                      <a:pt x="12178" y="807"/>
                      <a:pt x="12185" y="785"/>
                    </a:cubicBezTo>
                    <a:cubicBezTo>
                      <a:pt x="12191" y="771"/>
                      <a:pt x="12185" y="756"/>
                      <a:pt x="12178" y="738"/>
                    </a:cubicBezTo>
                    <a:cubicBezTo>
                      <a:pt x="12165" y="670"/>
                      <a:pt x="12185" y="595"/>
                      <a:pt x="12235" y="552"/>
                    </a:cubicBezTo>
                    <a:cubicBezTo>
                      <a:pt x="12212" y="538"/>
                      <a:pt x="12191" y="513"/>
                      <a:pt x="12185" y="484"/>
                    </a:cubicBezTo>
                    <a:cubicBezTo>
                      <a:pt x="12165" y="409"/>
                      <a:pt x="12121" y="319"/>
                      <a:pt x="12057" y="280"/>
                    </a:cubicBezTo>
                    <a:cubicBezTo>
                      <a:pt x="12037" y="266"/>
                      <a:pt x="12023" y="258"/>
                      <a:pt x="12000" y="258"/>
                    </a:cubicBezTo>
                    <a:cubicBezTo>
                      <a:pt x="11959" y="258"/>
                      <a:pt x="11929" y="287"/>
                      <a:pt x="11895" y="305"/>
                    </a:cubicBezTo>
                    <a:cubicBezTo>
                      <a:pt x="11858" y="327"/>
                      <a:pt x="11811" y="327"/>
                      <a:pt x="11788" y="287"/>
                    </a:cubicBezTo>
                    <a:cubicBezTo>
                      <a:pt x="11724" y="380"/>
                      <a:pt x="11710" y="498"/>
                      <a:pt x="11697" y="606"/>
                    </a:cubicBezTo>
                    <a:cubicBezTo>
                      <a:pt x="11690" y="574"/>
                      <a:pt x="11640" y="574"/>
                      <a:pt x="11640" y="606"/>
                    </a:cubicBezTo>
                    <a:cubicBezTo>
                      <a:pt x="11613" y="595"/>
                      <a:pt x="11592" y="581"/>
                      <a:pt x="11562" y="574"/>
                    </a:cubicBezTo>
                    <a:cubicBezTo>
                      <a:pt x="11485" y="670"/>
                      <a:pt x="11394" y="764"/>
                      <a:pt x="11296" y="839"/>
                    </a:cubicBezTo>
                    <a:cubicBezTo>
                      <a:pt x="11310" y="853"/>
                      <a:pt x="11323" y="875"/>
                      <a:pt x="11337" y="889"/>
                    </a:cubicBezTo>
                    <a:cubicBezTo>
                      <a:pt x="11209" y="936"/>
                      <a:pt x="11084" y="738"/>
                      <a:pt x="10963" y="799"/>
                    </a:cubicBezTo>
                    <a:cubicBezTo>
                      <a:pt x="10983" y="832"/>
                      <a:pt x="11007" y="853"/>
                      <a:pt x="11027" y="882"/>
                    </a:cubicBezTo>
                    <a:cubicBezTo>
                      <a:pt x="11074" y="943"/>
                      <a:pt x="11125" y="1018"/>
                      <a:pt x="11118" y="1100"/>
                    </a:cubicBezTo>
                    <a:cubicBezTo>
                      <a:pt x="11084" y="1115"/>
                      <a:pt x="11054" y="1140"/>
                      <a:pt x="11020" y="1140"/>
                    </a:cubicBezTo>
                    <a:cubicBezTo>
                      <a:pt x="10983" y="1140"/>
                      <a:pt x="10943" y="1122"/>
                      <a:pt x="10926" y="1086"/>
                    </a:cubicBezTo>
                    <a:cubicBezTo>
                      <a:pt x="10913" y="1054"/>
                      <a:pt x="10919" y="1018"/>
                      <a:pt x="10913" y="989"/>
                    </a:cubicBezTo>
                    <a:cubicBezTo>
                      <a:pt x="10899" y="943"/>
                      <a:pt x="10842" y="918"/>
                      <a:pt x="10802" y="896"/>
                    </a:cubicBezTo>
                    <a:cubicBezTo>
                      <a:pt x="10758" y="871"/>
                      <a:pt x="10707" y="839"/>
                      <a:pt x="10714" y="785"/>
                    </a:cubicBezTo>
                    <a:cubicBezTo>
                      <a:pt x="10681" y="799"/>
                      <a:pt x="10637" y="792"/>
                      <a:pt x="10617" y="764"/>
                    </a:cubicBezTo>
                    <a:cubicBezTo>
                      <a:pt x="10596" y="799"/>
                      <a:pt x="10546" y="807"/>
                      <a:pt x="10506" y="814"/>
                    </a:cubicBezTo>
                    <a:cubicBezTo>
                      <a:pt x="10462" y="821"/>
                      <a:pt x="10418" y="882"/>
                      <a:pt x="10448" y="914"/>
                    </a:cubicBezTo>
                    <a:cubicBezTo>
                      <a:pt x="10405" y="921"/>
                      <a:pt x="10378" y="864"/>
                      <a:pt x="10371" y="821"/>
                    </a:cubicBezTo>
                    <a:cubicBezTo>
                      <a:pt x="10364" y="774"/>
                      <a:pt x="10384" y="731"/>
                      <a:pt x="10384" y="688"/>
                    </a:cubicBezTo>
                    <a:cubicBezTo>
                      <a:pt x="10384" y="642"/>
                      <a:pt x="10358" y="588"/>
                      <a:pt x="10314" y="574"/>
                    </a:cubicBezTo>
                    <a:cubicBezTo>
                      <a:pt x="10270" y="559"/>
                      <a:pt x="10216" y="581"/>
                      <a:pt x="10199" y="627"/>
                    </a:cubicBezTo>
                    <a:cubicBezTo>
                      <a:pt x="10172" y="627"/>
                      <a:pt x="10146" y="620"/>
                      <a:pt x="10115" y="620"/>
                    </a:cubicBezTo>
                    <a:cubicBezTo>
                      <a:pt x="10075" y="656"/>
                      <a:pt x="10031" y="710"/>
                      <a:pt x="10004" y="764"/>
                    </a:cubicBezTo>
                    <a:cubicBezTo>
                      <a:pt x="9910" y="785"/>
                      <a:pt x="9819" y="839"/>
                      <a:pt x="9762" y="914"/>
                    </a:cubicBezTo>
                    <a:cubicBezTo>
                      <a:pt x="9742" y="936"/>
                      <a:pt x="9742" y="982"/>
                      <a:pt x="9765" y="982"/>
                    </a:cubicBezTo>
                    <a:cubicBezTo>
                      <a:pt x="9668" y="996"/>
                      <a:pt x="9587" y="1086"/>
                      <a:pt x="9567" y="1190"/>
                    </a:cubicBezTo>
                    <a:cubicBezTo>
                      <a:pt x="9530" y="1204"/>
                      <a:pt x="9503" y="1251"/>
                      <a:pt x="9516" y="1287"/>
                    </a:cubicBezTo>
                    <a:cubicBezTo>
                      <a:pt x="9530" y="1287"/>
                      <a:pt x="9550" y="1297"/>
                      <a:pt x="9557" y="1312"/>
                    </a:cubicBezTo>
                    <a:cubicBezTo>
                      <a:pt x="9496" y="1394"/>
                      <a:pt x="9446" y="1491"/>
                      <a:pt x="9425" y="1595"/>
                    </a:cubicBezTo>
                    <a:cubicBezTo>
                      <a:pt x="9466" y="1613"/>
                      <a:pt x="9446" y="1681"/>
                      <a:pt x="9415" y="1716"/>
                    </a:cubicBezTo>
                    <a:cubicBezTo>
                      <a:pt x="9473" y="1724"/>
                      <a:pt x="9523" y="1770"/>
                      <a:pt x="9530" y="1831"/>
                    </a:cubicBezTo>
                    <a:cubicBezTo>
                      <a:pt x="9671" y="1881"/>
                      <a:pt x="9839" y="1874"/>
                      <a:pt x="9974" y="1806"/>
                    </a:cubicBezTo>
                    <a:cubicBezTo>
                      <a:pt x="10004" y="1792"/>
                      <a:pt x="10031" y="1777"/>
                      <a:pt x="10058" y="1770"/>
                    </a:cubicBezTo>
                    <a:cubicBezTo>
                      <a:pt x="10088" y="1770"/>
                      <a:pt x="10122" y="1777"/>
                      <a:pt x="10135" y="1806"/>
                    </a:cubicBezTo>
                    <a:cubicBezTo>
                      <a:pt x="10152" y="1860"/>
                      <a:pt x="10088" y="1903"/>
                      <a:pt x="10038" y="1896"/>
                    </a:cubicBezTo>
                    <a:cubicBezTo>
                      <a:pt x="9987" y="1885"/>
                      <a:pt x="9934" y="1874"/>
                      <a:pt x="9883" y="1896"/>
                    </a:cubicBezTo>
                    <a:cubicBezTo>
                      <a:pt x="9863" y="1906"/>
                      <a:pt x="9846" y="1928"/>
                      <a:pt x="9826" y="1935"/>
                    </a:cubicBezTo>
                    <a:cubicBezTo>
                      <a:pt x="9806" y="1942"/>
                      <a:pt x="9775" y="1935"/>
                      <a:pt x="9769" y="1913"/>
                    </a:cubicBezTo>
                    <a:cubicBezTo>
                      <a:pt x="9708" y="1971"/>
                      <a:pt x="9637" y="2024"/>
                      <a:pt x="9573" y="2085"/>
                    </a:cubicBezTo>
                    <a:cubicBezTo>
                      <a:pt x="9557" y="2093"/>
                      <a:pt x="9543" y="2103"/>
                      <a:pt x="9543" y="2121"/>
                    </a:cubicBezTo>
                    <a:cubicBezTo>
                      <a:pt x="9543" y="2136"/>
                      <a:pt x="9543" y="2153"/>
                      <a:pt x="9550" y="2161"/>
                    </a:cubicBezTo>
                    <a:cubicBezTo>
                      <a:pt x="9580" y="2243"/>
                      <a:pt x="9664" y="2297"/>
                      <a:pt x="9742" y="2325"/>
                    </a:cubicBezTo>
                    <a:cubicBezTo>
                      <a:pt x="9826" y="2354"/>
                      <a:pt x="9917" y="2379"/>
                      <a:pt x="10011" y="2379"/>
                    </a:cubicBezTo>
                    <a:cubicBezTo>
                      <a:pt x="10031" y="2379"/>
                      <a:pt x="10058" y="2379"/>
                      <a:pt x="10082" y="2372"/>
                    </a:cubicBezTo>
                    <a:cubicBezTo>
                      <a:pt x="10102" y="2361"/>
                      <a:pt x="10122" y="2347"/>
                      <a:pt x="10146" y="2340"/>
                    </a:cubicBezTo>
                    <a:cubicBezTo>
                      <a:pt x="10166" y="2333"/>
                      <a:pt x="10193" y="2340"/>
                      <a:pt x="10216" y="2340"/>
                    </a:cubicBezTo>
                    <a:cubicBezTo>
                      <a:pt x="10270" y="2347"/>
                      <a:pt x="10334" y="2354"/>
                      <a:pt x="10391" y="2372"/>
                    </a:cubicBezTo>
                    <a:cubicBezTo>
                      <a:pt x="10425" y="2379"/>
                      <a:pt x="10462" y="2386"/>
                      <a:pt x="10482" y="2415"/>
                    </a:cubicBezTo>
                    <a:cubicBezTo>
                      <a:pt x="10506" y="2447"/>
                      <a:pt x="10489" y="2497"/>
                      <a:pt x="10455" y="2497"/>
                    </a:cubicBezTo>
                    <a:cubicBezTo>
                      <a:pt x="10405" y="2490"/>
                      <a:pt x="10358" y="2490"/>
                      <a:pt x="10307" y="2483"/>
                    </a:cubicBezTo>
                    <a:cubicBezTo>
                      <a:pt x="10300" y="2504"/>
                      <a:pt x="10270" y="2522"/>
                      <a:pt x="10250" y="2512"/>
                    </a:cubicBezTo>
                    <a:cubicBezTo>
                      <a:pt x="10236" y="2565"/>
                      <a:pt x="10152" y="2580"/>
                      <a:pt x="10122" y="2537"/>
                    </a:cubicBezTo>
                    <a:cubicBezTo>
                      <a:pt x="10095" y="2573"/>
                      <a:pt x="10045" y="2587"/>
                      <a:pt x="10004" y="2573"/>
                    </a:cubicBezTo>
                    <a:cubicBezTo>
                      <a:pt x="9981" y="2565"/>
                      <a:pt x="9960" y="2551"/>
                      <a:pt x="9940" y="2551"/>
                    </a:cubicBezTo>
                    <a:cubicBezTo>
                      <a:pt x="9910" y="2551"/>
                      <a:pt x="9883" y="2573"/>
                      <a:pt x="9863" y="2587"/>
                    </a:cubicBezTo>
                    <a:cubicBezTo>
                      <a:pt x="9826" y="2619"/>
                      <a:pt x="9782" y="2655"/>
                      <a:pt x="9762" y="2701"/>
                    </a:cubicBezTo>
                    <a:cubicBezTo>
                      <a:pt x="9738" y="2744"/>
                      <a:pt x="9728" y="2798"/>
                      <a:pt x="9755" y="2845"/>
                    </a:cubicBezTo>
                    <a:cubicBezTo>
                      <a:pt x="9785" y="2906"/>
                      <a:pt x="9876" y="2949"/>
                      <a:pt x="9846" y="3010"/>
                    </a:cubicBezTo>
                    <a:cubicBezTo>
                      <a:pt x="9870" y="2995"/>
                      <a:pt x="9896" y="3010"/>
                      <a:pt x="9910" y="3031"/>
                    </a:cubicBezTo>
                    <a:cubicBezTo>
                      <a:pt x="9927" y="3053"/>
                      <a:pt x="9927" y="3085"/>
                      <a:pt x="9947" y="3099"/>
                    </a:cubicBezTo>
                    <a:cubicBezTo>
                      <a:pt x="9960" y="3121"/>
                      <a:pt x="10004" y="3121"/>
                      <a:pt x="10011" y="3092"/>
                    </a:cubicBezTo>
                    <a:cubicBezTo>
                      <a:pt x="10045" y="3128"/>
                      <a:pt x="10102" y="3146"/>
                      <a:pt x="10152" y="3153"/>
                    </a:cubicBezTo>
                    <a:cubicBezTo>
                      <a:pt x="10236" y="3167"/>
                      <a:pt x="10314" y="3174"/>
                      <a:pt x="10398" y="3189"/>
                    </a:cubicBezTo>
                    <a:cubicBezTo>
                      <a:pt x="10425" y="3189"/>
                      <a:pt x="10448" y="3196"/>
                      <a:pt x="10475" y="3214"/>
                    </a:cubicBezTo>
                    <a:cubicBezTo>
                      <a:pt x="10539" y="3242"/>
                      <a:pt x="10553" y="3346"/>
                      <a:pt x="10512" y="3400"/>
                    </a:cubicBezTo>
                    <a:cubicBezTo>
                      <a:pt x="10539" y="3468"/>
                      <a:pt x="10590" y="3522"/>
                      <a:pt x="10654" y="3550"/>
                    </a:cubicBezTo>
                    <a:cubicBezTo>
                      <a:pt x="10707" y="3579"/>
                      <a:pt x="10795" y="3558"/>
                      <a:pt x="10856" y="3558"/>
                    </a:cubicBezTo>
                    <a:lnTo>
                      <a:pt x="10893" y="3558"/>
                    </a:lnTo>
                    <a:cubicBezTo>
                      <a:pt x="10913" y="3558"/>
                      <a:pt x="10943" y="3565"/>
                      <a:pt x="10963" y="3565"/>
                    </a:cubicBezTo>
                    <a:cubicBezTo>
                      <a:pt x="11054" y="3572"/>
                      <a:pt x="11155" y="3558"/>
                      <a:pt x="11216" y="3482"/>
                    </a:cubicBezTo>
                    <a:cubicBezTo>
                      <a:pt x="11232" y="3468"/>
                      <a:pt x="11253" y="3436"/>
                      <a:pt x="11273" y="3447"/>
                    </a:cubicBezTo>
                    <a:cubicBezTo>
                      <a:pt x="11286" y="3454"/>
                      <a:pt x="11303" y="3468"/>
                      <a:pt x="11317" y="3461"/>
                    </a:cubicBezTo>
                    <a:cubicBezTo>
                      <a:pt x="11337" y="3454"/>
                      <a:pt x="11337" y="3429"/>
                      <a:pt x="11357" y="3421"/>
                    </a:cubicBezTo>
                    <a:cubicBezTo>
                      <a:pt x="11374" y="3421"/>
                      <a:pt x="11380" y="3429"/>
                      <a:pt x="11394" y="3436"/>
                    </a:cubicBezTo>
                    <a:cubicBezTo>
                      <a:pt x="11421" y="3447"/>
                      <a:pt x="11434" y="3400"/>
                      <a:pt x="11451" y="3378"/>
                    </a:cubicBezTo>
                    <a:cubicBezTo>
                      <a:pt x="11492" y="3310"/>
                      <a:pt x="11599" y="3346"/>
                      <a:pt x="11670" y="3325"/>
                    </a:cubicBezTo>
                    <a:cubicBezTo>
                      <a:pt x="11710" y="3310"/>
                      <a:pt x="11741" y="3271"/>
                      <a:pt x="11747" y="3228"/>
                    </a:cubicBezTo>
                    <a:cubicBezTo>
                      <a:pt x="11747" y="3214"/>
                      <a:pt x="11747" y="3196"/>
                      <a:pt x="11754" y="3181"/>
                    </a:cubicBezTo>
                    <a:cubicBezTo>
                      <a:pt x="11761" y="3174"/>
                      <a:pt x="11767" y="3160"/>
                      <a:pt x="11774" y="3153"/>
                    </a:cubicBezTo>
                    <a:cubicBezTo>
                      <a:pt x="11804" y="3121"/>
                      <a:pt x="11818" y="3078"/>
                      <a:pt x="11811" y="3031"/>
                    </a:cubicBezTo>
                    <a:cubicBezTo>
                      <a:pt x="11845" y="3070"/>
                      <a:pt x="11875" y="3121"/>
                      <a:pt x="11882" y="3174"/>
                    </a:cubicBezTo>
                    <a:cubicBezTo>
                      <a:pt x="11882" y="3189"/>
                      <a:pt x="11882" y="3214"/>
                      <a:pt x="11895" y="3228"/>
                    </a:cubicBezTo>
                    <a:cubicBezTo>
                      <a:pt x="11902" y="3242"/>
                      <a:pt x="11916" y="3250"/>
                      <a:pt x="11929" y="3257"/>
                    </a:cubicBezTo>
                    <a:cubicBezTo>
                      <a:pt x="11959" y="3278"/>
                      <a:pt x="11966" y="3318"/>
                      <a:pt x="11959" y="3353"/>
                    </a:cubicBezTo>
                    <a:cubicBezTo>
                      <a:pt x="11909" y="3339"/>
                      <a:pt x="11852" y="3386"/>
                      <a:pt x="11811" y="3414"/>
                    </a:cubicBezTo>
                    <a:cubicBezTo>
                      <a:pt x="11767" y="3454"/>
                      <a:pt x="11704" y="3482"/>
                      <a:pt x="11663" y="3447"/>
                    </a:cubicBezTo>
                    <a:cubicBezTo>
                      <a:pt x="11633" y="3522"/>
                      <a:pt x="11492" y="3490"/>
                      <a:pt x="11478" y="3565"/>
                    </a:cubicBezTo>
                    <a:cubicBezTo>
                      <a:pt x="11414" y="3565"/>
                      <a:pt x="11374" y="3654"/>
                      <a:pt x="11401" y="3715"/>
                    </a:cubicBezTo>
                    <a:cubicBezTo>
                      <a:pt x="11444" y="3715"/>
                      <a:pt x="11485" y="3715"/>
                      <a:pt x="11529" y="3722"/>
                    </a:cubicBezTo>
                    <a:cubicBezTo>
                      <a:pt x="11529" y="3744"/>
                      <a:pt x="11545" y="3769"/>
                      <a:pt x="11576" y="3769"/>
                    </a:cubicBezTo>
                    <a:cubicBezTo>
                      <a:pt x="11603" y="3769"/>
                      <a:pt x="11619" y="3755"/>
                      <a:pt x="11640" y="3737"/>
                    </a:cubicBezTo>
                    <a:cubicBezTo>
                      <a:pt x="11734" y="3679"/>
                      <a:pt x="11818" y="3611"/>
                      <a:pt x="11909" y="3550"/>
                    </a:cubicBezTo>
                    <a:cubicBezTo>
                      <a:pt x="11916" y="3543"/>
                      <a:pt x="11929" y="3536"/>
                      <a:pt x="11936" y="3543"/>
                    </a:cubicBezTo>
                    <a:cubicBezTo>
                      <a:pt x="11959" y="3550"/>
                      <a:pt x="11966" y="3586"/>
                      <a:pt x="11979" y="3579"/>
                    </a:cubicBezTo>
                    <a:cubicBezTo>
                      <a:pt x="11946" y="3647"/>
                      <a:pt x="11902" y="3701"/>
                      <a:pt x="11845" y="3744"/>
                    </a:cubicBezTo>
                    <a:cubicBezTo>
                      <a:pt x="11794" y="3783"/>
                      <a:pt x="11734" y="3805"/>
                      <a:pt x="11677" y="3830"/>
                    </a:cubicBezTo>
                    <a:cubicBezTo>
                      <a:pt x="11640" y="3844"/>
                      <a:pt x="11599" y="3858"/>
                      <a:pt x="11562" y="3873"/>
                    </a:cubicBezTo>
                    <a:cubicBezTo>
                      <a:pt x="11555" y="3880"/>
                      <a:pt x="11542" y="3880"/>
                      <a:pt x="11535" y="3887"/>
                    </a:cubicBezTo>
                    <a:cubicBezTo>
                      <a:pt x="11522" y="3912"/>
                      <a:pt x="11529" y="3941"/>
                      <a:pt x="11542" y="3955"/>
                    </a:cubicBezTo>
                    <a:cubicBezTo>
                      <a:pt x="11555" y="3977"/>
                      <a:pt x="11576" y="3995"/>
                      <a:pt x="11586" y="4016"/>
                    </a:cubicBezTo>
                    <a:cubicBezTo>
                      <a:pt x="11592" y="4038"/>
                      <a:pt x="11592" y="4063"/>
                      <a:pt x="11586" y="4077"/>
                    </a:cubicBezTo>
                    <a:cubicBezTo>
                      <a:pt x="11586" y="4195"/>
                      <a:pt x="11663" y="4331"/>
                      <a:pt x="11599" y="4435"/>
                    </a:cubicBezTo>
                    <a:cubicBezTo>
                      <a:pt x="11542" y="4407"/>
                      <a:pt x="11535" y="4331"/>
                      <a:pt x="11529" y="4270"/>
                    </a:cubicBezTo>
                    <a:cubicBezTo>
                      <a:pt x="11522" y="4202"/>
                      <a:pt x="11515" y="4127"/>
                      <a:pt x="11505" y="4063"/>
                    </a:cubicBezTo>
                    <a:cubicBezTo>
                      <a:pt x="11451" y="4052"/>
                      <a:pt x="11394" y="4070"/>
                      <a:pt x="11350" y="4106"/>
                    </a:cubicBezTo>
                    <a:cubicBezTo>
                      <a:pt x="11343" y="4052"/>
                      <a:pt x="11303" y="4016"/>
                      <a:pt x="11259" y="4009"/>
                    </a:cubicBezTo>
                    <a:cubicBezTo>
                      <a:pt x="11253" y="4023"/>
                      <a:pt x="11239" y="4030"/>
                      <a:pt x="11232" y="4045"/>
                    </a:cubicBezTo>
                    <a:cubicBezTo>
                      <a:pt x="11195" y="4023"/>
                      <a:pt x="11202" y="3962"/>
                      <a:pt x="11189" y="3927"/>
                    </a:cubicBezTo>
                    <a:cubicBezTo>
                      <a:pt x="11168" y="3880"/>
                      <a:pt x="11111" y="3873"/>
                      <a:pt x="11061" y="3873"/>
                    </a:cubicBezTo>
                    <a:cubicBezTo>
                      <a:pt x="11034" y="3905"/>
                      <a:pt x="11007" y="3934"/>
                      <a:pt x="10963" y="3948"/>
                    </a:cubicBezTo>
                    <a:cubicBezTo>
                      <a:pt x="10879" y="3987"/>
                      <a:pt x="10778" y="3977"/>
                      <a:pt x="10687" y="3987"/>
                    </a:cubicBezTo>
                    <a:cubicBezTo>
                      <a:pt x="10623" y="3995"/>
                      <a:pt x="10559" y="4016"/>
                      <a:pt x="10495" y="3995"/>
                    </a:cubicBezTo>
                    <a:cubicBezTo>
                      <a:pt x="10469" y="3987"/>
                      <a:pt x="10442" y="3962"/>
                      <a:pt x="10411" y="3955"/>
                    </a:cubicBezTo>
                    <a:cubicBezTo>
                      <a:pt x="10384" y="3948"/>
                      <a:pt x="10347" y="3948"/>
                      <a:pt x="10327" y="3970"/>
                    </a:cubicBezTo>
                    <a:cubicBezTo>
                      <a:pt x="10320" y="3977"/>
                      <a:pt x="10314" y="3995"/>
                      <a:pt x="10300" y="3995"/>
                    </a:cubicBezTo>
                    <a:cubicBezTo>
                      <a:pt x="10294" y="3995"/>
                      <a:pt x="10287" y="3995"/>
                      <a:pt x="10277" y="3987"/>
                    </a:cubicBezTo>
                    <a:lnTo>
                      <a:pt x="10172" y="3941"/>
                    </a:lnTo>
                    <a:cubicBezTo>
                      <a:pt x="10159" y="3934"/>
                      <a:pt x="10135" y="3927"/>
                      <a:pt x="10122" y="3905"/>
                    </a:cubicBezTo>
                    <a:cubicBezTo>
                      <a:pt x="10102" y="3866"/>
                      <a:pt x="10129" y="3830"/>
                      <a:pt x="10152" y="3798"/>
                    </a:cubicBezTo>
                    <a:cubicBezTo>
                      <a:pt x="10159" y="3790"/>
                      <a:pt x="10166" y="3776"/>
                      <a:pt x="10179" y="3769"/>
                    </a:cubicBezTo>
                    <a:cubicBezTo>
                      <a:pt x="10186" y="3762"/>
                      <a:pt x="10193" y="3744"/>
                      <a:pt x="10206" y="3737"/>
                    </a:cubicBezTo>
                    <a:cubicBezTo>
                      <a:pt x="10236" y="3715"/>
                      <a:pt x="10263" y="3715"/>
                      <a:pt x="10300" y="3730"/>
                    </a:cubicBezTo>
                    <a:cubicBezTo>
                      <a:pt x="10371" y="3694"/>
                      <a:pt x="10398" y="3572"/>
                      <a:pt x="10347" y="3504"/>
                    </a:cubicBezTo>
                    <a:cubicBezTo>
                      <a:pt x="10364" y="3490"/>
                      <a:pt x="10384" y="3475"/>
                      <a:pt x="10405" y="3468"/>
                    </a:cubicBezTo>
                    <a:cubicBezTo>
                      <a:pt x="10384" y="3468"/>
                      <a:pt x="10347" y="3454"/>
                      <a:pt x="10320" y="3454"/>
                    </a:cubicBezTo>
                    <a:cubicBezTo>
                      <a:pt x="10307" y="3454"/>
                      <a:pt x="10287" y="3454"/>
                      <a:pt x="10270" y="3447"/>
                    </a:cubicBezTo>
                    <a:cubicBezTo>
                      <a:pt x="10250" y="3436"/>
                      <a:pt x="10243" y="3414"/>
                      <a:pt x="10230" y="3400"/>
                    </a:cubicBezTo>
                    <a:cubicBezTo>
                      <a:pt x="10223" y="3386"/>
                      <a:pt x="10216" y="3378"/>
                      <a:pt x="10206" y="3361"/>
                    </a:cubicBezTo>
                    <a:cubicBezTo>
                      <a:pt x="10199" y="3353"/>
                      <a:pt x="10199" y="3346"/>
                      <a:pt x="10193" y="3346"/>
                    </a:cubicBezTo>
                    <a:cubicBezTo>
                      <a:pt x="10186" y="3346"/>
                      <a:pt x="10186" y="3353"/>
                      <a:pt x="10179" y="3353"/>
                    </a:cubicBezTo>
                    <a:cubicBezTo>
                      <a:pt x="10172" y="3361"/>
                      <a:pt x="10159" y="3353"/>
                      <a:pt x="10152" y="3353"/>
                    </a:cubicBezTo>
                    <a:cubicBezTo>
                      <a:pt x="10102" y="3339"/>
                      <a:pt x="10051" y="3318"/>
                      <a:pt x="10011" y="3296"/>
                    </a:cubicBezTo>
                    <a:cubicBezTo>
                      <a:pt x="10004" y="3285"/>
                      <a:pt x="9987" y="3275"/>
                      <a:pt x="9974" y="3285"/>
                    </a:cubicBezTo>
                    <a:cubicBezTo>
                      <a:pt x="9960" y="3293"/>
                      <a:pt x="9954" y="3303"/>
                      <a:pt x="9960" y="3318"/>
                    </a:cubicBezTo>
                    <a:cubicBezTo>
                      <a:pt x="9940" y="3318"/>
                      <a:pt x="9917" y="3339"/>
                      <a:pt x="9903" y="3361"/>
                    </a:cubicBezTo>
                    <a:cubicBezTo>
                      <a:pt x="9883" y="3339"/>
                      <a:pt x="9839" y="3361"/>
                      <a:pt x="9812" y="3353"/>
                    </a:cubicBezTo>
                    <a:cubicBezTo>
                      <a:pt x="9792" y="3353"/>
                      <a:pt x="9775" y="3339"/>
                      <a:pt x="9762" y="3325"/>
                    </a:cubicBezTo>
                    <a:cubicBezTo>
                      <a:pt x="9748" y="3318"/>
                      <a:pt x="9722" y="3310"/>
                      <a:pt x="9708" y="3325"/>
                    </a:cubicBezTo>
                    <a:cubicBezTo>
                      <a:pt x="9698" y="3303"/>
                      <a:pt x="9698" y="3285"/>
                      <a:pt x="9691" y="3264"/>
                    </a:cubicBezTo>
                    <a:cubicBezTo>
                      <a:pt x="9671" y="3278"/>
                      <a:pt x="9641" y="3278"/>
                      <a:pt x="9621" y="3271"/>
                    </a:cubicBezTo>
                    <a:cubicBezTo>
                      <a:pt x="9597" y="3264"/>
                      <a:pt x="9580" y="3242"/>
                      <a:pt x="9557" y="3228"/>
                    </a:cubicBezTo>
                    <a:cubicBezTo>
                      <a:pt x="9550" y="3221"/>
                      <a:pt x="9536" y="3214"/>
                      <a:pt x="9536" y="3196"/>
                    </a:cubicBezTo>
                    <a:cubicBezTo>
                      <a:pt x="9536" y="3189"/>
                      <a:pt x="9536" y="3181"/>
                      <a:pt x="9530" y="3174"/>
                    </a:cubicBezTo>
                    <a:cubicBezTo>
                      <a:pt x="9523" y="3167"/>
                      <a:pt x="9523" y="3167"/>
                      <a:pt x="9516" y="3167"/>
                    </a:cubicBezTo>
                    <a:cubicBezTo>
                      <a:pt x="9496" y="3160"/>
                      <a:pt x="9473" y="3153"/>
                      <a:pt x="9446" y="3146"/>
                    </a:cubicBezTo>
                    <a:cubicBezTo>
                      <a:pt x="9439" y="3146"/>
                      <a:pt x="9432" y="3138"/>
                      <a:pt x="9425" y="3138"/>
                    </a:cubicBezTo>
                    <a:cubicBezTo>
                      <a:pt x="9415" y="3138"/>
                      <a:pt x="9409" y="3138"/>
                      <a:pt x="9402" y="3146"/>
                    </a:cubicBezTo>
                    <a:cubicBezTo>
                      <a:pt x="9375" y="3153"/>
                      <a:pt x="9338" y="3153"/>
                      <a:pt x="9311" y="3138"/>
                    </a:cubicBezTo>
                    <a:cubicBezTo>
                      <a:pt x="9298" y="3121"/>
                      <a:pt x="9284" y="3106"/>
                      <a:pt x="9277" y="3085"/>
                    </a:cubicBezTo>
                    <a:cubicBezTo>
                      <a:pt x="9247" y="3078"/>
                      <a:pt x="9220" y="3063"/>
                      <a:pt x="9197" y="3053"/>
                    </a:cubicBezTo>
                    <a:cubicBezTo>
                      <a:pt x="9183" y="3038"/>
                      <a:pt x="9176" y="3024"/>
                      <a:pt x="9176" y="3002"/>
                    </a:cubicBezTo>
                    <a:cubicBezTo>
                      <a:pt x="9163" y="3010"/>
                      <a:pt x="9143" y="3002"/>
                      <a:pt x="9126" y="2977"/>
                    </a:cubicBezTo>
                    <a:cubicBezTo>
                      <a:pt x="9112" y="2963"/>
                      <a:pt x="9112" y="2941"/>
                      <a:pt x="9099" y="2927"/>
                    </a:cubicBezTo>
                    <a:cubicBezTo>
                      <a:pt x="9086" y="2913"/>
                      <a:pt x="9065" y="2906"/>
                      <a:pt x="9042" y="2895"/>
                    </a:cubicBezTo>
                    <a:cubicBezTo>
                      <a:pt x="8978" y="2859"/>
                      <a:pt x="8924" y="2784"/>
                      <a:pt x="8853" y="2791"/>
                    </a:cubicBezTo>
                    <a:cubicBezTo>
                      <a:pt x="8816" y="2791"/>
                      <a:pt x="8789" y="2813"/>
                      <a:pt x="8759" y="2798"/>
                    </a:cubicBezTo>
                    <a:cubicBezTo>
                      <a:pt x="8752" y="2791"/>
                      <a:pt x="8739" y="2784"/>
                      <a:pt x="8732" y="2784"/>
                    </a:cubicBezTo>
                    <a:cubicBezTo>
                      <a:pt x="8705" y="2784"/>
                      <a:pt x="8699" y="2813"/>
                      <a:pt x="8688" y="2845"/>
                    </a:cubicBezTo>
                    <a:cubicBezTo>
                      <a:pt x="8682" y="2873"/>
                      <a:pt x="8662" y="2906"/>
                      <a:pt x="8641" y="2920"/>
                    </a:cubicBezTo>
                    <a:cubicBezTo>
                      <a:pt x="8662" y="2920"/>
                      <a:pt x="8668" y="2949"/>
                      <a:pt x="8662" y="2963"/>
                    </a:cubicBezTo>
                    <a:cubicBezTo>
                      <a:pt x="8655" y="2977"/>
                      <a:pt x="8628" y="2988"/>
                      <a:pt x="8611" y="2995"/>
                    </a:cubicBezTo>
                    <a:cubicBezTo>
                      <a:pt x="8591" y="2988"/>
                      <a:pt x="8571" y="3017"/>
                      <a:pt x="8564" y="3031"/>
                    </a:cubicBezTo>
                    <a:cubicBezTo>
                      <a:pt x="8557" y="3045"/>
                      <a:pt x="8547" y="3078"/>
                      <a:pt x="8534" y="3092"/>
                    </a:cubicBezTo>
                    <a:cubicBezTo>
                      <a:pt x="8520" y="3106"/>
                      <a:pt x="8487" y="3099"/>
                      <a:pt x="8493" y="3078"/>
                    </a:cubicBezTo>
                    <a:cubicBezTo>
                      <a:pt x="8476" y="3085"/>
                      <a:pt x="8463" y="3085"/>
                      <a:pt x="8450" y="3092"/>
                    </a:cubicBezTo>
                    <a:cubicBezTo>
                      <a:pt x="8399" y="3045"/>
                      <a:pt x="8463" y="2956"/>
                      <a:pt x="8429" y="2906"/>
                    </a:cubicBezTo>
                    <a:cubicBezTo>
                      <a:pt x="8423" y="2888"/>
                      <a:pt x="8399" y="2881"/>
                      <a:pt x="8399" y="2859"/>
                    </a:cubicBezTo>
                    <a:cubicBezTo>
                      <a:pt x="8399" y="2852"/>
                      <a:pt x="8409" y="2845"/>
                      <a:pt x="8416" y="2830"/>
                    </a:cubicBezTo>
                    <a:cubicBezTo>
                      <a:pt x="8443" y="2784"/>
                      <a:pt x="8423" y="2723"/>
                      <a:pt x="8399" y="2669"/>
                    </a:cubicBezTo>
                    <a:cubicBezTo>
                      <a:pt x="8392" y="2655"/>
                      <a:pt x="8386" y="2633"/>
                      <a:pt x="8365" y="2626"/>
                    </a:cubicBezTo>
                    <a:cubicBezTo>
                      <a:pt x="8352" y="2619"/>
                      <a:pt x="8338" y="2626"/>
                      <a:pt x="8322" y="2626"/>
                    </a:cubicBezTo>
                    <a:cubicBezTo>
                      <a:pt x="8288" y="2633"/>
                      <a:pt x="8244" y="2641"/>
                      <a:pt x="8231" y="2680"/>
                    </a:cubicBezTo>
                    <a:cubicBezTo>
                      <a:pt x="8204" y="2737"/>
                      <a:pt x="8288" y="2820"/>
                      <a:pt x="8244" y="2881"/>
                    </a:cubicBezTo>
                    <a:cubicBezTo>
                      <a:pt x="8231" y="2906"/>
                      <a:pt x="8197" y="2913"/>
                      <a:pt x="8197" y="2941"/>
                    </a:cubicBezTo>
                    <a:cubicBezTo>
                      <a:pt x="8197" y="2970"/>
                      <a:pt x="8224" y="2988"/>
                      <a:pt x="8251" y="2995"/>
                    </a:cubicBezTo>
                    <a:cubicBezTo>
                      <a:pt x="8238" y="3031"/>
                      <a:pt x="8231" y="3070"/>
                      <a:pt x="8238" y="3106"/>
                    </a:cubicBezTo>
                    <a:cubicBezTo>
                      <a:pt x="8187" y="3099"/>
                      <a:pt x="8147" y="3092"/>
                      <a:pt x="8103" y="3070"/>
                    </a:cubicBezTo>
                    <a:cubicBezTo>
                      <a:pt x="8063" y="3045"/>
                      <a:pt x="8032" y="2995"/>
                      <a:pt x="8039" y="2941"/>
                    </a:cubicBezTo>
                    <a:cubicBezTo>
                      <a:pt x="8005" y="2934"/>
                      <a:pt x="7992" y="2888"/>
                      <a:pt x="8005" y="2859"/>
                    </a:cubicBezTo>
                    <a:cubicBezTo>
                      <a:pt x="7955" y="2845"/>
                      <a:pt x="7978" y="2762"/>
                      <a:pt x="7948" y="2716"/>
                    </a:cubicBezTo>
                    <a:cubicBezTo>
                      <a:pt x="7941" y="2701"/>
                      <a:pt x="7928" y="2694"/>
                      <a:pt x="7915" y="2687"/>
                    </a:cubicBezTo>
                    <a:cubicBezTo>
                      <a:pt x="7898" y="2669"/>
                      <a:pt x="7891" y="2655"/>
                      <a:pt x="7884" y="2641"/>
                    </a:cubicBezTo>
                    <a:cubicBezTo>
                      <a:pt x="7857" y="2580"/>
                      <a:pt x="7820" y="2530"/>
                      <a:pt x="7793" y="2469"/>
                    </a:cubicBezTo>
                    <a:cubicBezTo>
                      <a:pt x="7787" y="2454"/>
                      <a:pt x="7760" y="2429"/>
                      <a:pt x="7750" y="2454"/>
                    </a:cubicBezTo>
                    <a:cubicBezTo>
                      <a:pt x="7750" y="2415"/>
                      <a:pt x="7723" y="2386"/>
                      <a:pt x="7696" y="2386"/>
                    </a:cubicBezTo>
                    <a:cubicBezTo>
                      <a:pt x="7689" y="2461"/>
                      <a:pt x="7703" y="2544"/>
                      <a:pt x="7723" y="2619"/>
                    </a:cubicBezTo>
                    <a:cubicBezTo>
                      <a:pt x="7696" y="2626"/>
                      <a:pt x="7679" y="2662"/>
                      <a:pt x="7679" y="2694"/>
                    </a:cubicBezTo>
                    <a:cubicBezTo>
                      <a:pt x="7679" y="2723"/>
                      <a:pt x="7689" y="2755"/>
                      <a:pt x="7703" y="2784"/>
                    </a:cubicBezTo>
                    <a:lnTo>
                      <a:pt x="7602" y="2784"/>
                    </a:lnTo>
                    <a:cubicBezTo>
                      <a:pt x="7595" y="2784"/>
                      <a:pt x="7581" y="2784"/>
                      <a:pt x="7575" y="2791"/>
                    </a:cubicBezTo>
                    <a:cubicBezTo>
                      <a:pt x="7568" y="2798"/>
                      <a:pt x="7568" y="2813"/>
                      <a:pt x="7561" y="2820"/>
                    </a:cubicBezTo>
                    <a:cubicBezTo>
                      <a:pt x="7554" y="2845"/>
                      <a:pt x="7531" y="2852"/>
                      <a:pt x="7517" y="2859"/>
                    </a:cubicBezTo>
                    <a:cubicBezTo>
                      <a:pt x="7453" y="2881"/>
                      <a:pt x="7390" y="2906"/>
                      <a:pt x="7329" y="2913"/>
                    </a:cubicBezTo>
                    <a:cubicBezTo>
                      <a:pt x="7319" y="2888"/>
                      <a:pt x="7329" y="2866"/>
                      <a:pt x="7329" y="2845"/>
                    </a:cubicBezTo>
                    <a:cubicBezTo>
                      <a:pt x="7369" y="2838"/>
                      <a:pt x="7413" y="2805"/>
                      <a:pt x="7433" y="2770"/>
                    </a:cubicBezTo>
                    <a:cubicBezTo>
                      <a:pt x="7440" y="2762"/>
                      <a:pt x="7440" y="2755"/>
                      <a:pt x="7440" y="2744"/>
                    </a:cubicBezTo>
                    <a:cubicBezTo>
                      <a:pt x="7440" y="2730"/>
                      <a:pt x="7427" y="2716"/>
                      <a:pt x="7420" y="2701"/>
                    </a:cubicBezTo>
                    <a:cubicBezTo>
                      <a:pt x="7400" y="2669"/>
                      <a:pt x="7400" y="2633"/>
                      <a:pt x="7413" y="2605"/>
                    </a:cubicBezTo>
                    <a:cubicBezTo>
                      <a:pt x="7363" y="2573"/>
                      <a:pt x="7292" y="2641"/>
                      <a:pt x="7305" y="2701"/>
                    </a:cubicBezTo>
                    <a:cubicBezTo>
                      <a:pt x="7272" y="2694"/>
                      <a:pt x="7235" y="2680"/>
                      <a:pt x="7194" y="2687"/>
                    </a:cubicBezTo>
                    <a:cubicBezTo>
                      <a:pt x="7157" y="2694"/>
                      <a:pt x="7117" y="2709"/>
                      <a:pt x="7100" y="2744"/>
                    </a:cubicBezTo>
                    <a:cubicBezTo>
                      <a:pt x="7093" y="2762"/>
                      <a:pt x="7093" y="2777"/>
                      <a:pt x="7087" y="2791"/>
                    </a:cubicBezTo>
                    <a:cubicBezTo>
                      <a:pt x="7073" y="2813"/>
                      <a:pt x="7053" y="2830"/>
                      <a:pt x="7023" y="2838"/>
                    </a:cubicBezTo>
                    <a:cubicBezTo>
                      <a:pt x="6959" y="2866"/>
                      <a:pt x="6888" y="2895"/>
                      <a:pt x="6828" y="2927"/>
                    </a:cubicBezTo>
                    <a:cubicBezTo>
                      <a:pt x="6821" y="2949"/>
                      <a:pt x="6828" y="2970"/>
                      <a:pt x="6841" y="2988"/>
                    </a:cubicBezTo>
                    <a:cubicBezTo>
                      <a:pt x="6797" y="2970"/>
                      <a:pt x="6757" y="2995"/>
                      <a:pt x="6740" y="3038"/>
                    </a:cubicBezTo>
                    <a:cubicBezTo>
                      <a:pt x="6733" y="3063"/>
                      <a:pt x="6733" y="3088"/>
                      <a:pt x="6720" y="3113"/>
                    </a:cubicBezTo>
                    <a:cubicBezTo>
                      <a:pt x="6706" y="3135"/>
                      <a:pt x="6680" y="3153"/>
                      <a:pt x="6656" y="3138"/>
                    </a:cubicBezTo>
                    <a:cubicBezTo>
                      <a:pt x="6636" y="3106"/>
                      <a:pt x="6669" y="3070"/>
                      <a:pt x="6669" y="3031"/>
                    </a:cubicBezTo>
                    <a:cubicBezTo>
                      <a:pt x="6669" y="2988"/>
                      <a:pt x="6609" y="2977"/>
                      <a:pt x="6558" y="2977"/>
                    </a:cubicBezTo>
                    <a:cubicBezTo>
                      <a:pt x="6572" y="2956"/>
                      <a:pt x="6558" y="2927"/>
                      <a:pt x="6538" y="2906"/>
                    </a:cubicBezTo>
                    <a:cubicBezTo>
                      <a:pt x="6515" y="2888"/>
                      <a:pt x="6488" y="2881"/>
                      <a:pt x="6474" y="2859"/>
                    </a:cubicBezTo>
                    <a:cubicBezTo>
                      <a:pt x="6468" y="2852"/>
                      <a:pt x="6461" y="2838"/>
                      <a:pt x="6451" y="2830"/>
                    </a:cubicBezTo>
                    <a:cubicBezTo>
                      <a:pt x="6431" y="2813"/>
                      <a:pt x="6404" y="2845"/>
                      <a:pt x="6397" y="2866"/>
                    </a:cubicBezTo>
                    <a:cubicBezTo>
                      <a:pt x="6390" y="2888"/>
                      <a:pt x="6390" y="2920"/>
                      <a:pt x="6373" y="2941"/>
                    </a:cubicBezTo>
                    <a:cubicBezTo>
                      <a:pt x="6353" y="2963"/>
                      <a:pt x="6319" y="2963"/>
                      <a:pt x="6289" y="2970"/>
                    </a:cubicBezTo>
                    <a:cubicBezTo>
                      <a:pt x="6219" y="2988"/>
                      <a:pt x="6178" y="3078"/>
                      <a:pt x="6198" y="3153"/>
                    </a:cubicBezTo>
                    <a:cubicBezTo>
                      <a:pt x="6171" y="3167"/>
                      <a:pt x="6148" y="3181"/>
                      <a:pt x="6128" y="3203"/>
                    </a:cubicBezTo>
                    <a:cubicBezTo>
                      <a:pt x="6114" y="3228"/>
                      <a:pt x="6107" y="3264"/>
                      <a:pt x="6128" y="3285"/>
                    </a:cubicBezTo>
                    <a:lnTo>
                      <a:pt x="6084" y="3310"/>
                    </a:lnTo>
                    <a:cubicBezTo>
                      <a:pt x="6114" y="3325"/>
                      <a:pt x="6114" y="3371"/>
                      <a:pt x="6107" y="3400"/>
                    </a:cubicBezTo>
                    <a:cubicBezTo>
                      <a:pt x="6101" y="3429"/>
                      <a:pt x="6084" y="3468"/>
                      <a:pt x="6101" y="3497"/>
                    </a:cubicBezTo>
                    <a:cubicBezTo>
                      <a:pt x="6070" y="3497"/>
                      <a:pt x="6044" y="3482"/>
                      <a:pt x="6020" y="3461"/>
                    </a:cubicBezTo>
                    <a:cubicBezTo>
                      <a:pt x="6007" y="3461"/>
                      <a:pt x="5993" y="3429"/>
                      <a:pt x="5986" y="3421"/>
                    </a:cubicBezTo>
                    <a:cubicBezTo>
                      <a:pt x="5973" y="3407"/>
                      <a:pt x="5949" y="3400"/>
                      <a:pt x="5929" y="3393"/>
                    </a:cubicBezTo>
                    <a:cubicBezTo>
                      <a:pt x="5909" y="3386"/>
                      <a:pt x="5895" y="3361"/>
                      <a:pt x="5902" y="3339"/>
                    </a:cubicBezTo>
                    <a:cubicBezTo>
                      <a:pt x="5879" y="3361"/>
                      <a:pt x="5845" y="3332"/>
                      <a:pt x="5825" y="3310"/>
                    </a:cubicBezTo>
                    <a:cubicBezTo>
                      <a:pt x="5788" y="3271"/>
                      <a:pt x="5741" y="3235"/>
                      <a:pt x="5690" y="3221"/>
                    </a:cubicBezTo>
                    <a:cubicBezTo>
                      <a:pt x="5670" y="3214"/>
                      <a:pt x="5653" y="3203"/>
                      <a:pt x="5640" y="3189"/>
                    </a:cubicBezTo>
                    <a:cubicBezTo>
                      <a:pt x="5626" y="3160"/>
                      <a:pt x="5646" y="3128"/>
                      <a:pt x="5633" y="3099"/>
                    </a:cubicBezTo>
                    <a:cubicBezTo>
                      <a:pt x="5626" y="3078"/>
                      <a:pt x="5606" y="3063"/>
                      <a:pt x="5589" y="3045"/>
                    </a:cubicBezTo>
                    <a:cubicBezTo>
                      <a:pt x="5576" y="3031"/>
                      <a:pt x="5569" y="2995"/>
                      <a:pt x="5589" y="2988"/>
                    </a:cubicBezTo>
                    <a:cubicBezTo>
                      <a:pt x="5522" y="2941"/>
                      <a:pt x="5421" y="2934"/>
                      <a:pt x="5344" y="2977"/>
                    </a:cubicBezTo>
                    <a:cubicBezTo>
                      <a:pt x="5330" y="2988"/>
                      <a:pt x="5323" y="2995"/>
                      <a:pt x="5310" y="2995"/>
                    </a:cubicBezTo>
                    <a:lnTo>
                      <a:pt x="5280" y="2995"/>
                    </a:lnTo>
                    <a:cubicBezTo>
                      <a:pt x="5253" y="2988"/>
                      <a:pt x="5222" y="2984"/>
                      <a:pt x="5202" y="2970"/>
                    </a:cubicBezTo>
                    <a:cubicBezTo>
                      <a:pt x="5182" y="2952"/>
                      <a:pt x="5162" y="2941"/>
                      <a:pt x="5138" y="2934"/>
                    </a:cubicBezTo>
                    <a:cubicBezTo>
                      <a:pt x="5118" y="2927"/>
                      <a:pt x="5091" y="2927"/>
                      <a:pt x="5074" y="2949"/>
                    </a:cubicBezTo>
                    <a:cubicBezTo>
                      <a:pt x="5074" y="2920"/>
                      <a:pt x="5068" y="2895"/>
                      <a:pt x="5068" y="2866"/>
                    </a:cubicBezTo>
                    <a:cubicBezTo>
                      <a:pt x="5068" y="2859"/>
                      <a:pt x="5068" y="2852"/>
                      <a:pt x="5061" y="2845"/>
                    </a:cubicBezTo>
                    <a:cubicBezTo>
                      <a:pt x="5048" y="2813"/>
                      <a:pt x="4990" y="2838"/>
                      <a:pt x="4970" y="2813"/>
                    </a:cubicBezTo>
                    <a:cubicBezTo>
                      <a:pt x="4950" y="2791"/>
                      <a:pt x="4970" y="2755"/>
                      <a:pt x="4950" y="2730"/>
                    </a:cubicBezTo>
                    <a:cubicBezTo>
                      <a:pt x="4940" y="2723"/>
                      <a:pt x="4933" y="2716"/>
                      <a:pt x="4920" y="2709"/>
                    </a:cubicBezTo>
                    <a:cubicBezTo>
                      <a:pt x="4879" y="2687"/>
                      <a:pt x="4836" y="2669"/>
                      <a:pt x="4792" y="2648"/>
                    </a:cubicBezTo>
                    <a:cubicBezTo>
                      <a:pt x="4772" y="2641"/>
                      <a:pt x="4751" y="2633"/>
                      <a:pt x="4731" y="2641"/>
                    </a:cubicBezTo>
                    <a:cubicBezTo>
                      <a:pt x="4701" y="2648"/>
                      <a:pt x="4687" y="2669"/>
                      <a:pt x="4674" y="2694"/>
                    </a:cubicBezTo>
                    <a:cubicBezTo>
                      <a:pt x="4661" y="2716"/>
                      <a:pt x="4630" y="2730"/>
                      <a:pt x="4603" y="2716"/>
                    </a:cubicBezTo>
                    <a:cubicBezTo>
                      <a:pt x="4590" y="2709"/>
                      <a:pt x="4580" y="2694"/>
                      <a:pt x="4566" y="2694"/>
                    </a:cubicBezTo>
                    <a:cubicBezTo>
                      <a:pt x="4549" y="2694"/>
                      <a:pt x="4546" y="2701"/>
                      <a:pt x="4533" y="2701"/>
                    </a:cubicBezTo>
                    <a:cubicBezTo>
                      <a:pt x="4489" y="2723"/>
                      <a:pt x="4449" y="2737"/>
                      <a:pt x="4405" y="2744"/>
                    </a:cubicBezTo>
                    <a:cubicBezTo>
                      <a:pt x="4391" y="2744"/>
                      <a:pt x="4371" y="2755"/>
                      <a:pt x="4354" y="2744"/>
                    </a:cubicBezTo>
                    <a:cubicBezTo>
                      <a:pt x="4334" y="2737"/>
                      <a:pt x="4327" y="2709"/>
                      <a:pt x="4314" y="2687"/>
                    </a:cubicBezTo>
                    <a:cubicBezTo>
                      <a:pt x="4300" y="2662"/>
                      <a:pt x="4277" y="2648"/>
                      <a:pt x="4257" y="2662"/>
                    </a:cubicBezTo>
                    <a:cubicBezTo>
                      <a:pt x="4136" y="2626"/>
                      <a:pt x="3981" y="2598"/>
                      <a:pt x="3863" y="2633"/>
                    </a:cubicBezTo>
                    <a:cubicBezTo>
                      <a:pt x="3853" y="2612"/>
                      <a:pt x="3853" y="2587"/>
                      <a:pt x="3846" y="2558"/>
                    </a:cubicBezTo>
                    <a:cubicBezTo>
                      <a:pt x="3806" y="2565"/>
                      <a:pt x="3755" y="2537"/>
                      <a:pt x="3749" y="2490"/>
                    </a:cubicBezTo>
                    <a:cubicBezTo>
                      <a:pt x="3658" y="2551"/>
                      <a:pt x="3580" y="2347"/>
                      <a:pt x="3466" y="2361"/>
                    </a:cubicBezTo>
                    <a:cubicBezTo>
                      <a:pt x="3459" y="2422"/>
                      <a:pt x="3446" y="2476"/>
                      <a:pt x="3439" y="2537"/>
                    </a:cubicBezTo>
                    <a:cubicBezTo>
                      <a:pt x="3338" y="2483"/>
                      <a:pt x="3227" y="2461"/>
                      <a:pt x="3113" y="2476"/>
                    </a:cubicBezTo>
                    <a:cubicBezTo>
                      <a:pt x="3113" y="2454"/>
                      <a:pt x="3106" y="2436"/>
                      <a:pt x="3106" y="2415"/>
                    </a:cubicBezTo>
                    <a:cubicBezTo>
                      <a:pt x="3062" y="2372"/>
                      <a:pt x="3015" y="2325"/>
                      <a:pt x="2971" y="2279"/>
                    </a:cubicBezTo>
                    <a:cubicBezTo>
                      <a:pt x="2978" y="2204"/>
                      <a:pt x="2924" y="2128"/>
                      <a:pt x="2854" y="2121"/>
                    </a:cubicBezTo>
                    <a:cubicBezTo>
                      <a:pt x="2783" y="2114"/>
                      <a:pt x="2712" y="2189"/>
                      <a:pt x="2719" y="2264"/>
                    </a:cubicBezTo>
                    <a:cubicBezTo>
                      <a:pt x="2766" y="2272"/>
                      <a:pt x="2810" y="2333"/>
                      <a:pt x="2790" y="2393"/>
                    </a:cubicBezTo>
                    <a:cubicBezTo>
                      <a:pt x="2668" y="2372"/>
                      <a:pt x="2689" y="2107"/>
                      <a:pt x="2564" y="2114"/>
                    </a:cubicBezTo>
                    <a:cubicBezTo>
                      <a:pt x="2547" y="2128"/>
                      <a:pt x="2534" y="2146"/>
                      <a:pt x="2514" y="2161"/>
                    </a:cubicBezTo>
                    <a:cubicBezTo>
                      <a:pt x="2456" y="1996"/>
                      <a:pt x="2308" y="1874"/>
                      <a:pt x="2147" y="1867"/>
                    </a:cubicBezTo>
                    <a:cubicBezTo>
                      <a:pt x="2117" y="1838"/>
                      <a:pt x="2083" y="1906"/>
                      <a:pt x="2096" y="1942"/>
                    </a:cubicBezTo>
                    <a:cubicBezTo>
                      <a:pt x="2110" y="1978"/>
                      <a:pt x="2147" y="2024"/>
                      <a:pt x="2123" y="2064"/>
                    </a:cubicBezTo>
                    <a:cubicBezTo>
                      <a:pt x="2103" y="2093"/>
                      <a:pt x="2063" y="2093"/>
                      <a:pt x="2026" y="2078"/>
                    </a:cubicBezTo>
                    <a:cubicBezTo>
                      <a:pt x="1999" y="2146"/>
                      <a:pt x="1975" y="2221"/>
                      <a:pt x="1948" y="2286"/>
                    </a:cubicBezTo>
                    <a:cubicBezTo>
                      <a:pt x="1898" y="2243"/>
                      <a:pt x="1820" y="2250"/>
                      <a:pt x="1787" y="2304"/>
                    </a:cubicBezTo>
                    <a:cubicBezTo>
                      <a:pt x="1763" y="2243"/>
                      <a:pt x="1709" y="2193"/>
                      <a:pt x="1652" y="2204"/>
                    </a:cubicBezTo>
                    <a:cubicBezTo>
                      <a:pt x="1595" y="2211"/>
                      <a:pt x="1538" y="2272"/>
                      <a:pt x="1561" y="2333"/>
                    </a:cubicBezTo>
                    <a:cubicBezTo>
                      <a:pt x="1491" y="2372"/>
                      <a:pt x="1447" y="2461"/>
                      <a:pt x="1467" y="2544"/>
                    </a:cubicBezTo>
                    <a:cubicBezTo>
                      <a:pt x="1403" y="2537"/>
                      <a:pt x="1343" y="2587"/>
                      <a:pt x="1326" y="2648"/>
                    </a:cubicBezTo>
                    <a:cubicBezTo>
                      <a:pt x="1292" y="2605"/>
                      <a:pt x="1248" y="2551"/>
                      <a:pt x="1184" y="2544"/>
                    </a:cubicBezTo>
                    <a:cubicBezTo>
                      <a:pt x="1131" y="2537"/>
                      <a:pt x="1073" y="2619"/>
                      <a:pt x="1114" y="2662"/>
                    </a:cubicBezTo>
                    <a:cubicBezTo>
                      <a:pt x="1073" y="2701"/>
                      <a:pt x="1036" y="2737"/>
                      <a:pt x="996" y="2784"/>
                    </a:cubicBezTo>
                    <a:cubicBezTo>
                      <a:pt x="966" y="2813"/>
                      <a:pt x="939" y="2866"/>
                      <a:pt x="966" y="2895"/>
                    </a:cubicBezTo>
                    <a:cubicBezTo>
                      <a:pt x="925" y="2934"/>
                      <a:pt x="905" y="2988"/>
                      <a:pt x="895" y="3045"/>
                    </a:cubicBezTo>
                    <a:cubicBezTo>
                      <a:pt x="888" y="3121"/>
                      <a:pt x="919" y="3196"/>
                      <a:pt x="952" y="3264"/>
                    </a:cubicBezTo>
                    <a:cubicBezTo>
                      <a:pt x="925" y="3271"/>
                      <a:pt x="905" y="3285"/>
                      <a:pt x="875" y="3296"/>
                    </a:cubicBezTo>
                    <a:cubicBezTo>
                      <a:pt x="740" y="3393"/>
                      <a:pt x="572" y="3436"/>
                      <a:pt x="411" y="3414"/>
                    </a:cubicBezTo>
                    <a:cubicBezTo>
                      <a:pt x="404" y="3454"/>
                      <a:pt x="404" y="3490"/>
                      <a:pt x="397" y="3522"/>
                    </a:cubicBezTo>
                    <a:cubicBezTo>
                      <a:pt x="360" y="3522"/>
                      <a:pt x="333" y="3550"/>
                      <a:pt x="326" y="3586"/>
                    </a:cubicBezTo>
                    <a:cubicBezTo>
                      <a:pt x="289" y="3694"/>
                      <a:pt x="333" y="3819"/>
                      <a:pt x="417" y="3873"/>
                    </a:cubicBezTo>
                    <a:cubicBezTo>
                      <a:pt x="464" y="3905"/>
                      <a:pt x="552" y="3948"/>
                      <a:pt x="528" y="4009"/>
                    </a:cubicBezTo>
                    <a:lnTo>
                      <a:pt x="720" y="4120"/>
                    </a:lnTo>
                    <a:cubicBezTo>
                      <a:pt x="754" y="4145"/>
                      <a:pt x="791" y="4181"/>
                      <a:pt x="771" y="4213"/>
                    </a:cubicBezTo>
                    <a:cubicBezTo>
                      <a:pt x="798" y="4235"/>
                      <a:pt x="835" y="4242"/>
                      <a:pt x="868" y="4235"/>
                    </a:cubicBezTo>
                    <a:cubicBezTo>
                      <a:pt x="835" y="4256"/>
                      <a:pt x="824" y="4317"/>
                      <a:pt x="861" y="4346"/>
                    </a:cubicBezTo>
                    <a:cubicBezTo>
                      <a:pt x="912" y="4414"/>
                      <a:pt x="989" y="4460"/>
                      <a:pt x="1067" y="4460"/>
                    </a:cubicBezTo>
                    <a:cubicBezTo>
                      <a:pt x="1094" y="4460"/>
                      <a:pt x="1131" y="4460"/>
                      <a:pt x="1158" y="4475"/>
                    </a:cubicBezTo>
                    <a:cubicBezTo>
                      <a:pt x="1184" y="4489"/>
                      <a:pt x="1201" y="4536"/>
                      <a:pt x="1171" y="4557"/>
                    </a:cubicBezTo>
                    <a:cubicBezTo>
                      <a:pt x="1242" y="4578"/>
                      <a:pt x="1285" y="4686"/>
                      <a:pt x="1248" y="4754"/>
                    </a:cubicBezTo>
                    <a:cubicBezTo>
                      <a:pt x="1279" y="4768"/>
                      <a:pt x="1306" y="4783"/>
                      <a:pt x="1343" y="4797"/>
                    </a:cubicBezTo>
                    <a:cubicBezTo>
                      <a:pt x="1299" y="4790"/>
                      <a:pt x="1255" y="4786"/>
                      <a:pt x="1228" y="4818"/>
                    </a:cubicBezTo>
                    <a:cubicBezTo>
                      <a:pt x="1201" y="4847"/>
                      <a:pt x="1208" y="4912"/>
                      <a:pt x="1242" y="4919"/>
                    </a:cubicBezTo>
                    <a:cubicBezTo>
                      <a:pt x="1248" y="4940"/>
                      <a:pt x="1215" y="4955"/>
                      <a:pt x="1195" y="4962"/>
                    </a:cubicBezTo>
                    <a:cubicBezTo>
                      <a:pt x="1023" y="4980"/>
                      <a:pt x="848" y="4851"/>
                      <a:pt x="798" y="4668"/>
                    </a:cubicBezTo>
                    <a:cubicBezTo>
                      <a:pt x="670" y="4707"/>
                      <a:pt x="545" y="4736"/>
                      <a:pt x="411" y="4743"/>
                    </a:cubicBezTo>
                    <a:cubicBezTo>
                      <a:pt x="404" y="4797"/>
                      <a:pt x="367" y="4844"/>
                      <a:pt x="316" y="4858"/>
                    </a:cubicBezTo>
                    <a:cubicBezTo>
                      <a:pt x="296" y="4865"/>
                      <a:pt x="276" y="4865"/>
                      <a:pt x="262" y="4872"/>
                    </a:cubicBezTo>
                    <a:cubicBezTo>
                      <a:pt x="232" y="4879"/>
                      <a:pt x="205" y="4912"/>
                      <a:pt x="185" y="4933"/>
                    </a:cubicBezTo>
                    <a:cubicBezTo>
                      <a:pt x="168" y="4947"/>
                      <a:pt x="148" y="4962"/>
                      <a:pt x="135" y="4980"/>
                    </a:cubicBezTo>
                    <a:cubicBezTo>
                      <a:pt x="77" y="5030"/>
                      <a:pt x="20" y="5084"/>
                      <a:pt x="0" y="5166"/>
                    </a:cubicBezTo>
                    <a:cubicBezTo>
                      <a:pt x="91" y="5220"/>
                      <a:pt x="192" y="5248"/>
                      <a:pt x="296" y="5248"/>
                    </a:cubicBezTo>
                    <a:cubicBezTo>
                      <a:pt x="340" y="5241"/>
                      <a:pt x="380" y="5277"/>
                      <a:pt x="380" y="5324"/>
                    </a:cubicBezTo>
                    <a:cubicBezTo>
                      <a:pt x="367" y="5370"/>
                      <a:pt x="326" y="5406"/>
                      <a:pt x="276" y="5406"/>
                    </a:cubicBezTo>
                    <a:cubicBezTo>
                      <a:pt x="289" y="5467"/>
                      <a:pt x="289" y="5535"/>
                      <a:pt x="262" y="5596"/>
                    </a:cubicBezTo>
                    <a:cubicBezTo>
                      <a:pt x="289" y="5578"/>
                      <a:pt x="333" y="5585"/>
                      <a:pt x="353" y="5617"/>
                    </a:cubicBezTo>
                    <a:cubicBezTo>
                      <a:pt x="353" y="5646"/>
                      <a:pt x="333" y="5678"/>
                      <a:pt x="310" y="5685"/>
                    </a:cubicBezTo>
                    <a:cubicBezTo>
                      <a:pt x="360" y="5721"/>
                      <a:pt x="437" y="5721"/>
                      <a:pt x="488" y="5685"/>
                    </a:cubicBezTo>
                    <a:cubicBezTo>
                      <a:pt x="522" y="5707"/>
                      <a:pt x="552" y="5728"/>
                      <a:pt x="586" y="5761"/>
                    </a:cubicBezTo>
                    <a:cubicBezTo>
                      <a:pt x="606" y="5736"/>
                      <a:pt x="623" y="5714"/>
                      <a:pt x="629" y="5685"/>
                    </a:cubicBezTo>
                    <a:cubicBezTo>
                      <a:pt x="734" y="5685"/>
                      <a:pt x="835" y="5678"/>
                      <a:pt x="932" y="5653"/>
                    </a:cubicBezTo>
                    <a:cubicBezTo>
                      <a:pt x="959" y="5693"/>
                      <a:pt x="983" y="5736"/>
                      <a:pt x="1010" y="5775"/>
                    </a:cubicBezTo>
                    <a:cubicBezTo>
                      <a:pt x="1003" y="5700"/>
                      <a:pt x="1060" y="5632"/>
                      <a:pt x="1131" y="5603"/>
                    </a:cubicBezTo>
                    <a:cubicBezTo>
                      <a:pt x="1201" y="5571"/>
                      <a:pt x="1272" y="5578"/>
                      <a:pt x="1343" y="5585"/>
                    </a:cubicBezTo>
                    <a:cubicBezTo>
                      <a:pt x="1312" y="5639"/>
                      <a:pt x="1292" y="5685"/>
                      <a:pt x="1265" y="5736"/>
                    </a:cubicBezTo>
                    <a:cubicBezTo>
                      <a:pt x="1299" y="5782"/>
                      <a:pt x="1336" y="5818"/>
                      <a:pt x="1370" y="5864"/>
                    </a:cubicBezTo>
                    <a:cubicBezTo>
                      <a:pt x="1306" y="5886"/>
                      <a:pt x="1413" y="5993"/>
                      <a:pt x="1383" y="6051"/>
                    </a:cubicBezTo>
                    <a:cubicBezTo>
                      <a:pt x="1363" y="6097"/>
                      <a:pt x="1265" y="6112"/>
                      <a:pt x="1299" y="6158"/>
                    </a:cubicBezTo>
                    <a:cubicBezTo>
                      <a:pt x="1235" y="6151"/>
                      <a:pt x="1164" y="6137"/>
                      <a:pt x="1100" y="6126"/>
                    </a:cubicBezTo>
                    <a:cubicBezTo>
                      <a:pt x="1087" y="6165"/>
                      <a:pt x="1087" y="6212"/>
                      <a:pt x="1100" y="6248"/>
                    </a:cubicBezTo>
                    <a:cubicBezTo>
                      <a:pt x="1067" y="6248"/>
                      <a:pt x="1030" y="6255"/>
                      <a:pt x="996" y="6255"/>
                    </a:cubicBezTo>
                    <a:cubicBezTo>
                      <a:pt x="983" y="6294"/>
                      <a:pt x="966" y="6337"/>
                      <a:pt x="952" y="6377"/>
                    </a:cubicBezTo>
                    <a:cubicBezTo>
                      <a:pt x="888" y="6330"/>
                      <a:pt x="818" y="6287"/>
                      <a:pt x="740" y="6294"/>
                    </a:cubicBezTo>
                    <a:cubicBezTo>
                      <a:pt x="663" y="6301"/>
                      <a:pt x="592" y="6398"/>
                      <a:pt x="636" y="6466"/>
                    </a:cubicBezTo>
                    <a:lnTo>
                      <a:pt x="437" y="6466"/>
                    </a:lnTo>
                    <a:cubicBezTo>
                      <a:pt x="451" y="6534"/>
                      <a:pt x="508" y="6584"/>
                      <a:pt x="572" y="6595"/>
                    </a:cubicBezTo>
                    <a:cubicBezTo>
                      <a:pt x="444" y="6660"/>
                      <a:pt x="374" y="6828"/>
                      <a:pt x="411" y="6978"/>
                    </a:cubicBezTo>
                    <a:cubicBezTo>
                      <a:pt x="417" y="7007"/>
                      <a:pt x="411" y="7029"/>
                      <a:pt x="417" y="7061"/>
                    </a:cubicBezTo>
                    <a:cubicBezTo>
                      <a:pt x="451" y="7021"/>
                      <a:pt x="501" y="7090"/>
                      <a:pt x="501" y="7143"/>
                    </a:cubicBezTo>
                    <a:cubicBezTo>
                      <a:pt x="501" y="7193"/>
                      <a:pt x="501" y="7261"/>
                      <a:pt x="552" y="7269"/>
                    </a:cubicBezTo>
                    <a:cubicBezTo>
                      <a:pt x="522" y="7308"/>
                      <a:pt x="501" y="7344"/>
                      <a:pt x="501" y="7390"/>
                    </a:cubicBezTo>
                    <a:cubicBezTo>
                      <a:pt x="501" y="7433"/>
                      <a:pt x="535" y="7487"/>
                      <a:pt x="579" y="7480"/>
                    </a:cubicBezTo>
                    <a:cubicBezTo>
                      <a:pt x="579" y="7519"/>
                      <a:pt x="565" y="7548"/>
                      <a:pt x="535" y="7570"/>
                    </a:cubicBezTo>
                    <a:cubicBezTo>
                      <a:pt x="579" y="7584"/>
                      <a:pt x="629" y="7584"/>
                      <a:pt x="670" y="7577"/>
                    </a:cubicBezTo>
                    <a:cubicBezTo>
                      <a:pt x="643" y="7638"/>
                      <a:pt x="686" y="7720"/>
                      <a:pt x="747" y="7720"/>
                    </a:cubicBezTo>
                    <a:cubicBezTo>
                      <a:pt x="754" y="7752"/>
                      <a:pt x="754" y="7781"/>
                      <a:pt x="764" y="7810"/>
                    </a:cubicBezTo>
                    <a:cubicBezTo>
                      <a:pt x="798" y="7835"/>
                      <a:pt x="841" y="7856"/>
                      <a:pt x="875" y="7849"/>
                    </a:cubicBezTo>
                    <a:cubicBezTo>
                      <a:pt x="919" y="7842"/>
                      <a:pt x="946" y="7788"/>
                      <a:pt x="925" y="7752"/>
                    </a:cubicBezTo>
                    <a:cubicBezTo>
                      <a:pt x="1003" y="7734"/>
                      <a:pt x="1080" y="7713"/>
                      <a:pt x="1158" y="7698"/>
                    </a:cubicBezTo>
                    <a:cubicBezTo>
                      <a:pt x="1201" y="7720"/>
                      <a:pt x="1191" y="7788"/>
                      <a:pt x="1178" y="7842"/>
                    </a:cubicBezTo>
                    <a:cubicBezTo>
                      <a:pt x="1161" y="7892"/>
                      <a:pt x="1178" y="7967"/>
                      <a:pt x="1228" y="7960"/>
                    </a:cubicBezTo>
                    <a:cubicBezTo>
                      <a:pt x="1208" y="7999"/>
                      <a:pt x="1201" y="8060"/>
                      <a:pt x="1221" y="8096"/>
                    </a:cubicBezTo>
                    <a:cubicBezTo>
                      <a:pt x="1235" y="8178"/>
                      <a:pt x="1137" y="8254"/>
                      <a:pt x="1067" y="8218"/>
                    </a:cubicBezTo>
                    <a:lnTo>
                      <a:pt x="1067" y="8315"/>
                    </a:lnTo>
                    <a:cubicBezTo>
                      <a:pt x="1124" y="8315"/>
                      <a:pt x="1178" y="8329"/>
                      <a:pt x="1228" y="8300"/>
                    </a:cubicBezTo>
                    <a:cubicBezTo>
                      <a:pt x="1248" y="8286"/>
                      <a:pt x="1272" y="8261"/>
                      <a:pt x="1285" y="8247"/>
                    </a:cubicBezTo>
                    <a:cubicBezTo>
                      <a:pt x="1326" y="8193"/>
                      <a:pt x="1370" y="8143"/>
                      <a:pt x="1420" y="8089"/>
                    </a:cubicBezTo>
                    <a:cubicBezTo>
                      <a:pt x="1427" y="8075"/>
                      <a:pt x="1440" y="8067"/>
                      <a:pt x="1454" y="8060"/>
                    </a:cubicBezTo>
                    <a:cubicBezTo>
                      <a:pt x="1497" y="8053"/>
                      <a:pt x="1511" y="8125"/>
                      <a:pt x="1497" y="8171"/>
                    </a:cubicBezTo>
                    <a:lnTo>
                      <a:pt x="1709" y="8171"/>
                    </a:lnTo>
                    <a:cubicBezTo>
                      <a:pt x="1679" y="8225"/>
                      <a:pt x="1709" y="8307"/>
                      <a:pt x="1763" y="8322"/>
                    </a:cubicBezTo>
                    <a:cubicBezTo>
                      <a:pt x="1787" y="8275"/>
                      <a:pt x="1794" y="8232"/>
                      <a:pt x="1794" y="8186"/>
                    </a:cubicBezTo>
                    <a:cubicBezTo>
                      <a:pt x="1851" y="8186"/>
                      <a:pt x="1898" y="8186"/>
                      <a:pt x="1955" y="8178"/>
                    </a:cubicBezTo>
                    <a:cubicBezTo>
                      <a:pt x="2012" y="8178"/>
                      <a:pt x="2090" y="8200"/>
                      <a:pt x="2076" y="8261"/>
                    </a:cubicBezTo>
                    <a:cubicBezTo>
                      <a:pt x="2069" y="8275"/>
                      <a:pt x="2063" y="8293"/>
                      <a:pt x="2046" y="8307"/>
                    </a:cubicBezTo>
                    <a:cubicBezTo>
                      <a:pt x="1985" y="8383"/>
                      <a:pt x="1975" y="8494"/>
                      <a:pt x="2019" y="8583"/>
                    </a:cubicBezTo>
                    <a:cubicBezTo>
                      <a:pt x="1921" y="8712"/>
                      <a:pt x="1827" y="8841"/>
                      <a:pt x="1730" y="8959"/>
                    </a:cubicBezTo>
                    <a:cubicBezTo>
                      <a:pt x="1632" y="8984"/>
                      <a:pt x="1545" y="9067"/>
                      <a:pt x="1504" y="9164"/>
                    </a:cubicBezTo>
                    <a:cubicBezTo>
                      <a:pt x="1433" y="9171"/>
                      <a:pt x="1370" y="9210"/>
                      <a:pt x="1312" y="9253"/>
                    </a:cubicBezTo>
                    <a:cubicBezTo>
                      <a:pt x="1221" y="9314"/>
                      <a:pt x="1131" y="9382"/>
                      <a:pt x="1047" y="9450"/>
                    </a:cubicBezTo>
                    <a:cubicBezTo>
                      <a:pt x="959" y="9518"/>
                      <a:pt x="875" y="9576"/>
                      <a:pt x="784" y="9644"/>
                    </a:cubicBezTo>
                    <a:cubicBezTo>
                      <a:pt x="777" y="9697"/>
                      <a:pt x="784" y="9780"/>
                      <a:pt x="841" y="9780"/>
                    </a:cubicBezTo>
                    <a:cubicBezTo>
                      <a:pt x="861" y="9780"/>
                      <a:pt x="875" y="9765"/>
                      <a:pt x="888" y="9751"/>
                    </a:cubicBezTo>
                    <a:cubicBezTo>
                      <a:pt x="946" y="9697"/>
                      <a:pt x="1003" y="9636"/>
                      <a:pt x="1047" y="9576"/>
                    </a:cubicBezTo>
                    <a:cubicBezTo>
                      <a:pt x="1060" y="9561"/>
                      <a:pt x="1067" y="9540"/>
                      <a:pt x="1087" y="9533"/>
                    </a:cubicBezTo>
                    <a:cubicBezTo>
                      <a:pt x="1107" y="9525"/>
                      <a:pt x="1131" y="9518"/>
                      <a:pt x="1144" y="9518"/>
                    </a:cubicBezTo>
                    <a:cubicBezTo>
                      <a:pt x="1265" y="9507"/>
                      <a:pt x="1383" y="9457"/>
                      <a:pt x="1484" y="9382"/>
                    </a:cubicBezTo>
                    <a:cubicBezTo>
                      <a:pt x="1497" y="9368"/>
                      <a:pt x="1511" y="9361"/>
                      <a:pt x="1531" y="9350"/>
                    </a:cubicBezTo>
                    <a:cubicBezTo>
                      <a:pt x="1545" y="9350"/>
                      <a:pt x="1561" y="9361"/>
                      <a:pt x="1575" y="9361"/>
                    </a:cubicBezTo>
                    <a:cubicBezTo>
                      <a:pt x="1659" y="9375"/>
                      <a:pt x="1730" y="9300"/>
                      <a:pt x="1787" y="9224"/>
                    </a:cubicBezTo>
                    <a:cubicBezTo>
                      <a:pt x="1844" y="9149"/>
                      <a:pt x="1898" y="9081"/>
                      <a:pt x="1955" y="9006"/>
                    </a:cubicBezTo>
                    <a:cubicBezTo>
                      <a:pt x="1999" y="9013"/>
                      <a:pt x="2039" y="8984"/>
                      <a:pt x="2053" y="8938"/>
                    </a:cubicBezTo>
                    <a:cubicBezTo>
                      <a:pt x="2063" y="8924"/>
                      <a:pt x="2063" y="8909"/>
                      <a:pt x="2069" y="8891"/>
                    </a:cubicBezTo>
                    <a:cubicBezTo>
                      <a:pt x="2083" y="8870"/>
                      <a:pt x="2110" y="8870"/>
                      <a:pt x="2133" y="8863"/>
                    </a:cubicBezTo>
                    <a:cubicBezTo>
                      <a:pt x="2211" y="8841"/>
                      <a:pt x="2265" y="8752"/>
                      <a:pt x="2251" y="8658"/>
                    </a:cubicBezTo>
                    <a:cubicBezTo>
                      <a:pt x="2345" y="8644"/>
                      <a:pt x="2413" y="8555"/>
                      <a:pt x="2413" y="8458"/>
                    </a:cubicBezTo>
                    <a:cubicBezTo>
                      <a:pt x="2456" y="8487"/>
                      <a:pt x="2507" y="8444"/>
                      <a:pt x="2541" y="8404"/>
                    </a:cubicBezTo>
                    <a:cubicBezTo>
                      <a:pt x="2584" y="8361"/>
                      <a:pt x="2625" y="8322"/>
                      <a:pt x="2668" y="8275"/>
                    </a:cubicBezTo>
                    <a:cubicBezTo>
                      <a:pt x="2726" y="8218"/>
                      <a:pt x="2790" y="8150"/>
                      <a:pt x="2823" y="8075"/>
                    </a:cubicBezTo>
                    <a:cubicBezTo>
                      <a:pt x="2726" y="8067"/>
                      <a:pt x="2635" y="8028"/>
                      <a:pt x="2554" y="7960"/>
                    </a:cubicBezTo>
                    <a:cubicBezTo>
                      <a:pt x="2591" y="7985"/>
                      <a:pt x="2635" y="7953"/>
                      <a:pt x="2655" y="7917"/>
                    </a:cubicBezTo>
                    <a:cubicBezTo>
                      <a:pt x="2675" y="7878"/>
                      <a:pt x="2695" y="7842"/>
                      <a:pt x="2732" y="7827"/>
                    </a:cubicBezTo>
                    <a:cubicBezTo>
                      <a:pt x="2753" y="7817"/>
                      <a:pt x="2773" y="7827"/>
                      <a:pt x="2790" y="7827"/>
                    </a:cubicBezTo>
                    <a:cubicBezTo>
                      <a:pt x="2867" y="7827"/>
                      <a:pt x="2924" y="7713"/>
                      <a:pt x="2880" y="7638"/>
                    </a:cubicBezTo>
                    <a:cubicBezTo>
                      <a:pt x="2924" y="7659"/>
                      <a:pt x="2971" y="7623"/>
                      <a:pt x="2991" y="7577"/>
                    </a:cubicBezTo>
                    <a:cubicBezTo>
                      <a:pt x="3015" y="7534"/>
                      <a:pt x="3015" y="7480"/>
                      <a:pt x="3029" y="7426"/>
                    </a:cubicBezTo>
                    <a:cubicBezTo>
                      <a:pt x="3042" y="7398"/>
                      <a:pt x="3055" y="7369"/>
                      <a:pt x="3079" y="7344"/>
                    </a:cubicBezTo>
                    <a:cubicBezTo>
                      <a:pt x="3170" y="7233"/>
                      <a:pt x="3311" y="7158"/>
                      <a:pt x="3453" y="7143"/>
                    </a:cubicBezTo>
                    <a:cubicBezTo>
                      <a:pt x="3473" y="7150"/>
                      <a:pt x="3503" y="7150"/>
                      <a:pt x="3523" y="7150"/>
                    </a:cubicBezTo>
                    <a:cubicBezTo>
                      <a:pt x="3516" y="7186"/>
                      <a:pt x="3516" y="7233"/>
                      <a:pt x="3530" y="7269"/>
                    </a:cubicBezTo>
                    <a:cubicBezTo>
                      <a:pt x="3493" y="7294"/>
                      <a:pt x="3446" y="7294"/>
                      <a:pt x="3402" y="7294"/>
                    </a:cubicBezTo>
                    <a:cubicBezTo>
                      <a:pt x="3362" y="7294"/>
                      <a:pt x="3311" y="7294"/>
                      <a:pt x="3274" y="7315"/>
                    </a:cubicBezTo>
                    <a:cubicBezTo>
                      <a:pt x="3241" y="7344"/>
                      <a:pt x="3234" y="7412"/>
                      <a:pt x="3274" y="7426"/>
                    </a:cubicBezTo>
                    <a:cubicBezTo>
                      <a:pt x="3227" y="7444"/>
                      <a:pt x="3197" y="7501"/>
                      <a:pt x="3183" y="7562"/>
                    </a:cubicBezTo>
                    <a:cubicBezTo>
                      <a:pt x="3156" y="7652"/>
                      <a:pt x="3133" y="7741"/>
                      <a:pt x="3113" y="7842"/>
                    </a:cubicBezTo>
                    <a:cubicBezTo>
                      <a:pt x="3106" y="7870"/>
                      <a:pt x="3099" y="7903"/>
                      <a:pt x="3106" y="7924"/>
                    </a:cubicBezTo>
                    <a:cubicBezTo>
                      <a:pt x="3119" y="7978"/>
                      <a:pt x="3183" y="8007"/>
                      <a:pt x="3227" y="7978"/>
                    </a:cubicBezTo>
                    <a:cubicBezTo>
                      <a:pt x="3261" y="7953"/>
                      <a:pt x="3274" y="7910"/>
                      <a:pt x="3304" y="7885"/>
                    </a:cubicBezTo>
                    <a:cubicBezTo>
                      <a:pt x="3375" y="7817"/>
                      <a:pt x="3503" y="7849"/>
                      <a:pt x="3564" y="7774"/>
                    </a:cubicBezTo>
                    <a:cubicBezTo>
                      <a:pt x="3587" y="7741"/>
                      <a:pt x="3601" y="7706"/>
                      <a:pt x="3634" y="7691"/>
                    </a:cubicBezTo>
                    <a:cubicBezTo>
                      <a:pt x="3651" y="7684"/>
                      <a:pt x="3671" y="7684"/>
                      <a:pt x="3691" y="7691"/>
                    </a:cubicBezTo>
                    <a:cubicBezTo>
                      <a:pt x="3728" y="7698"/>
                      <a:pt x="3769" y="7706"/>
                      <a:pt x="3806" y="7706"/>
                    </a:cubicBezTo>
                    <a:cubicBezTo>
                      <a:pt x="3833" y="7713"/>
                      <a:pt x="3870" y="7713"/>
                      <a:pt x="3897" y="7706"/>
                    </a:cubicBezTo>
                    <a:cubicBezTo>
                      <a:pt x="3924" y="7698"/>
                      <a:pt x="3954" y="7659"/>
                      <a:pt x="3947" y="7630"/>
                    </a:cubicBezTo>
                    <a:cubicBezTo>
                      <a:pt x="3890" y="7577"/>
                      <a:pt x="3870" y="7494"/>
                      <a:pt x="3890" y="7419"/>
                    </a:cubicBezTo>
                    <a:cubicBezTo>
                      <a:pt x="3910" y="7344"/>
                      <a:pt x="3974" y="7294"/>
                      <a:pt x="4045" y="7276"/>
                    </a:cubicBezTo>
                    <a:cubicBezTo>
                      <a:pt x="4088" y="7269"/>
                      <a:pt x="4136" y="7287"/>
                      <a:pt x="4152" y="7330"/>
                    </a:cubicBezTo>
                    <a:cubicBezTo>
                      <a:pt x="4159" y="7351"/>
                      <a:pt x="4159" y="7383"/>
                      <a:pt x="4173" y="7405"/>
                    </a:cubicBezTo>
                    <a:cubicBezTo>
                      <a:pt x="4186" y="7433"/>
                      <a:pt x="4223" y="7444"/>
                      <a:pt x="4243" y="7451"/>
                    </a:cubicBezTo>
                    <a:cubicBezTo>
                      <a:pt x="4270" y="7466"/>
                      <a:pt x="4290" y="7501"/>
                      <a:pt x="4270" y="7527"/>
                    </a:cubicBezTo>
                    <a:cubicBezTo>
                      <a:pt x="4327" y="7541"/>
                      <a:pt x="4378" y="7548"/>
                      <a:pt x="4432" y="7562"/>
                    </a:cubicBezTo>
                    <a:cubicBezTo>
                      <a:pt x="4405" y="7570"/>
                      <a:pt x="4378" y="7577"/>
                      <a:pt x="4354" y="7595"/>
                    </a:cubicBezTo>
                    <a:cubicBezTo>
                      <a:pt x="4432" y="7595"/>
                      <a:pt x="4496" y="7623"/>
                      <a:pt x="4573" y="7623"/>
                    </a:cubicBezTo>
                    <a:cubicBezTo>
                      <a:pt x="4610" y="7623"/>
                      <a:pt x="4661" y="7623"/>
                      <a:pt x="4674" y="7584"/>
                    </a:cubicBezTo>
                    <a:cubicBezTo>
                      <a:pt x="4745" y="7584"/>
                      <a:pt x="4815" y="7616"/>
                      <a:pt x="4862" y="7670"/>
                    </a:cubicBezTo>
                    <a:cubicBezTo>
                      <a:pt x="4873" y="7630"/>
                      <a:pt x="4926" y="7623"/>
                      <a:pt x="4963" y="7638"/>
                    </a:cubicBezTo>
                    <a:cubicBezTo>
                      <a:pt x="4997" y="7652"/>
                      <a:pt x="5041" y="7677"/>
                      <a:pt x="5074" y="7652"/>
                    </a:cubicBezTo>
                    <a:cubicBezTo>
                      <a:pt x="5125" y="7691"/>
                      <a:pt x="5175" y="7727"/>
                      <a:pt x="5233" y="7767"/>
                    </a:cubicBezTo>
                    <a:cubicBezTo>
                      <a:pt x="5260" y="7788"/>
                      <a:pt x="5293" y="7810"/>
                      <a:pt x="5330" y="7817"/>
                    </a:cubicBezTo>
                    <a:cubicBezTo>
                      <a:pt x="5364" y="7827"/>
                      <a:pt x="5408" y="7802"/>
                      <a:pt x="5414" y="7767"/>
                    </a:cubicBezTo>
                    <a:cubicBezTo>
                      <a:pt x="5414" y="7788"/>
                      <a:pt x="5421" y="7802"/>
                      <a:pt x="5421" y="7827"/>
                    </a:cubicBezTo>
                    <a:cubicBezTo>
                      <a:pt x="5441" y="7817"/>
                      <a:pt x="5465" y="7802"/>
                      <a:pt x="5485" y="7795"/>
                    </a:cubicBezTo>
                    <a:cubicBezTo>
                      <a:pt x="5556" y="7863"/>
                      <a:pt x="5613" y="7938"/>
                      <a:pt x="5653" y="8028"/>
                    </a:cubicBezTo>
                    <a:cubicBezTo>
                      <a:pt x="5660" y="8042"/>
                      <a:pt x="5670" y="8067"/>
                      <a:pt x="5690" y="8082"/>
                    </a:cubicBezTo>
                    <a:cubicBezTo>
                      <a:pt x="5710" y="8096"/>
                      <a:pt x="5741" y="8096"/>
                      <a:pt x="5768" y="8096"/>
                    </a:cubicBezTo>
                    <a:cubicBezTo>
                      <a:pt x="5872" y="8103"/>
                      <a:pt x="5949" y="8232"/>
                      <a:pt x="5922" y="8336"/>
                    </a:cubicBezTo>
                    <a:cubicBezTo>
                      <a:pt x="5949" y="8350"/>
                      <a:pt x="5980" y="8361"/>
                      <a:pt x="6007" y="8343"/>
                    </a:cubicBezTo>
                    <a:lnTo>
                      <a:pt x="6007" y="8411"/>
                    </a:lnTo>
                    <a:cubicBezTo>
                      <a:pt x="6064" y="8451"/>
                      <a:pt x="6077" y="8533"/>
                      <a:pt x="6050" y="8594"/>
                    </a:cubicBezTo>
                    <a:cubicBezTo>
                      <a:pt x="6101" y="8576"/>
                      <a:pt x="6134" y="8637"/>
                      <a:pt x="6148" y="8684"/>
                    </a:cubicBezTo>
                    <a:cubicBezTo>
                      <a:pt x="6185" y="8773"/>
                      <a:pt x="6225" y="8863"/>
                      <a:pt x="6262" y="8952"/>
                    </a:cubicBezTo>
                    <a:cubicBezTo>
                      <a:pt x="6276" y="8977"/>
                      <a:pt x="6282" y="9006"/>
                      <a:pt x="6303" y="9020"/>
                    </a:cubicBezTo>
                    <a:cubicBezTo>
                      <a:pt x="6326" y="9042"/>
                      <a:pt x="6353" y="9053"/>
                      <a:pt x="6373" y="9074"/>
                    </a:cubicBezTo>
                    <a:cubicBezTo>
                      <a:pt x="6424" y="9117"/>
                      <a:pt x="6444" y="9185"/>
                      <a:pt x="6451" y="9260"/>
                    </a:cubicBezTo>
                    <a:cubicBezTo>
                      <a:pt x="6494" y="9260"/>
                      <a:pt x="6528" y="9293"/>
                      <a:pt x="6552" y="9328"/>
                    </a:cubicBezTo>
                    <a:cubicBezTo>
                      <a:pt x="6565" y="9314"/>
                      <a:pt x="6579" y="9307"/>
                      <a:pt x="6592" y="9293"/>
                    </a:cubicBezTo>
                    <a:cubicBezTo>
                      <a:pt x="6592" y="9389"/>
                      <a:pt x="6643" y="9486"/>
                      <a:pt x="6713" y="9547"/>
                    </a:cubicBezTo>
                    <a:cubicBezTo>
                      <a:pt x="6727" y="9533"/>
                      <a:pt x="6740" y="9525"/>
                      <a:pt x="6757" y="9507"/>
                    </a:cubicBezTo>
                    <a:cubicBezTo>
                      <a:pt x="6784" y="9576"/>
                      <a:pt x="6828" y="9644"/>
                      <a:pt x="6881" y="9690"/>
                    </a:cubicBezTo>
                    <a:cubicBezTo>
                      <a:pt x="6945" y="9658"/>
                      <a:pt x="6959" y="9554"/>
                      <a:pt x="6912" y="9507"/>
                    </a:cubicBezTo>
                    <a:cubicBezTo>
                      <a:pt x="6945" y="9533"/>
                      <a:pt x="6989" y="9533"/>
                      <a:pt x="7023" y="9518"/>
                    </a:cubicBezTo>
                    <a:cubicBezTo>
                      <a:pt x="7117" y="9601"/>
                      <a:pt x="7171" y="9726"/>
                      <a:pt x="7171" y="9862"/>
                    </a:cubicBezTo>
                    <a:cubicBezTo>
                      <a:pt x="7171" y="9930"/>
                      <a:pt x="7171" y="10013"/>
                      <a:pt x="7228" y="10034"/>
                    </a:cubicBezTo>
                    <a:cubicBezTo>
                      <a:pt x="7235" y="10041"/>
                      <a:pt x="7248" y="10041"/>
                      <a:pt x="7258" y="10041"/>
                    </a:cubicBezTo>
                    <a:cubicBezTo>
                      <a:pt x="7285" y="10059"/>
                      <a:pt x="7272" y="10102"/>
                      <a:pt x="7265" y="10134"/>
                    </a:cubicBezTo>
                    <a:cubicBezTo>
                      <a:pt x="7285" y="10163"/>
                      <a:pt x="7329" y="10170"/>
                      <a:pt x="7363" y="10184"/>
                    </a:cubicBezTo>
                    <a:cubicBezTo>
                      <a:pt x="7440" y="10231"/>
                      <a:pt x="7433" y="10367"/>
                      <a:pt x="7504" y="10424"/>
                    </a:cubicBezTo>
                    <a:cubicBezTo>
                      <a:pt x="7538" y="10457"/>
                      <a:pt x="7581" y="10464"/>
                      <a:pt x="7608" y="10493"/>
                    </a:cubicBezTo>
                    <a:cubicBezTo>
                      <a:pt x="7672" y="10568"/>
                      <a:pt x="7595" y="10718"/>
                      <a:pt x="7672" y="10786"/>
                    </a:cubicBezTo>
                    <a:cubicBezTo>
                      <a:pt x="7689" y="10801"/>
                      <a:pt x="7709" y="10808"/>
                      <a:pt x="7716" y="10826"/>
                    </a:cubicBezTo>
                    <a:cubicBezTo>
                      <a:pt x="7736" y="10861"/>
                      <a:pt x="7689" y="10908"/>
                      <a:pt x="7652" y="10922"/>
                    </a:cubicBezTo>
                    <a:cubicBezTo>
                      <a:pt x="7608" y="10937"/>
                      <a:pt x="7561" y="10944"/>
                      <a:pt x="7548" y="10990"/>
                    </a:cubicBezTo>
                    <a:cubicBezTo>
                      <a:pt x="7581" y="11019"/>
                      <a:pt x="7618" y="11041"/>
                      <a:pt x="7652" y="11073"/>
                    </a:cubicBezTo>
                    <a:cubicBezTo>
                      <a:pt x="7632" y="11058"/>
                      <a:pt x="7618" y="11051"/>
                      <a:pt x="7595" y="11033"/>
                    </a:cubicBezTo>
                    <a:cubicBezTo>
                      <a:pt x="7652" y="11094"/>
                      <a:pt x="7743" y="11177"/>
                      <a:pt x="7814" y="11216"/>
                    </a:cubicBezTo>
                    <a:cubicBezTo>
                      <a:pt x="7851" y="11238"/>
                      <a:pt x="7891" y="11259"/>
                      <a:pt x="7915" y="11298"/>
                    </a:cubicBezTo>
                    <a:cubicBezTo>
                      <a:pt x="7935" y="11334"/>
                      <a:pt x="7948" y="11388"/>
                      <a:pt x="7921" y="11424"/>
                    </a:cubicBezTo>
                    <a:cubicBezTo>
                      <a:pt x="7985" y="11402"/>
                      <a:pt x="8039" y="11449"/>
                      <a:pt x="8089" y="11492"/>
                    </a:cubicBezTo>
                    <a:cubicBezTo>
                      <a:pt x="8160" y="11560"/>
                      <a:pt x="8238" y="11628"/>
                      <a:pt x="8308" y="11696"/>
                    </a:cubicBezTo>
                    <a:cubicBezTo>
                      <a:pt x="8322" y="11703"/>
                      <a:pt x="8328" y="11714"/>
                      <a:pt x="8338" y="11732"/>
                    </a:cubicBezTo>
                    <a:cubicBezTo>
                      <a:pt x="8345" y="11746"/>
                      <a:pt x="8345" y="11771"/>
                      <a:pt x="8345" y="11793"/>
                    </a:cubicBezTo>
                    <a:lnTo>
                      <a:pt x="8345" y="11976"/>
                    </a:lnTo>
                    <a:cubicBezTo>
                      <a:pt x="8379" y="11983"/>
                      <a:pt x="8399" y="12026"/>
                      <a:pt x="8409" y="12065"/>
                    </a:cubicBezTo>
                    <a:cubicBezTo>
                      <a:pt x="8429" y="12155"/>
                      <a:pt x="8456" y="12244"/>
                      <a:pt x="8476" y="12334"/>
                    </a:cubicBezTo>
                    <a:cubicBezTo>
                      <a:pt x="8493" y="12395"/>
                      <a:pt x="8507" y="12470"/>
                      <a:pt x="8470" y="12524"/>
                    </a:cubicBezTo>
                    <a:lnTo>
                      <a:pt x="8450" y="12545"/>
                    </a:lnTo>
                    <a:cubicBezTo>
                      <a:pt x="8429" y="12592"/>
                      <a:pt x="8500" y="12635"/>
                      <a:pt x="8487" y="12681"/>
                    </a:cubicBezTo>
                    <a:cubicBezTo>
                      <a:pt x="8476" y="12710"/>
                      <a:pt x="8436" y="12717"/>
                      <a:pt x="8436" y="12749"/>
                    </a:cubicBezTo>
                    <a:cubicBezTo>
                      <a:pt x="8436" y="12778"/>
                      <a:pt x="8463" y="12792"/>
                      <a:pt x="8470" y="12824"/>
                    </a:cubicBezTo>
                    <a:cubicBezTo>
                      <a:pt x="8487" y="12853"/>
                      <a:pt x="8463" y="12889"/>
                      <a:pt x="8456" y="12921"/>
                    </a:cubicBezTo>
                    <a:cubicBezTo>
                      <a:pt x="8450" y="12950"/>
                      <a:pt x="8443" y="12996"/>
                      <a:pt x="8476" y="13011"/>
                    </a:cubicBezTo>
                    <a:cubicBezTo>
                      <a:pt x="8443" y="13050"/>
                      <a:pt x="8450" y="13107"/>
                      <a:pt x="8487" y="13147"/>
                    </a:cubicBezTo>
                    <a:cubicBezTo>
                      <a:pt x="8443" y="13147"/>
                      <a:pt x="8429" y="13197"/>
                      <a:pt x="8423" y="13240"/>
                    </a:cubicBezTo>
                    <a:cubicBezTo>
                      <a:pt x="8416" y="13287"/>
                      <a:pt x="8386" y="13337"/>
                      <a:pt x="8352" y="13322"/>
                    </a:cubicBezTo>
                    <a:cubicBezTo>
                      <a:pt x="8372" y="13398"/>
                      <a:pt x="8392" y="13480"/>
                      <a:pt x="8423" y="13555"/>
                    </a:cubicBezTo>
                    <a:cubicBezTo>
                      <a:pt x="8436" y="13602"/>
                      <a:pt x="8443" y="13663"/>
                      <a:pt x="8409" y="13684"/>
                    </a:cubicBezTo>
                    <a:cubicBezTo>
                      <a:pt x="8443" y="13698"/>
                      <a:pt x="8476" y="13720"/>
                      <a:pt x="8513" y="13745"/>
                    </a:cubicBezTo>
                    <a:cubicBezTo>
                      <a:pt x="8476" y="13835"/>
                      <a:pt x="8463" y="13931"/>
                      <a:pt x="8456" y="14028"/>
                    </a:cubicBezTo>
                    <a:cubicBezTo>
                      <a:pt x="8423" y="14028"/>
                      <a:pt x="8386" y="14060"/>
                      <a:pt x="8386" y="14096"/>
                    </a:cubicBezTo>
                    <a:cubicBezTo>
                      <a:pt x="8423" y="14136"/>
                      <a:pt x="8456" y="14171"/>
                      <a:pt x="8487" y="14211"/>
                    </a:cubicBezTo>
                    <a:cubicBezTo>
                      <a:pt x="8513" y="14239"/>
                      <a:pt x="8540" y="14272"/>
                      <a:pt x="8557" y="14307"/>
                    </a:cubicBezTo>
                    <a:cubicBezTo>
                      <a:pt x="8571" y="14347"/>
                      <a:pt x="8571" y="14390"/>
                      <a:pt x="8540" y="14418"/>
                    </a:cubicBezTo>
                    <a:cubicBezTo>
                      <a:pt x="8598" y="14504"/>
                      <a:pt x="8655" y="14594"/>
                      <a:pt x="8719" y="14676"/>
                    </a:cubicBezTo>
                    <a:cubicBezTo>
                      <a:pt x="8776" y="14669"/>
                      <a:pt x="8837" y="14684"/>
                      <a:pt x="8874" y="14727"/>
                    </a:cubicBezTo>
                    <a:cubicBezTo>
                      <a:pt x="8907" y="14773"/>
                      <a:pt x="8874" y="14863"/>
                      <a:pt x="8816" y="14856"/>
                    </a:cubicBezTo>
                    <a:cubicBezTo>
                      <a:pt x="8810" y="14945"/>
                      <a:pt x="8860" y="15045"/>
                      <a:pt x="8931" y="15088"/>
                    </a:cubicBezTo>
                    <a:cubicBezTo>
                      <a:pt x="8988" y="15121"/>
                      <a:pt x="9028" y="15171"/>
                      <a:pt x="9022" y="15239"/>
                    </a:cubicBezTo>
                    <a:cubicBezTo>
                      <a:pt x="9119" y="15246"/>
                      <a:pt x="9156" y="15375"/>
                      <a:pt x="9170" y="15472"/>
                    </a:cubicBezTo>
                    <a:cubicBezTo>
                      <a:pt x="9254" y="15518"/>
                      <a:pt x="9338" y="15561"/>
                      <a:pt x="9415" y="15608"/>
                    </a:cubicBezTo>
                    <a:cubicBezTo>
                      <a:pt x="9446" y="15622"/>
                      <a:pt x="9466" y="15636"/>
                      <a:pt x="9486" y="15651"/>
                    </a:cubicBezTo>
                    <a:cubicBezTo>
                      <a:pt x="9503" y="15669"/>
                      <a:pt x="9516" y="15683"/>
                      <a:pt x="9536" y="15697"/>
                    </a:cubicBezTo>
                    <a:cubicBezTo>
                      <a:pt x="9573" y="15737"/>
                      <a:pt x="9614" y="15765"/>
                      <a:pt x="9658" y="15780"/>
                    </a:cubicBezTo>
                    <a:cubicBezTo>
                      <a:pt x="9678" y="15737"/>
                      <a:pt x="9742" y="15765"/>
                      <a:pt x="9769" y="15812"/>
                    </a:cubicBezTo>
                    <a:cubicBezTo>
                      <a:pt x="9819" y="15894"/>
                      <a:pt x="9826" y="15998"/>
                      <a:pt x="9799" y="16088"/>
                    </a:cubicBezTo>
                    <a:cubicBezTo>
                      <a:pt x="9863" y="16127"/>
                      <a:pt x="9890" y="16217"/>
                      <a:pt x="9870" y="16292"/>
                    </a:cubicBezTo>
                    <a:cubicBezTo>
                      <a:pt x="9927" y="16299"/>
                      <a:pt x="9940" y="16374"/>
                      <a:pt x="9947" y="16428"/>
                    </a:cubicBezTo>
                    <a:cubicBezTo>
                      <a:pt x="9974" y="16607"/>
                      <a:pt x="10082" y="16772"/>
                      <a:pt x="10236" y="16861"/>
                    </a:cubicBezTo>
                    <a:cubicBezTo>
                      <a:pt x="10263" y="16876"/>
                      <a:pt x="10294" y="16894"/>
                      <a:pt x="10314" y="16915"/>
                    </a:cubicBezTo>
                    <a:cubicBezTo>
                      <a:pt x="10327" y="16930"/>
                      <a:pt x="10334" y="16944"/>
                      <a:pt x="10341" y="16969"/>
                    </a:cubicBezTo>
                    <a:cubicBezTo>
                      <a:pt x="10371" y="17033"/>
                      <a:pt x="10391" y="17101"/>
                      <a:pt x="10418" y="17170"/>
                    </a:cubicBezTo>
                    <a:cubicBezTo>
                      <a:pt x="10341" y="17195"/>
                      <a:pt x="10257" y="17195"/>
                      <a:pt x="10186" y="17155"/>
                    </a:cubicBezTo>
                    <a:cubicBezTo>
                      <a:pt x="10206" y="17284"/>
                      <a:pt x="10347" y="17367"/>
                      <a:pt x="10462" y="17320"/>
                    </a:cubicBezTo>
                    <a:cubicBezTo>
                      <a:pt x="10469" y="17341"/>
                      <a:pt x="10482" y="17367"/>
                      <a:pt x="10489" y="17388"/>
                    </a:cubicBezTo>
                    <a:cubicBezTo>
                      <a:pt x="10617" y="17395"/>
                      <a:pt x="10681" y="17546"/>
                      <a:pt x="10724" y="17682"/>
                    </a:cubicBezTo>
                    <a:cubicBezTo>
                      <a:pt x="10744" y="17757"/>
                      <a:pt x="10765" y="17825"/>
                      <a:pt x="10765" y="17900"/>
                    </a:cubicBezTo>
                    <a:cubicBezTo>
                      <a:pt x="10926" y="17900"/>
                      <a:pt x="11014" y="18087"/>
                      <a:pt x="11118" y="18216"/>
                    </a:cubicBezTo>
                    <a:cubicBezTo>
                      <a:pt x="11145" y="18244"/>
                      <a:pt x="11189" y="18276"/>
                      <a:pt x="11226" y="18251"/>
                    </a:cubicBezTo>
                    <a:cubicBezTo>
                      <a:pt x="11280" y="18201"/>
                      <a:pt x="11232" y="18094"/>
                      <a:pt x="11182" y="18033"/>
                    </a:cubicBezTo>
                    <a:cubicBezTo>
                      <a:pt x="11162" y="18004"/>
                      <a:pt x="11138" y="17976"/>
                      <a:pt x="11111" y="17943"/>
                    </a:cubicBezTo>
                    <a:cubicBezTo>
                      <a:pt x="11068" y="17943"/>
                      <a:pt x="11041" y="17893"/>
                      <a:pt x="11041" y="17847"/>
                    </a:cubicBezTo>
                    <a:cubicBezTo>
                      <a:pt x="11034" y="17800"/>
                      <a:pt x="11034" y="17750"/>
                      <a:pt x="10997" y="17718"/>
                    </a:cubicBezTo>
                    <a:cubicBezTo>
                      <a:pt x="10983" y="17710"/>
                      <a:pt x="10963" y="17703"/>
                      <a:pt x="10943" y="17696"/>
                    </a:cubicBezTo>
                    <a:cubicBezTo>
                      <a:pt x="10879" y="17667"/>
                      <a:pt x="10872" y="17567"/>
                      <a:pt x="10872" y="17492"/>
                    </a:cubicBezTo>
                    <a:lnTo>
                      <a:pt x="10744" y="17381"/>
                    </a:lnTo>
                    <a:cubicBezTo>
                      <a:pt x="10687" y="17334"/>
                      <a:pt x="10623" y="17252"/>
                      <a:pt x="10667" y="17195"/>
                    </a:cubicBezTo>
                    <a:cubicBezTo>
                      <a:pt x="10647" y="17177"/>
                      <a:pt x="10623" y="17155"/>
                      <a:pt x="10603" y="17141"/>
                    </a:cubicBezTo>
                    <a:cubicBezTo>
                      <a:pt x="10617" y="17119"/>
                      <a:pt x="10623" y="17087"/>
                      <a:pt x="10617" y="17058"/>
                    </a:cubicBezTo>
                    <a:cubicBezTo>
                      <a:pt x="10610" y="17044"/>
                      <a:pt x="10603" y="17019"/>
                      <a:pt x="10596" y="17005"/>
                    </a:cubicBezTo>
                    <a:cubicBezTo>
                      <a:pt x="10526" y="16887"/>
                      <a:pt x="10442" y="16750"/>
                      <a:pt x="10314" y="16736"/>
                    </a:cubicBezTo>
                    <a:lnTo>
                      <a:pt x="10314" y="16661"/>
                    </a:lnTo>
                    <a:cubicBezTo>
                      <a:pt x="10294" y="16675"/>
                      <a:pt x="10263" y="16643"/>
                      <a:pt x="10257" y="16614"/>
                    </a:cubicBezTo>
                    <a:cubicBezTo>
                      <a:pt x="10257" y="16586"/>
                      <a:pt x="10270" y="16553"/>
                      <a:pt x="10270" y="16525"/>
                    </a:cubicBezTo>
                    <a:cubicBezTo>
                      <a:pt x="10270" y="16471"/>
                      <a:pt x="10243" y="16435"/>
                      <a:pt x="10223" y="16381"/>
                    </a:cubicBezTo>
                    <a:cubicBezTo>
                      <a:pt x="10199" y="16328"/>
                      <a:pt x="10216" y="16270"/>
                      <a:pt x="10263" y="16260"/>
                    </a:cubicBezTo>
                    <a:cubicBezTo>
                      <a:pt x="10307" y="16260"/>
                      <a:pt x="10347" y="16285"/>
                      <a:pt x="10378" y="16313"/>
                    </a:cubicBezTo>
                    <a:cubicBezTo>
                      <a:pt x="10391" y="16270"/>
                      <a:pt x="10455" y="16260"/>
                      <a:pt x="10489" y="16299"/>
                    </a:cubicBezTo>
                    <a:cubicBezTo>
                      <a:pt x="10526" y="16328"/>
                      <a:pt x="10526" y="16389"/>
                      <a:pt x="10519" y="16435"/>
                    </a:cubicBezTo>
                    <a:cubicBezTo>
                      <a:pt x="10559" y="16428"/>
                      <a:pt x="10610" y="16442"/>
                      <a:pt x="10637" y="16478"/>
                    </a:cubicBezTo>
                    <a:cubicBezTo>
                      <a:pt x="10660" y="16518"/>
                      <a:pt x="10623" y="16586"/>
                      <a:pt x="10583" y="16568"/>
                    </a:cubicBezTo>
                    <a:cubicBezTo>
                      <a:pt x="10667" y="16668"/>
                      <a:pt x="10731" y="16786"/>
                      <a:pt x="10758" y="16915"/>
                    </a:cubicBezTo>
                    <a:cubicBezTo>
                      <a:pt x="10822" y="16951"/>
                      <a:pt x="10886" y="16990"/>
                      <a:pt x="10956" y="17026"/>
                    </a:cubicBezTo>
                    <a:cubicBezTo>
                      <a:pt x="10983" y="17044"/>
                      <a:pt x="11014" y="17058"/>
                      <a:pt x="11027" y="17087"/>
                    </a:cubicBezTo>
                    <a:cubicBezTo>
                      <a:pt x="11041" y="17119"/>
                      <a:pt x="11041" y="17148"/>
                      <a:pt x="11041" y="17177"/>
                    </a:cubicBezTo>
                    <a:cubicBezTo>
                      <a:pt x="11047" y="17209"/>
                      <a:pt x="11061" y="17238"/>
                      <a:pt x="11074" y="17259"/>
                    </a:cubicBezTo>
                    <a:cubicBezTo>
                      <a:pt x="11118" y="17306"/>
                      <a:pt x="11175" y="17327"/>
                      <a:pt x="11232" y="17359"/>
                    </a:cubicBezTo>
                    <a:cubicBezTo>
                      <a:pt x="11280" y="17388"/>
                      <a:pt x="11330" y="17456"/>
                      <a:pt x="11310" y="17517"/>
                    </a:cubicBezTo>
                    <a:cubicBezTo>
                      <a:pt x="11273" y="17553"/>
                      <a:pt x="11239" y="17635"/>
                      <a:pt x="11296" y="17650"/>
                    </a:cubicBezTo>
                    <a:cubicBezTo>
                      <a:pt x="11317" y="17660"/>
                      <a:pt x="11337" y="17650"/>
                      <a:pt x="11350" y="17642"/>
                    </a:cubicBezTo>
                    <a:cubicBezTo>
                      <a:pt x="11421" y="17628"/>
                      <a:pt x="11485" y="17710"/>
                      <a:pt x="11465" y="17778"/>
                    </a:cubicBezTo>
                    <a:cubicBezTo>
                      <a:pt x="11498" y="17793"/>
                      <a:pt x="11542" y="17793"/>
                      <a:pt x="11576" y="17778"/>
                    </a:cubicBezTo>
                    <a:cubicBezTo>
                      <a:pt x="11592" y="17811"/>
                      <a:pt x="11599" y="17839"/>
                      <a:pt x="11592" y="17868"/>
                    </a:cubicBezTo>
                    <a:cubicBezTo>
                      <a:pt x="11656" y="17861"/>
                      <a:pt x="11717" y="17900"/>
                      <a:pt x="11754" y="17961"/>
                    </a:cubicBezTo>
                    <a:cubicBezTo>
                      <a:pt x="11788" y="18011"/>
                      <a:pt x="11811" y="18087"/>
                      <a:pt x="11825" y="18147"/>
                    </a:cubicBezTo>
                    <a:cubicBezTo>
                      <a:pt x="11895" y="18216"/>
                      <a:pt x="11966" y="18291"/>
                      <a:pt x="12043" y="18359"/>
                    </a:cubicBezTo>
                    <a:cubicBezTo>
                      <a:pt x="12070" y="18387"/>
                      <a:pt x="12101" y="18434"/>
                      <a:pt x="12070" y="18463"/>
                    </a:cubicBezTo>
                    <a:cubicBezTo>
                      <a:pt x="12043" y="18470"/>
                      <a:pt x="12023" y="18477"/>
                      <a:pt x="11993" y="18477"/>
                    </a:cubicBezTo>
                    <a:cubicBezTo>
                      <a:pt x="12057" y="18531"/>
                      <a:pt x="12084" y="18627"/>
                      <a:pt x="12064" y="18710"/>
                    </a:cubicBezTo>
                    <a:cubicBezTo>
                      <a:pt x="12006" y="18710"/>
                      <a:pt x="11953" y="18710"/>
                      <a:pt x="11895" y="18717"/>
                    </a:cubicBezTo>
                    <a:cubicBezTo>
                      <a:pt x="11953" y="18742"/>
                      <a:pt x="12013" y="18778"/>
                      <a:pt x="12013" y="18839"/>
                    </a:cubicBezTo>
                    <a:cubicBezTo>
                      <a:pt x="12077" y="18921"/>
                      <a:pt x="12148" y="19004"/>
                      <a:pt x="12212" y="19093"/>
                    </a:cubicBezTo>
                    <a:cubicBezTo>
                      <a:pt x="12212" y="19107"/>
                      <a:pt x="12205" y="19100"/>
                      <a:pt x="12205" y="19118"/>
                    </a:cubicBezTo>
                    <a:cubicBezTo>
                      <a:pt x="12282" y="19107"/>
                      <a:pt x="12360" y="19154"/>
                      <a:pt x="12424" y="19208"/>
                    </a:cubicBezTo>
                    <a:cubicBezTo>
                      <a:pt x="12481" y="19251"/>
                      <a:pt x="12531" y="19304"/>
                      <a:pt x="12565" y="19365"/>
                    </a:cubicBezTo>
                    <a:cubicBezTo>
                      <a:pt x="12595" y="19344"/>
                      <a:pt x="12615" y="19319"/>
                      <a:pt x="12642" y="19297"/>
                    </a:cubicBezTo>
                    <a:cubicBezTo>
                      <a:pt x="12706" y="19304"/>
                      <a:pt x="12770" y="19333"/>
                      <a:pt x="12821" y="19373"/>
                    </a:cubicBezTo>
                    <a:cubicBezTo>
                      <a:pt x="12891" y="19426"/>
                      <a:pt x="12938" y="19509"/>
                      <a:pt x="13023" y="19537"/>
                    </a:cubicBezTo>
                    <a:cubicBezTo>
                      <a:pt x="13073" y="19559"/>
                      <a:pt x="13137" y="19552"/>
                      <a:pt x="13187" y="19566"/>
                    </a:cubicBezTo>
                    <a:cubicBezTo>
                      <a:pt x="13245" y="19584"/>
                      <a:pt x="13299" y="19620"/>
                      <a:pt x="13299" y="19681"/>
                    </a:cubicBezTo>
                    <a:cubicBezTo>
                      <a:pt x="13329" y="19634"/>
                      <a:pt x="13413" y="19666"/>
                      <a:pt x="13406" y="19716"/>
                    </a:cubicBezTo>
                    <a:cubicBezTo>
                      <a:pt x="13554" y="19716"/>
                      <a:pt x="13702" y="19734"/>
                      <a:pt x="13844" y="19763"/>
                    </a:cubicBezTo>
                    <a:cubicBezTo>
                      <a:pt x="13864" y="19741"/>
                      <a:pt x="13871" y="19702"/>
                      <a:pt x="13871" y="19673"/>
                    </a:cubicBezTo>
                    <a:cubicBezTo>
                      <a:pt x="13914" y="19673"/>
                      <a:pt x="13961" y="19695"/>
                      <a:pt x="13998" y="19716"/>
                    </a:cubicBezTo>
                    <a:cubicBezTo>
                      <a:pt x="14062" y="19634"/>
                      <a:pt x="14204" y="19652"/>
                      <a:pt x="14261" y="19734"/>
                    </a:cubicBezTo>
                    <a:cubicBezTo>
                      <a:pt x="14237" y="19741"/>
                      <a:pt x="14217" y="19763"/>
                      <a:pt x="14217" y="19784"/>
                    </a:cubicBezTo>
                    <a:cubicBezTo>
                      <a:pt x="14261" y="19817"/>
                      <a:pt x="14315" y="19817"/>
                      <a:pt x="14358" y="19792"/>
                    </a:cubicBezTo>
                    <a:cubicBezTo>
                      <a:pt x="14352" y="19838"/>
                      <a:pt x="14358" y="19885"/>
                      <a:pt x="14379" y="19921"/>
                    </a:cubicBezTo>
                    <a:cubicBezTo>
                      <a:pt x="14416" y="19899"/>
                      <a:pt x="14456" y="19906"/>
                      <a:pt x="14493" y="19935"/>
                    </a:cubicBezTo>
                    <a:cubicBezTo>
                      <a:pt x="14520" y="19967"/>
                      <a:pt x="14533" y="20010"/>
                      <a:pt x="14520" y="20050"/>
                    </a:cubicBezTo>
                    <a:cubicBezTo>
                      <a:pt x="14570" y="20035"/>
                      <a:pt x="14634" y="20064"/>
                      <a:pt x="14655" y="20125"/>
                    </a:cubicBezTo>
                    <a:cubicBezTo>
                      <a:pt x="14668" y="20118"/>
                      <a:pt x="14692" y="20100"/>
                      <a:pt x="14705" y="20093"/>
                    </a:cubicBezTo>
                    <a:cubicBezTo>
                      <a:pt x="14719" y="20107"/>
                      <a:pt x="14725" y="20125"/>
                      <a:pt x="14732" y="20139"/>
                    </a:cubicBezTo>
                    <a:cubicBezTo>
                      <a:pt x="14752" y="20139"/>
                      <a:pt x="14769" y="20132"/>
                      <a:pt x="14789" y="20132"/>
                    </a:cubicBezTo>
                    <a:cubicBezTo>
                      <a:pt x="14789" y="20153"/>
                      <a:pt x="14796" y="20182"/>
                      <a:pt x="14809" y="20200"/>
                    </a:cubicBezTo>
                    <a:cubicBezTo>
                      <a:pt x="14840" y="20182"/>
                      <a:pt x="14860" y="20175"/>
                      <a:pt x="14887" y="20161"/>
                    </a:cubicBezTo>
                    <a:cubicBezTo>
                      <a:pt x="14931" y="20221"/>
                      <a:pt x="15001" y="20250"/>
                      <a:pt x="15065" y="20243"/>
                    </a:cubicBezTo>
                    <a:cubicBezTo>
                      <a:pt x="15143" y="20236"/>
                      <a:pt x="15233" y="20193"/>
                      <a:pt x="15277" y="20257"/>
                    </a:cubicBezTo>
                    <a:cubicBezTo>
                      <a:pt x="15291" y="20275"/>
                      <a:pt x="15291" y="20297"/>
                      <a:pt x="15297" y="20318"/>
                    </a:cubicBezTo>
                    <a:cubicBezTo>
                      <a:pt x="15324" y="20372"/>
                      <a:pt x="15388" y="20379"/>
                      <a:pt x="15445" y="20393"/>
                    </a:cubicBezTo>
                    <a:cubicBezTo>
                      <a:pt x="15503" y="20408"/>
                      <a:pt x="15560" y="20461"/>
                      <a:pt x="15536" y="20515"/>
                    </a:cubicBezTo>
                    <a:cubicBezTo>
                      <a:pt x="15593" y="20490"/>
                      <a:pt x="15671" y="20544"/>
                      <a:pt x="15664" y="20612"/>
                    </a:cubicBezTo>
                    <a:cubicBezTo>
                      <a:pt x="15664" y="20641"/>
                      <a:pt x="15684" y="20666"/>
                      <a:pt x="15721" y="20673"/>
                    </a:cubicBezTo>
                    <a:lnTo>
                      <a:pt x="15721" y="20723"/>
                    </a:lnTo>
                    <a:cubicBezTo>
                      <a:pt x="15805" y="20741"/>
                      <a:pt x="15849" y="20873"/>
                      <a:pt x="15785" y="20941"/>
                    </a:cubicBezTo>
                    <a:cubicBezTo>
                      <a:pt x="15812" y="20920"/>
                      <a:pt x="15849" y="20952"/>
                      <a:pt x="15863" y="20988"/>
                    </a:cubicBezTo>
                    <a:cubicBezTo>
                      <a:pt x="15876" y="21027"/>
                      <a:pt x="15883" y="21063"/>
                      <a:pt x="15910" y="21078"/>
                    </a:cubicBezTo>
                    <a:cubicBezTo>
                      <a:pt x="15947" y="21099"/>
                      <a:pt x="15991" y="21063"/>
                      <a:pt x="16031" y="21063"/>
                    </a:cubicBezTo>
                    <a:cubicBezTo>
                      <a:pt x="16088" y="21056"/>
                      <a:pt x="16139" y="21124"/>
                      <a:pt x="16132" y="21181"/>
                    </a:cubicBezTo>
                    <a:cubicBezTo>
                      <a:pt x="16172" y="21153"/>
                      <a:pt x="16243" y="21174"/>
                      <a:pt x="16263" y="21228"/>
                    </a:cubicBezTo>
                    <a:cubicBezTo>
                      <a:pt x="16270" y="21250"/>
                      <a:pt x="16270" y="21282"/>
                      <a:pt x="16287" y="21303"/>
                    </a:cubicBezTo>
                    <a:cubicBezTo>
                      <a:pt x="16300" y="21332"/>
                      <a:pt x="16327" y="21350"/>
                      <a:pt x="16351" y="21371"/>
                    </a:cubicBezTo>
                    <a:cubicBezTo>
                      <a:pt x="16404" y="21407"/>
                      <a:pt x="16455" y="21447"/>
                      <a:pt x="16512" y="21482"/>
                    </a:cubicBezTo>
                    <a:cubicBezTo>
                      <a:pt x="16519" y="21447"/>
                      <a:pt x="16576" y="21425"/>
                      <a:pt x="16603" y="21447"/>
                    </a:cubicBezTo>
                    <a:cubicBezTo>
                      <a:pt x="16630" y="21475"/>
                      <a:pt x="16630" y="21529"/>
                      <a:pt x="16674" y="21543"/>
                    </a:cubicBezTo>
                    <a:cubicBezTo>
                      <a:pt x="16694" y="21550"/>
                      <a:pt x="16711" y="21536"/>
                      <a:pt x="16731" y="21536"/>
                    </a:cubicBezTo>
                    <a:cubicBezTo>
                      <a:pt x="16764" y="21529"/>
                      <a:pt x="16801" y="21558"/>
                      <a:pt x="16835" y="21583"/>
                    </a:cubicBezTo>
                    <a:cubicBezTo>
                      <a:pt x="16872" y="21597"/>
                      <a:pt x="16919" y="21597"/>
                      <a:pt x="16929" y="21550"/>
                    </a:cubicBezTo>
                    <a:cubicBezTo>
                      <a:pt x="16936" y="21515"/>
                      <a:pt x="16892" y="21490"/>
                      <a:pt x="16879" y="21454"/>
                    </a:cubicBezTo>
                    <a:cubicBezTo>
                      <a:pt x="16865" y="21407"/>
                      <a:pt x="16892" y="21364"/>
                      <a:pt x="16936" y="21332"/>
                    </a:cubicBezTo>
                    <a:cubicBezTo>
                      <a:pt x="17027" y="21275"/>
                      <a:pt x="17168" y="21303"/>
                      <a:pt x="17225" y="21407"/>
                    </a:cubicBezTo>
                    <a:cubicBezTo>
                      <a:pt x="17259" y="21475"/>
                      <a:pt x="17279" y="21565"/>
                      <a:pt x="17350" y="21597"/>
                    </a:cubicBezTo>
                    <a:cubicBezTo>
                      <a:pt x="17367" y="21558"/>
                      <a:pt x="17367" y="21550"/>
                      <a:pt x="17400" y="21507"/>
                    </a:cubicBezTo>
                    <a:cubicBezTo>
                      <a:pt x="17424" y="21475"/>
                      <a:pt x="17434" y="21464"/>
                      <a:pt x="17454" y="21443"/>
                    </a:cubicBezTo>
                    <a:cubicBezTo>
                      <a:pt x="17441" y="21421"/>
                      <a:pt x="17431" y="21396"/>
                      <a:pt x="17414" y="21371"/>
                    </a:cubicBezTo>
                    <a:close/>
                    <a:moveTo>
                      <a:pt x="16751" y="16930"/>
                    </a:moveTo>
                    <a:lnTo>
                      <a:pt x="16751" y="16926"/>
                    </a:lnTo>
                    <a:lnTo>
                      <a:pt x="16751" y="16930"/>
                    </a:lnTo>
                    <a:close/>
                    <a:moveTo>
                      <a:pt x="20237" y="12592"/>
                    </a:moveTo>
                    <a:cubicBezTo>
                      <a:pt x="20237" y="12592"/>
                      <a:pt x="20234" y="12592"/>
                      <a:pt x="20230" y="12592"/>
                    </a:cubicBezTo>
                    <a:cubicBezTo>
                      <a:pt x="20230" y="12588"/>
                      <a:pt x="20234" y="12588"/>
                      <a:pt x="20237" y="12592"/>
                    </a:cubicBezTo>
                    <a:close/>
                  </a:path>
                </a:pathLst>
              </a:custGeom>
              <a:solidFill>
                <a:srgbClr val="929292"/>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sp>
            <p:nvSpPr>
              <p:cNvPr id="151" name="Shape 3016">
                <a:extLst>
                  <a:ext uri="{FF2B5EF4-FFF2-40B4-BE49-F238E27FC236}">
                    <a16:creationId xmlns:a16="http://schemas.microsoft.com/office/drawing/2014/main" id="{7B975C22-E0A9-4CA5-AF08-880E2E7F659E}"/>
                  </a:ext>
                </a:extLst>
              </p:cNvPr>
              <p:cNvSpPr/>
              <p:nvPr/>
            </p:nvSpPr>
            <p:spPr>
              <a:xfrm>
                <a:off x="2948932" y="4966654"/>
                <a:ext cx="350646" cy="135996"/>
              </a:xfrm>
              <a:custGeom>
                <a:avLst/>
                <a:gdLst/>
                <a:ahLst/>
                <a:cxnLst>
                  <a:cxn ang="0">
                    <a:pos x="wd2" y="hd2"/>
                  </a:cxn>
                  <a:cxn ang="5400000">
                    <a:pos x="wd2" y="hd2"/>
                  </a:cxn>
                  <a:cxn ang="10800000">
                    <a:pos x="wd2" y="hd2"/>
                  </a:cxn>
                  <a:cxn ang="16200000">
                    <a:pos x="wd2" y="hd2"/>
                  </a:cxn>
                </a:cxnLst>
                <a:rect l="0" t="0" r="r" b="b"/>
                <a:pathLst>
                  <a:path w="20758" h="21213" extrusionOk="0">
                    <a:moveTo>
                      <a:pt x="763" y="9783"/>
                    </a:moveTo>
                    <a:cubicBezTo>
                      <a:pt x="1603" y="9977"/>
                      <a:pt x="2150" y="7458"/>
                      <a:pt x="2989" y="6587"/>
                    </a:cubicBezTo>
                    <a:cubicBezTo>
                      <a:pt x="3828" y="5812"/>
                      <a:pt x="4850" y="7168"/>
                      <a:pt x="5616" y="5909"/>
                    </a:cubicBezTo>
                    <a:cubicBezTo>
                      <a:pt x="6200" y="7749"/>
                      <a:pt x="7367" y="8136"/>
                      <a:pt x="8207" y="7168"/>
                    </a:cubicBezTo>
                    <a:cubicBezTo>
                      <a:pt x="8353" y="7749"/>
                      <a:pt x="8426" y="8330"/>
                      <a:pt x="8572" y="8814"/>
                    </a:cubicBezTo>
                    <a:cubicBezTo>
                      <a:pt x="9593" y="9977"/>
                      <a:pt x="10578" y="10848"/>
                      <a:pt x="11636" y="11236"/>
                    </a:cubicBezTo>
                    <a:cubicBezTo>
                      <a:pt x="12038" y="12883"/>
                      <a:pt x="12111" y="15110"/>
                      <a:pt x="11709" y="16660"/>
                    </a:cubicBezTo>
                    <a:cubicBezTo>
                      <a:pt x="11782" y="17919"/>
                      <a:pt x="12476" y="17532"/>
                      <a:pt x="12877" y="16951"/>
                    </a:cubicBezTo>
                    <a:cubicBezTo>
                      <a:pt x="13497" y="16079"/>
                      <a:pt x="14190" y="15885"/>
                      <a:pt x="14774" y="16660"/>
                    </a:cubicBezTo>
                    <a:cubicBezTo>
                      <a:pt x="15103" y="17919"/>
                      <a:pt x="15249" y="19566"/>
                      <a:pt x="15176" y="21019"/>
                    </a:cubicBezTo>
                    <a:cubicBezTo>
                      <a:pt x="15942" y="20535"/>
                      <a:pt x="16708" y="20341"/>
                      <a:pt x="17474" y="19953"/>
                    </a:cubicBezTo>
                    <a:cubicBezTo>
                      <a:pt x="17766" y="21600"/>
                      <a:pt x="18824" y="21406"/>
                      <a:pt x="19080" y="19760"/>
                    </a:cubicBezTo>
                    <a:cubicBezTo>
                      <a:pt x="19372" y="20728"/>
                      <a:pt x="19919" y="21213"/>
                      <a:pt x="20357" y="21213"/>
                    </a:cubicBezTo>
                    <a:cubicBezTo>
                      <a:pt x="20539" y="21213"/>
                      <a:pt x="20685" y="21019"/>
                      <a:pt x="20758" y="20535"/>
                    </a:cubicBezTo>
                    <a:cubicBezTo>
                      <a:pt x="20758" y="20341"/>
                      <a:pt x="20758" y="20147"/>
                      <a:pt x="20758" y="19953"/>
                    </a:cubicBezTo>
                    <a:cubicBezTo>
                      <a:pt x="20211" y="16273"/>
                      <a:pt x="18532" y="15110"/>
                      <a:pt x="17219" y="13270"/>
                    </a:cubicBezTo>
                    <a:cubicBezTo>
                      <a:pt x="16380" y="12011"/>
                      <a:pt x="15686" y="10364"/>
                      <a:pt x="15176" y="8330"/>
                    </a:cubicBezTo>
                    <a:cubicBezTo>
                      <a:pt x="14409" y="9396"/>
                      <a:pt x="13424" y="7749"/>
                      <a:pt x="13315" y="5521"/>
                    </a:cubicBezTo>
                    <a:cubicBezTo>
                      <a:pt x="12549" y="4940"/>
                      <a:pt x="11709" y="4068"/>
                      <a:pt x="10943" y="3487"/>
                    </a:cubicBezTo>
                    <a:cubicBezTo>
                      <a:pt x="10359" y="3100"/>
                      <a:pt x="9666" y="2034"/>
                      <a:pt x="9666" y="484"/>
                    </a:cubicBezTo>
                    <a:cubicBezTo>
                      <a:pt x="7988" y="291"/>
                      <a:pt x="6273" y="291"/>
                      <a:pt x="4594" y="0"/>
                    </a:cubicBezTo>
                    <a:cubicBezTo>
                      <a:pt x="4230" y="0"/>
                      <a:pt x="3828" y="0"/>
                      <a:pt x="3536" y="678"/>
                    </a:cubicBezTo>
                    <a:cubicBezTo>
                      <a:pt x="3317" y="1065"/>
                      <a:pt x="3135" y="2034"/>
                      <a:pt x="3135" y="2906"/>
                    </a:cubicBezTo>
                    <a:cubicBezTo>
                      <a:pt x="2697" y="2518"/>
                      <a:pt x="2150" y="2034"/>
                      <a:pt x="1603" y="2325"/>
                    </a:cubicBezTo>
                    <a:cubicBezTo>
                      <a:pt x="399" y="3100"/>
                      <a:pt x="-842" y="9202"/>
                      <a:pt x="763" y="9783"/>
                    </a:cubicBezTo>
                  </a:path>
                </a:pathLst>
              </a:custGeom>
              <a:solidFill>
                <a:srgbClr val="929292"/>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sp>
            <p:nvSpPr>
              <p:cNvPr id="156" name="Shape 3017">
                <a:extLst>
                  <a:ext uri="{FF2B5EF4-FFF2-40B4-BE49-F238E27FC236}">
                    <a16:creationId xmlns:a16="http://schemas.microsoft.com/office/drawing/2014/main" id="{E1ED85ED-3E77-43B9-9205-21E5262150DD}"/>
                  </a:ext>
                </a:extLst>
              </p:cNvPr>
              <p:cNvSpPr/>
              <p:nvPr/>
            </p:nvSpPr>
            <p:spPr>
              <a:xfrm>
                <a:off x="3172625" y="5146665"/>
                <a:ext cx="82391" cy="40293"/>
              </a:xfrm>
              <a:custGeom>
                <a:avLst/>
                <a:gdLst/>
                <a:ahLst/>
                <a:cxnLst>
                  <a:cxn ang="0">
                    <a:pos x="wd2" y="hd2"/>
                  </a:cxn>
                  <a:cxn ang="5400000">
                    <a:pos x="wd2" y="hd2"/>
                  </a:cxn>
                  <a:cxn ang="10800000">
                    <a:pos x="wd2" y="hd2"/>
                  </a:cxn>
                  <a:cxn ang="16200000">
                    <a:pos x="wd2" y="hd2"/>
                  </a:cxn>
                </a:cxnLst>
                <a:rect l="0" t="0" r="r" b="b"/>
                <a:pathLst>
                  <a:path w="19910" h="21600" extrusionOk="0">
                    <a:moveTo>
                      <a:pt x="6932" y="20935"/>
                    </a:moveTo>
                    <a:cubicBezTo>
                      <a:pt x="7682" y="21600"/>
                      <a:pt x="7982" y="21600"/>
                      <a:pt x="8582" y="21600"/>
                    </a:cubicBezTo>
                    <a:cubicBezTo>
                      <a:pt x="9182" y="21600"/>
                      <a:pt x="10082" y="21600"/>
                      <a:pt x="10682" y="21600"/>
                    </a:cubicBezTo>
                    <a:cubicBezTo>
                      <a:pt x="12632" y="20935"/>
                      <a:pt x="15182" y="20271"/>
                      <a:pt x="15482" y="15951"/>
                    </a:cubicBezTo>
                    <a:cubicBezTo>
                      <a:pt x="16382" y="17280"/>
                      <a:pt x="17732" y="17945"/>
                      <a:pt x="18632" y="16615"/>
                    </a:cubicBezTo>
                    <a:cubicBezTo>
                      <a:pt x="19532" y="15286"/>
                      <a:pt x="20132" y="12628"/>
                      <a:pt x="19832" y="10302"/>
                    </a:cubicBezTo>
                    <a:cubicBezTo>
                      <a:pt x="18932" y="5649"/>
                      <a:pt x="15782" y="6978"/>
                      <a:pt x="13832" y="3988"/>
                    </a:cubicBezTo>
                    <a:cubicBezTo>
                      <a:pt x="13232" y="2658"/>
                      <a:pt x="12632" y="1329"/>
                      <a:pt x="12032" y="665"/>
                    </a:cubicBezTo>
                    <a:cubicBezTo>
                      <a:pt x="11432" y="0"/>
                      <a:pt x="10682" y="0"/>
                      <a:pt x="10082" y="0"/>
                    </a:cubicBezTo>
                    <a:cubicBezTo>
                      <a:pt x="7682" y="665"/>
                      <a:pt x="1682" y="2658"/>
                      <a:pt x="332" y="8308"/>
                    </a:cubicBezTo>
                    <a:cubicBezTo>
                      <a:pt x="-1468" y="17280"/>
                      <a:pt x="4532" y="19606"/>
                      <a:pt x="6932" y="20935"/>
                    </a:cubicBezTo>
                  </a:path>
                </a:pathLst>
              </a:custGeom>
              <a:solidFill>
                <a:srgbClr val="929292"/>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sp>
            <p:nvSpPr>
              <p:cNvPr id="158" name="Shape 3018">
                <a:extLst>
                  <a:ext uri="{FF2B5EF4-FFF2-40B4-BE49-F238E27FC236}">
                    <a16:creationId xmlns:a16="http://schemas.microsoft.com/office/drawing/2014/main" id="{0A864072-0CF6-4B17-BA45-2E2F556CB341}"/>
                  </a:ext>
                </a:extLst>
              </p:cNvPr>
              <p:cNvSpPr/>
              <p:nvPr/>
            </p:nvSpPr>
            <p:spPr>
              <a:xfrm>
                <a:off x="3308334" y="5095536"/>
                <a:ext cx="232989" cy="76059"/>
              </a:xfrm>
              <a:custGeom>
                <a:avLst/>
                <a:gdLst/>
                <a:ahLst/>
                <a:cxnLst>
                  <a:cxn ang="0">
                    <a:pos x="wd2" y="hd2"/>
                  </a:cxn>
                  <a:cxn ang="5400000">
                    <a:pos x="wd2" y="hd2"/>
                  </a:cxn>
                  <a:cxn ang="10800000">
                    <a:pos x="wd2" y="hd2"/>
                  </a:cxn>
                  <a:cxn ang="16200000">
                    <a:pos x="wd2" y="hd2"/>
                  </a:cxn>
                </a:cxnLst>
                <a:rect l="0" t="0" r="r" b="b"/>
                <a:pathLst>
                  <a:path w="21264" h="20935" extrusionOk="0">
                    <a:moveTo>
                      <a:pt x="1451" y="13867"/>
                    </a:moveTo>
                    <a:cubicBezTo>
                      <a:pt x="1056" y="13867"/>
                      <a:pt x="716" y="13524"/>
                      <a:pt x="377" y="14210"/>
                    </a:cubicBezTo>
                    <a:cubicBezTo>
                      <a:pt x="-245" y="15239"/>
                      <a:pt x="-19" y="18153"/>
                      <a:pt x="490" y="19181"/>
                    </a:cubicBezTo>
                    <a:cubicBezTo>
                      <a:pt x="942" y="20381"/>
                      <a:pt x="1678" y="20724"/>
                      <a:pt x="2356" y="20724"/>
                    </a:cubicBezTo>
                    <a:cubicBezTo>
                      <a:pt x="3826" y="21067"/>
                      <a:pt x="5466" y="21410"/>
                      <a:pt x="6314" y="18153"/>
                    </a:cubicBezTo>
                    <a:cubicBezTo>
                      <a:pt x="6540" y="20724"/>
                      <a:pt x="7615" y="21067"/>
                      <a:pt x="8406" y="20724"/>
                    </a:cubicBezTo>
                    <a:cubicBezTo>
                      <a:pt x="9254" y="20724"/>
                      <a:pt x="10103" y="20381"/>
                      <a:pt x="10894" y="20381"/>
                    </a:cubicBezTo>
                    <a:cubicBezTo>
                      <a:pt x="11290" y="20381"/>
                      <a:pt x="11629" y="20381"/>
                      <a:pt x="11969" y="19524"/>
                    </a:cubicBezTo>
                    <a:cubicBezTo>
                      <a:pt x="12817" y="18839"/>
                      <a:pt x="13552" y="16267"/>
                      <a:pt x="14343" y="17467"/>
                    </a:cubicBezTo>
                    <a:cubicBezTo>
                      <a:pt x="14739" y="18153"/>
                      <a:pt x="15079" y="19181"/>
                      <a:pt x="15418" y="19181"/>
                    </a:cubicBezTo>
                    <a:cubicBezTo>
                      <a:pt x="16040" y="19181"/>
                      <a:pt x="16379" y="16267"/>
                      <a:pt x="16945" y="16781"/>
                    </a:cubicBezTo>
                    <a:cubicBezTo>
                      <a:pt x="17227" y="16781"/>
                      <a:pt x="17340" y="17467"/>
                      <a:pt x="17567" y="17810"/>
                    </a:cubicBezTo>
                    <a:cubicBezTo>
                      <a:pt x="18415" y="19524"/>
                      <a:pt x="19602" y="19181"/>
                      <a:pt x="20620" y="18153"/>
                    </a:cubicBezTo>
                    <a:cubicBezTo>
                      <a:pt x="20903" y="18153"/>
                      <a:pt x="21129" y="17810"/>
                      <a:pt x="21242" y="17124"/>
                    </a:cubicBezTo>
                    <a:cubicBezTo>
                      <a:pt x="21355" y="15924"/>
                      <a:pt x="21016" y="15239"/>
                      <a:pt x="20790" y="14553"/>
                    </a:cubicBezTo>
                    <a:cubicBezTo>
                      <a:pt x="19715" y="12667"/>
                      <a:pt x="18641" y="11639"/>
                      <a:pt x="17453" y="11639"/>
                    </a:cubicBezTo>
                    <a:cubicBezTo>
                      <a:pt x="17114" y="11639"/>
                      <a:pt x="16605" y="11639"/>
                      <a:pt x="16266" y="10610"/>
                    </a:cubicBezTo>
                    <a:cubicBezTo>
                      <a:pt x="15927" y="9581"/>
                      <a:pt x="15927" y="7696"/>
                      <a:pt x="15644" y="6667"/>
                    </a:cubicBezTo>
                    <a:cubicBezTo>
                      <a:pt x="14852" y="3067"/>
                      <a:pt x="12704" y="7010"/>
                      <a:pt x="11516" y="4439"/>
                    </a:cubicBezTo>
                    <a:cubicBezTo>
                      <a:pt x="11290" y="4096"/>
                      <a:pt x="11064" y="3067"/>
                      <a:pt x="10781" y="2724"/>
                    </a:cubicBezTo>
                    <a:cubicBezTo>
                      <a:pt x="10216" y="1524"/>
                      <a:pt x="9481" y="2724"/>
                      <a:pt x="8915" y="3410"/>
                    </a:cubicBezTo>
                    <a:cubicBezTo>
                      <a:pt x="8293" y="4096"/>
                      <a:pt x="7332" y="3753"/>
                      <a:pt x="7106" y="2039"/>
                    </a:cubicBezTo>
                    <a:cubicBezTo>
                      <a:pt x="6993" y="1181"/>
                      <a:pt x="6993" y="496"/>
                      <a:pt x="6767" y="153"/>
                    </a:cubicBezTo>
                    <a:cubicBezTo>
                      <a:pt x="6653" y="-190"/>
                      <a:pt x="6540" y="153"/>
                      <a:pt x="6314" y="153"/>
                    </a:cubicBezTo>
                    <a:cubicBezTo>
                      <a:pt x="5805" y="496"/>
                      <a:pt x="5353" y="839"/>
                      <a:pt x="4844" y="1181"/>
                    </a:cubicBezTo>
                    <a:cubicBezTo>
                      <a:pt x="4505" y="1524"/>
                      <a:pt x="4052" y="2039"/>
                      <a:pt x="3939" y="3067"/>
                    </a:cubicBezTo>
                    <a:cubicBezTo>
                      <a:pt x="3826" y="4439"/>
                      <a:pt x="4222" y="5639"/>
                      <a:pt x="4731" y="6667"/>
                    </a:cubicBezTo>
                    <a:cubicBezTo>
                      <a:pt x="5183" y="7867"/>
                      <a:pt x="5240" y="9067"/>
                      <a:pt x="4844" y="10267"/>
                    </a:cubicBezTo>
                    <a:cubicBezTo>
                      <a:pt x="6201" y="14896"/>
                      <a:pt x="1904" y="13867"/>
                      <a:pt x="1451" y="13867"/>
                    </a:cubicBezTo>
                  </a:path>
                </a:pathLst>
              </a:custGeom>
              <a:solidFill>
                <a:srgbClr val="929292"/>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sp>
            <p:nvSpPr>
              <p:cNvPr id="159" name="Shape 3019">
                <a:extLst>
                  <a:ext uri="{FF2B5EF4-FFF2-40B4-BE49-F238E27FC236}">
                    <a16:creationId xmlns:a16="http://schemas.microsoft.com/office/drawing/2014/main" id="{25E3062E-9849-428B-AA35-40A43C42AC65}"/>
                  </a:ext>
                </a:extLst>
              </p:cNvPr>
              <p:cNvSpPr/>
              <p:nvPr/>
            </p:nvSpPr>
            <p:spPr>
              <a:xfrm>
                <a:off x="3556572" y="5150083"/>
                <a:ext cx="94537" cy="36016"/>
              </a:xfrm>
              <a:custGeom>
                <a:avLst/>
                <a:gdLst/>
                <a:ahLst/>
                <a:cxnLst>
                  <a:cxn ang="0">
                    <a:pos x="wd2" y="hd2"/>
                  </a:cxn>
                  <a:cxn ang="5400000">
                    <a:pos x="wd2" y="hd2"/>
                  </a:cxn>
                  <a:cxn ang="10800000">
                    <a:pos x="wd2" y="hd2"/>
                  </a:cxn>
                  <a:cxn ang="16200000">
                    <a:pos x="wd2" y="hd2"/>
                  </a:cxn>
                </a:cxnLst>
                <a:rect l="0" t="0" r="r" b="b"/>
                <a:pathLst>
                  <a:path w="20359" h="18084" extrusionOk="0">
                    <a:moveTo>
                      <a:pt x="9956" y="16010"/>
                    </a:moveTo>
                    <a:cubicBezTo>
                      <a:pt x="11016" y="18514"/>
                      <a:pt x="12739" y="18514"/>
                      <a:pt x="14064" y="17262"/>
                    </a:cubicBezTo>
                    <a:cubicBezTo>
                      <a:pt x="15787" y="15071"/>
                      <a:pt x="16582" y="10062"/>
                      <a:pt x="18305" y="8810"/>
                    </a:cubicBezTo>
                    <a:cubicBezTo>
                      <a:pt x="18835" y="8810"/>
                      <a:pt x="19630" y="8810"/>
                      <a:pt x="20160" y="7244"/>
                    </a:cubicBezTo>
                    <a:cubicBezTo>
                      <a:pt x="20425" y="6618"/>
                      <a:pt x="20425" y="5992"/>
                      <a:pt x="20160" y="5366"/>
                    </a:cubicBezTo>
                    <a:cubicBezTo>
                      <a:pt x="20160" y="3488"/>
                      <a:pt x="20160" y="1297"/>
                      <a:pt x="19895" y="44"/>
                    </a:cubicBezTo>
                    <a:cubicBezTo>
                      <a:pt x="17377" y="44"/>
                      <a:pt x="14859" y="-582"/>
                      <a:pt x="12739" y="2862"/>
                    </a:cubicBezTo>
                    <a:cubicBezTo>
                      <a:pt x="11812" y="4114"/>
                      <a:pt x="11016" y="5992"/>
                      <a:pt x="9956" y="5992"/>
                    </a:cubicBezTo>
                    <a:cubicBezTo>
                      <a:pt x="9426" y="5992"/>
                      <a:pt x="9029" y="5366"/>
                      <a:pt x="8499" y="4740"/>
                    </a:cubicBezTo>
                    <a:cubicBezTo>
                      <a:pt x="6643" y="2236"/>
                      <a:pt x="-1175" y="-3086"/>
                      <a:pt x="150" y="9436"/>
                    </a:cubicBezTo>
                    <a:cubicBezTo>
                      <a:pt x="1608" y="17888"/>
                      <a:pt x="7969" y="11314"/>
                      <a:pt x="9956" y="16010"/>
                    </a:cubicBezTo>
                  </a:path>
                </a:pathLst>
              </a:custGeom>
              <a:solidFill>
                <a:srgbClr val="929292"/>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sp>
            <p:nvSpPr>
              <p:cNvPr id="160" name="Shape 3020">
                <a:extLst>
                  <a:ext uri="{FF2B5EF4-FFF2-40B4-BE49-F238E27FC236}">
                    <a16:creationId xmlns:a16="http://schemas.microsoft.com/office/drawing/2014/main" id="{C72BA875-CB6A-4919-AA8F-A72481103453}"/>
                  </a:ext>
                </a:extLst>
              </p:cNvPr>
              <p:cNvSpPr/>
              <p:nvPr/>
            </p:nvSpPr>
            <p:spPr>
              <a:xfrm>
                <a:off x="3654759" y="3780015"/>
                <a:ext cx="110499" cy="60737"/>
              </a:xfrm>
              <a:custGeom>
                <a:avLst/>
                <a:gdLst/>
                <a:ahLst/>
                <a:cxnLst>
                  <a:cxn ang="0">
                    <a:pos x="wd2" y="hd2"/>
                  </a:cxn>
                  <a:cxn ang="5400000">
                    <a:pos x="wd2" y="hd2"/>
                  </a:cxn>
                  <a:cxn ang="10800000">
                    <a:pos x="wd2" y="hd2"/>
                  </a:cxn>
                  <a:cxn ang="16200000">
                    <a:pos x="wd2" y="hd2"/>
                  </a:cxn>
                </a:cxnLst>
                <a:rect l="0" t="0" r="r" b="b"/>
                <a:pathLst>
                  <a:path w="21461" h="20233" extrusionOk="0">
                    <a:moveTo>
                      <a:pt x="5222" y="9034"/>
                    </a:moveTo>
                    <a:cubicBezTo>
                      <a:pt x="5697" y="9446"/>
                      <a:pt x="6171" y="9857"/>
                      <a:pt x="6646" y="10680"/>
                    </a:cubicBezTo>
                    <a:cubicBezTo>
                      <a:pt x="6884" y="11503"/>
                      <a:pt x="7121" y="12531"/>
                      <a:pt x="6884" y="13354"/>
                    </a:cubicBezTo>
                    <a:cubicBezTo>
                      <a:pt x="8664" y="12531"/>
                      <a:pt x="10207" y="15411"/>
                      <a:pt x="11868" y="15823"/>
                    </a:cubicBezTo>
                    <a:cubicBezTo>
                      <a:pt x="12462" y="15823"/>
                      <a:pt x="12936" y="15823"/>
                      <a:pt x="13174" y="16440"/>
                    </a:cubicBezTo>
                    <a:cubicBezTo>
                      <a:pt x="14598" y="17263"/>
                      <a:pt x="15666" y="19731"/>
                      <a:pt x="17090" y="20143"/>
                    </a:cubicBezTo>
                    <a:cubicBezTo>
                      <a:pt x="18870" y="20760"/>
                      <a:pt x="20413" y="18086"/>
                      <a:pt x="21125" y="15411"/>
                    </a:cubicBezTo>
                    <a:cubicBezTo>
                      <a:pt x="21363" y="15000"/>
                      <a:pt x="21600" y="14177"/>
                      <a:pt x="21363" y="13354"/>
                    </a:cubicBezTo>
                    <a:cubicBezTo>
                      <a:pt x="21125" y="12531"/>
                      <a:pt x="20651" y="12120"/>
                      <a:pt x="20176" y="12120"/>
                    </a:cubicBezTo>
                    <a:cubicBezTo>
                      <a:pt x="19582" y="12120"/>
                      <a:pt x="19108" y="12531"/>
                      <a:pt x="18633" y="12120"/>
                    </a:cubicBezTo>
                    <a:cubicBezTo>
                      <a:pt x="17684" y="11091"/>
                      <a:pt x="17921" y="9034"/>
                      <a:pt x="17921" y="7389"/>
                    </a:cubicBezTo>
                    <a:cubicBezTo>
                      <a:pt x="16141" y="5949"/>
                      <a:pt x="14360" y="5126"/>
                      <a:pt x="12462" y="5126"/>
                    </a:cubicBezTo>
                    <a:cubicBezTo>
                      <a:pt x="11393" y="5126"/>
                      <a:pt x="10444" y="5126"/>
                      <a:pt x="9969" y="3891"/>
                    </a:cubicBezTo>
                    <a:cubicBezTo>
                      <a:pt x="9613" y="3480"/>
                      <a:pt x="9613" y="2451"/>
                      <a:pt x="9376" y="2040"/>
                    </a:cubicBezTo>
                    <a:cubicBezTo>
                      <a:pt x="9138" y="1217"/>
                      <a:pt x="8426" y="394"/>
                      <a:pt x="7714" y="394"/>
                    </a:cubicBezTo>
                    <a:cubicBezTo>
                      <a:pt x="6171" y="-17"/>
                      <a:pt x="4985" y="1629"/>
                      <a:pt x="3442" y="1217"/>
                    </a:cubicBezTo>
                    <a:cubicBezTo>
                      <a:pt x="2255" y="1217"/>
                      <a:pt x="1187" y="-840"/>
                      <a:pt x="0" y="394"/>
                    </a:cubicBezTo>
                    <a:cubicBezTo>
                      <a:pt x="1424" y="3891"/>
                      <a:pt x="3204" y="7389"/>
                      <a:pt x="5222" y="9034"/>
                    </a:cubicBezTo>
                  </a:path>
                </a:pathLst>
              </a:custGeom>
              <a:solidFill>
                <a:srgbClr val="929292"/>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sp>
            <p:nvSpPr>
              <p:cNvPr id="161" name="Shape 3021">
                <a:extLst>
                  <a:ext uri="{FF2B5EF4-FFF2-40B4-BE49-F238E27FC236}">
                    <a16:creationId xmlns:a16="http://schemas.microsoft.com/office/drawing/2014/main" id="{20096BA1-318E-465A-9DB8-C21A5CBEFB47}"/>
                  </a:ext>
                </a:extLst>
              </p:cNvPr>
              <p:cNvSpPr/>
              <p:nvPr/>
            </p:nvSpPr>
            <p:spPr>
              <a:xfrm>
                <a:off x="3840225" y="3665669"/>
                <a:ext cx="235763" cy="289798"/>
              </a:xfrm>
              <a:custGeom>
                <a:avLst/>
                <a:gdLst/>
                <a:ahLst/>
                <a:cxnLst>
                  <a:cxn ang="0">
                    <a:pos x="wd2" y="hd2"/>
                  </a:cxn>
                  <a:cxn ang="5400000">
                    <a:pos x="wd2" y="hd2"/>
                  </a:cxn>
                  <a:cxn ang="10800000">
                    <a:pos x="wd2" y="hd2"/>
                  </a:cxn>
                  <a:cxn ang="16200000">
                    <a:pos x="wd2" y="hd2"/>
                  </a:cxn>
                </a:cxnLst>
                <a:rect l="0" t="0" r="r" b="b"/>
                <a:pathLst>
                  <a:path w="21518" h="21295" extrusionOk="0">
                    <a:moveTo>
                      <a:pt x="6066" y="5536"/>
                    </a:moveTo>
                    <a:cubicBezTo>
                      <a:pt x="5896" y="5808"/>
                      <a:pt x="5783" y="6217"/>
                      <a:pt x="5669" y="6489"/>
                    </a:cubicBezTo>
                    <a:cubicBezTo>
                      <a:pt x="5443" y="7034"/>
                      <a:pt x="5216" y="7714"/>
                      <a:pt x="4479" y="8077"/>
                    </a:cubicBezTo>
                    <a:cubicBezTo>
                      <a:pt x="4252" y="8213"/>
                      <a:pt x="3912" y="8304"/>
                      <a:pt x="3685" y="8486"/>
                    </a:cubicBezTo>
                    <a:cubicBezTo>
                      <a:pt x="3402" y="8667"/>
                      <a:pt x="3231" y="8939"/>
                      <a:pt x="3515" y="9166"/>
                    </a:cubicBezTo>
                    <a:cubicBezTo>
                      <a:pt x="3628" y="9257"/>
                      <a:pt x="3912" y="9257"/>
                      <a:pt x="4025" y="9439"/>
                    </a:cubicBezTo>
                    <a:cubicBezTo>
                      <a:pt x="4252" y="9711"/>
                      <a:pt x="3912" y="9983"/>
                      <a:pt x="3685" y="10301"/>
                    </a:cubicBezTo>
                    <a:cubicBezTo>
                      <a:pt x="3175" y="10936"/>
                      <a:pt x="3912" y="11980"/>
                      <a:pt x="3061" y="12479"/>
                    </a:cubicBezTo>
                    <a:cubicBezTo>
                      <a:pt x="2721" y="12661"/>
                      <a:pt x="2098" y="12570"/>
                      <a:pt x="1757" y="12751"/>
                    </a:cubicBezTo>
                    <a:cubicBezTo>
                      <a:pt x="1020" y="13069"/>
                      <a:pt x="1304" y="13886"/>
                      <a:pt x="680" y="14385"/>
                    </a:cubicBezTo>
                    <a:cubicBezTo>
                      <a:pt x="454" y="14566"/>
                      <a:pt x="0" y="14748"/>
                      <a:pt x="0" y="15066"/>
                    </a:cubicBezTo>
                    <a:cubicBezTo>
                      <a:pt x="0" y="15338"/>
                      <a:pt x="227" y="15519"/>
                      <a:pt x="454" y="15701"/>
                    </a:cubicBezTo>
                    <a:cubicBezTo>
                      <a:pt x="680" y="16109"/>
                      <a:pt x="454" y="16654"/>
                      <a:pt x="340" y="17153"/>
                    </a:cubicBezTo>
                    <a:cubicBezTo>
                      <a:pt x="227" y="17607"/>
                      <a:pt x="454" y="18287"/>
                      <a:pt x="1020" y="18287"/>
                    </a:cubicBezTo>
                    <a:cubicBezTo>
                      <a:pt x="1304" y="18287"/>
                      <a:pt x="1531" y="18197"/>
                      <a:pt x="1757" y="18106"/>
                    </a:cubicBezTo>
                    <a:cubicBezTo>
                      <a:pt x="3685" y="17334"/>
                      <a:pt x="5896" y="17244"/>
                      <a:pt x="7937" y="17924"/>
                    </a:cubicBezTo>
                    <a:cubicBezTo>
                      <a:pt x="8277" y="18015"/>
                      <a:pt x="8674" y="18106"/>
                      <a:pt x="9014" y="18106"/>
                    </a:cubicBezTo>
                    <a:cubicBezTo>
                      <a:pt x="9354" y="18106"/>
                      <a:pt x="9751" y="17788"/>
                      <a:pt x="9581" y="17516"/>
                    </a:cubicBezTo>
                    <a:cubicBezTo>
                      <a:pt x="9978" y="17244"/>
                      <a:pt x="10772" y="17516"/>
                      <a:pt x="10942" y="17924"/>
                    </a:cubicBezTo>
                    <a:cubicBezTo>
                      <a:pt x="11055" y="18287"/>
                      <a:pt x="10772" y="18741"/>
                      <a:pt x="10431" y="19150"/>
                    </a:cubicBezTo>
                    <a:cubicBezTo>
                      <a:pt x="10091" y="19513"/>
                      <a:pt x="9751" y="19785"/>
                      <a:pt x="9468" y="20284"/>
                    </a:cubicBezTo>
                    <a:cubicBezTo>
                      <a:pt x="9978" y="20193"/>
                      <a:pt x="10431" y="20103"/>
                      <a:pt x="10942" y="20103"/>
                    </a:cubicBezTo>
                    <a:cubicBezTo>
                      <a:pt x="11055" y="20466"/>
                      <a:pt x="11055" y="20738"/>
                      <a:pt x="11169" y="21146"/>
                    </a:cubicBezTo>
                    <a:cubicBezTo>
                      <a:pt x="11849" y="21237"/>
                      <a:pt x="12699" y="20965"/>
                      <a:pt x="13153" y="20466"/>
                    </a:cubicBezTo>
                    <a:cubicBezTo>
                      <a:pt x="12359" y="20012"/>
                      <a:pt x="14117" y="18877"/>
                      <a:pt x="13436" y="18197"/>
                    </a:cubicBezTo>
                    <a:cubicBezTo>
                      <a:pt x="14117" y="18197"/>
                      <a:pt x="14854" y="18106"/>
                      <a:pt x="15534" y="18106"/>
                    </a:cubicBezTo>
                    <a:cubicBezTo>
                      <a:pt x="15817" y="18378"/>
                      <a:pt x="15817" y="18741"/>
                      <a:pt x="15817" y="19150"/>
                    </a:cubicBezTo>
                    <a:cubicBezTo>
                      <a:pt x="16498" y="19331"/>
                      <a:pt x="17008" y="19921"/>
                      <a:pt x="17008" y="20466"/>
                    </a:cubicBezTo>
                    <a:cubicBezTo>
                      <a:pt x="17802" y="21509"/>
                      <a:pt x="20069" y="21600"/>
                      <a:pt x="20920" y="20556"/>
                    </a:cubicBezTo>
                    <a:cubicBezTo>
                      <a:pt x="20409" y="20738"/>
                      <a:pt x="19956" y="20284"/>
                      <a:pt x="20069" y="19921"/>
                    </a:cubicBezTo>
                    <a:cubicBezTo>
                      <a:pt x="20183" y="19513"/>
                      <a:pt x="20523" y="19240"/>
                      <a:pt x="21033" y="19059"/>
                    </a:cubicBezTo>
                    <a:cubicBezTo>
                      <a:pt x="21146" y="18968"/>
                      <a:pt x="21373" y="18968"/>
                      <a:pt x="21487" y="18741"/>
                    </a:cubicBezTo>
                    <a:cubicBezTo>
                      <a:pt x="21600" y="18469"/>
                      <a:pt x="21373" y="18287"/>
                      <a:pt x="21260" y="18015"/>
                    </a:cubicBezTo>
                    <a:cubicBezTo>
                      <a:pt x="21146" y="17697"/>
                      <a:pt x="21033" y="17334"/>
                      <a:pt x="21373" y="17334"/>
                    </a:cubicBezTo>
                    <a:cubicBezTo>
                      <a:pt x="20523" y="17334"/>
                      <a:pt x="19729" y="16563"/>
                      <a:pt x="20069" y="15882"/>
                    </a:cubicBezTo>
                    <a:cubicBezTo>
                      <a:pt x="19843" y="16018"/>
                      <a:pt x="19446" y="15973"/>
                      <a:pt x="19219" y="15882"/>
                    </a:cubicBezTo>
                    <a:cubicBezTo>
                      <a:pt x="18935" y="15746"/>
                      <a:pt x="18765" y="15610"/>
                      <a:pt x="18879" y="15429"/>
                    </a:cubicBezTo>
                    <a:lnTo>
                      <a:pt x="19219" y="15156"/>
                    </a:lnTo>
                    <a:cubicBezTo>
                      <a:pt x="19616" y="14975"/>
                      <a:pt x="20069" y="14748"/>
                      <a:pt x="20409" y="14566"/>
                    </a:cubicBezTo>
                    <a:cubicBezTo>
                      <a:pt x="19956" y="14203"/>
                      <a:pt x="18879" y="14476"/>
                      <a:pt x="18539" y="14022"/>
                    </a:cubicBezTo>
                    <a:cubicBezTo>
                      <a:pt x="18425" y="13886"/>
                      <a:pt x="18425" y="13704"/>
                      <a:pt x="18539" y="13523"/>
                    </a:cubicBezTo>
                    <a:cubicBezTo>
                      <a:pt x="18652" y="12388"/>
                      <a:pt x="19332" y="11254"/>
                      <a:pt x="18765" y="10210"/>
                    </a:cubicBezTo>
                    <a:cubicBezTo>
                      <a:pt x="18652" y="9892"/>
                      <a:pt x="18028" y="9711"/>
                      <a:pt x="18028" y="9983"/>
                    </a:cubicBezTo>
                    <a:cubicBezTo>
                      <a:pt x="18028" y="9439"/>
                      <a:pt x="17008" y="8939"/>
                      <a:pt x="16384" y="9348"/>
                    </a:cubicBezTo>
                    <a:cubicBezTo>
                      <a:pt x="16157" y="9439"/>
                      <a:pt x="16044" y="9711"/>
                      <a:pt x="15647" y="9802"/>
                    </a:cubicBezTo>
                    <a:cubicBezTo>
                      <a:pt x="15307" y="9983"/>
                      <a:pt x="14797" y="9892"/>
                      <a:pt x="14457" y="9892"/>
                    </a:cubicBezTo>
                    <a:cubicBezTo>
                      <a:pt x="14060" y="9892"/>
                      <a:pt x="13550" y="9983"/>
                      <a:pt x="13550" y="10392"/>
                    </a:cubicBezTo>
                    <a:cubicBezTo>
                      <a:pt x="13776" y="10482"/>
                      <a:pt x="14003" y="10664"/>
                      <a:pt x="14230" y="10755"/>
                    </a:cubicBezTo>
                    <a:cubicBezTo>
                      <a:pt x="13436" y="10755"/>
                      <a:pt x="12472" y="10664"/>
                      <a:pt x="11849" y="10301"/>
                    </a:cubicBezTo>
                    <a:cubicBezTo>
                      <a:pt x="11282" y="9802"/>
                      <a:pt x="11395" y="8758"/>
                      <a:pt x="12246" y="8758"/>
                    </a:cubicBezTo>
                    <a:cubicBezTo>
                      <a:pt x="11735" y="8576"/>
                      <a:pt x="11395" y="8213"/>
                      <a:pt x="11169" y="7714"/>
                    </a:cubicBezTo>
                    <a:cubicBezTo>
                      <a:pt x="10545" y="7805"/>
                      <a:pt x="9751" y="7714"/>
                      <a:pt x="9751" y="7261"/>
                    </a:cubicBezTo>
                    <a:cubicBezTo>
                      <a:pt x="9581" y="6761"/>
                      <a:pt x="10658" y="6489"/>
                      <a:pt x="10658" y="5899"/>
                    </a:cubicBezTo>
                    <a:cubicBezTo>
                      <a:pt x="10658" y="5808"/>
                      <a:pt x="10545" y="5627"/>
                      <a:pt x="10545" y="5536"/>
                    </a:cubicBezTo>
                    <a:cubicBezTo>
                      <a:pt x="10318" y="4855"/>
                      <a:pt x="11169" y="4084"/>
                      <a:pt x="11962" y="4175"/>
                    </a:cubicBezTo>
                    <a:cubicBezTo>
                      <a:pt x="11622" y="3812"/>
                      <a:pt x="11962" y="3313"/>
                      <a:pt x="12359" y="3040"/>
                    </a:cubicBezTo>
                    <a:cubicBezTo>
                      <a:pt x="12699" y="2723"/>
                      <a:pt x="13153" y="2450"/>
                      <a:pt x="13436" y="2087"/>
                    </a:cubicBezTo>
                    <a:cubicBezTo>
                      <a:pt x="13663" y="1679"/>
                      <a:pt x="13550" y="1361"/>
                      <a:pt x="13663" y="953"/>
                    </a:cubicBezTo>
                    <a:cubicBezTo>
                      <a:pt x="13153" y="771"/>
                      <a:pt x="12926" y="408"/>
                      <a:pt x="12926" y="0"/>
                    </a:cubicBezTo>
                    <a:cubicBezTo>
                      <a:pt x="12472" y="0"/>
                      <a:pt x="12076" y="272"/>
                      <a:pt x="11849" y="681"/>
                    </a:cubicBezTo>
                    <a:cubicBezTo>
                      <a:pt x="11622" y="1044"/>
                      <a:pt x="11509" y="1452"/>
                      <a:pt x="11169" y="1634"/>
                    </a:cubicBezTo>
                    <a:lnTo>
                      <a:pt x="10431" y="1906"/>
                    </a:lnTo>
                    <a:cubicBezTo>
                      <a:pt x="9978" y="2087"/>
                      <a:pt x="9751" y="2496"/>
                      <a:pt x="9865" y="2859"/>
                    </a:cubicBezTo>
                    <a:cubicBezTo>
                      <a:pt x="9751" y="2723"/>
                      <a:pt x="7597" y="3630"/>
                      <a:pt x="7483" y="3721"/>
                    </a:cubicBezTo>
                    <a:cubicBezTo>
                      <a:pt x="6633" y="4084"/>
                      <a:pt x="6293" y="4765"/>
                      <a:pt x="6066" y="5536"/>
                    </a:cubicBezTo>
                  </a:path>
                </a:pathLst>
              </a:custGeom>
              <a:solidFill>
                <a:srgbClr val="929292"/>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sp>
            <p:nvSpPr>
              <p:cNvPr id="162" name="Shape 3022">
                <a:extLst>
                  <a:ext uri="{FF2B5EF4-FFF2-40B4-BE49-F238E27FC236}">
                    <a16:creationId xmlns:a16="http://schemas.microsoft.com/office/drawing/2014/main" id="{9F0AAA4E-1905-48F2-982B-AFFF4C8FF670}"/>
                  </a:ext>
                </a:extLst>
              </p:cNvPr>
              <p:cNvSpPr/>
              <p:nvPr/>
            </p:nvSpPr>
            <p:spPr>
              <a:xfrm>
                <a:off x="3100471" y="3355673"/>
                <a:ext cx="61970" cy="88454"/>
              </a:xfrm>
              <a:custGeom>
                <a:avLst/>
                <a:gdLst/>
                <a:ahLst/>
                <a:cxnLst>
                  <a:cxn ang="0">
                    <a:pos x="wd2" y="hd2"/>
                  </a:cxn>
                  <a:cxn ang="5400000">
                    <a:pos x="wd2" y="hd2"/>
                  </a:cxn>
                  <a:cxn ang="10800000">
                    <a:pos x="wd2" y="hd2"/>
                  </a:cxn>
                  <a:cxn ang="16200000">
                    <a:pos x="wd2" y="hd2"/>
                  </a:cxn>
                </a:cxnLst>
                <a:rect l="0" t="0" r="r" b="b"/>
                <a:pathLst>
                  <a:path w="20645" h="21375" extrusionOk="0">
                    <a:moveTo>
                      <a:pt x="2621" y="11025"/>
                    </a:moveTo>
                    <a:cubicBezTo>
                      <a:pt x="2206" y="11325"/>
                      <a:pt x="1375" y="11625"/>
                      <a:pt x="960" y="12375"/>
                    </a:cubicBezTo>
                    <a:cubicBezTo>
                      <a:pt x="-702" y="13875"/>
                      <a:pt x="129" y="16125"/>
                      <a:pt x="960" y="17925"/>
                    </a:cubicBezTo>
                    <a:cubicBezTo>
                      <a:pt x="960" y="18225"/>
                      <a:pt x="1375" y="18675"/>
                      <a:pt x="1790" y="18975"/>
                    </a:cubicBezTo>
                    <a:cubicBezTo>
                      <a:pt x="2206" y="18975"/>
                      <a:pt x="2621" y="18975"/>
                      <a:pt x="2621" y="19275"/>
                    </a:cubicBezTo>
                    <a:cubicBezTo>
                      <a:pt x="4075" y="19575"/>
                      <a:pt x="4075" y="20475"/>
                      <a:pt x="4075" y="21375"/>
                    </a:cubicBezTo>
                    <a:cubicBezTo>
                      <a:pt x="5736" y="21375"/>
                      <a:pt x="7398" y="21375"/>
                      <a:pt x="8852" y="21075"/>
                    </a:cubicBezTo>
                    <a:cubicBezTo>
                      <a:pt x="12383" y="20475"/>
                      <a:pt x="14044" y="17325"/>
                      <a:pt x="13213" y="15075"/>
                    </a:cubicBezTo>
                    <a:cubicBezTo>
                      <a:pt x="14460" y="15825"/>
                      <a:pt x="16121" y="14475"/>
                      <a:pt x="16536" y="13575"/>
                    </a:cubicBezTo>
                    <a:cubicBezTo>
                      <a:pt x="17160" y="12375"/>
                      <a:pt x="16536" y="11325"/>
                      <a:pt x="16536" y="10125"/>
                    </a:cubicBezTo>
                    <a:cubicBezTo>
                      <a:pt x="16536" y="8925"/>
                      <a:pt x="17575" y="7875"/>
                      <a:pt x="18406" y="6975"/>
                    </a:cubicBezTo>
                    <a:cubicBezTo>
                      <a:pt x="19236" y="6075"/>
                      <a:pt x="20067" y="5025"/>
                      <a:pt x="20483" y="3825"/>
                    </a:cubicBezTo>
                    <a:cubicBezTo>
                      <a:pt x="20898" y="2625"/>
                      <a:pt x="20483" y="1275"/>
                      <a:pt x="19652" y="675"/>
                    </a:cubicBezTo>
                    <a:cubicBezTo>
                      <a:pt x="18406" y="-225"/>
                      <a:pt x="16121" y="-225"/>
                      <a:pt x="15290" y="675"/>
                    </a:cubicBezTo>
                    <a:cubicBezTo>
                      <a:pt x="14875" y="1275"/>
                      <a:pt x="14875" y="1875"/>
                      <a:pt x="14875" y="2175"/>
                    </a:cubicBezTo>
                    <a:cubicBezTo>
                      <a:pt x="14460" y="4125"/>
                      <a:pt x="13629" y="6075"/>
                      <a:pt x="12383" y="7575"/>
                    </a:cubicBezTo>
                    <a:cubicBezTo>
                      <a:pt x="11760" y="7875"/>
                      <a:pt x="11344" y="7275"/>
                      <a:pt x="10929" y="7275"/>
                    </a:cubicBezTo>
                    <a:cubicBezTo>
                      <a:pt x="10098" y="7275"/>
                      <a:pt x="10098" y="7875"/>
                      <a:pt x="9683" y="8475"/>
                    </a:cubicBezTo>
                    <a:cubicBezTo>
                      <a:pt x="9267" y="9225"/>
                      <a:pt x="8021" y="9225"/>
                      <a:pt x="6983" y="8475"/>
                    </a:cubicBezTo>
                    <a:cubicBezTo>
                      <a:pt x="6567" y="7875"/>
                      <a:pt x="6152" y="7275"/>
                      <a:pt x="6152" y="6675"/>
                    </a:cubicBezTo>
                    <a:cubicBezTo>
                      <a:pt x="5321" y="6975"/>
                      <a:pt x="4490" y="6675"/>
                      <a:pt x="4075" y="6375"/>
                    </a:cubicBezTo>
                    <a:cubicBezTo>
                      <a:pt x="4906" y="7575"/>
                      <a:pt x="4490" y="9825"/>
                      <a:pt x="2621" y="11025"/>
                    </a:cubicBezTo>
                  </a:path>
                </a:pathLst>
              </a:custGeom>
              <a:solidFill>
                <a:srgbClr val="929292"/>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sp>
            <p:nvSpPr>
              <p:cNvPr id="163" name="Shape 3023">
                <a:extLst>
                  <a:ext uri="{FF2B5EF4-FFF2-40B4-BE49-F238E27FC236}">
                    <a16:creationId xmlns:a16="http://schemas.microsoft.com/office/drawing/2014/main" id="{F762F77B-643F-4BC0-BA90-651BF4A981B1}"/>
                  </a:ext>
                </a:extLst>
              </p:cNvPr>
              <p:cNvSpPr/>
              <p:nvPr/>
            </p:nvSpPr>
            <p:spPr>
              <a:xfrm>
                <a:off x="3081998" y="3152494"/>
                <a:ext cx="38149" cy="75424"/>
              </a:xfrm>
              <a:custGeom>
                <a:avLst/>
                <a:gdLst/>
                <a:ahLst/>
                <a:cxnLst>
                  <a:cxn ang="0">
                    <a:pos x="wd2" y="hd2"/>
                  </a:cxn>
                  <a:cxn ang="5400000">
                    <a:pos x="wd2" y="hd2"/>
                  </a:cxn>
                  <a:cxn ang="10800000">
                    <a:pos x="wd2" y="hd2"/>
                  </a:cxn>
                  <a:cxn ang="16200000">
                    <a:pos x="wd2" y="hd2"/>
                  </a:cxn>
                </a:cxnLst>
                <a:rect l="0" t="0" r="r" b="b"/>
                <a:pathLst>
                  <a:path w="19152" h="20061" extrusionOk="0">
                    <a:moveTo>
                      <a:pt x="926" y="10442"/>
                    </a:moveTo>
                    <a:cubicBezTo>
                      <a:pt x="0" y="10769"/>
                      <a:pt x="0" y="11424"/>
                      <a:pt x="0" y="11751"/>
                    </a:cubicBezTo>
                    <a:cubicBezTo>
                      <a:pt x="0" y="12078"/>
                      <a:pt x="926" y="12405"/>
                      <a:pt x="926" y="13060"/>
                    </a:cubicBezTo>
                    <a:cubicBezTo>
                      <a:pt x="1543" y="13878"/>
                      <a:pt x="926" y="14860"/>
                      <a:pt x="926" y="15842"/>
                    </a:cubicBezTo>
                    <a:cubicBezTo>
                      <a:pt x="926" y="16824"/>
                      <a:pt x="2777" y="17969"/>
                      <a:pt x="4011" y="17315"/>
                    </a:cubicBezTo>
                    <a:cubicBezTo>
                      <a:pt x="4011" y="17969"/>
                      <a:pt x="3394" y="18624"/>
                      <a:pt x="4011" y="19278"/>
                    </a:cubicBezTo>
                    <a:cubicBezTo>
                      <a:pt x="4629" y="19933"/>
                      <a:pt x="5863" y="20260"/>
                      <a:pt x="7097" y="19933"/>
                    </a:cubicBezTo>
                    <a:cubicBezTo>
                      <a:pt x="8023" y="19933"/>
                      <a:pt x="8023" y="19605"/>
                      <a:pt x="8640" y="19278"/>
                    </a:cubicBezTo>
                    <a:cubicBezTo>
                      <a:pt x="10491" y="17969"/>
                      <a:pt x="11726" y="16496"/>
                      <a:pt x="12343" y="15187"/>
                    </a:cubicBezTo>
                    <a:cubicBezTo>
                      <a:pt x="12343" y="14860"/>
                      <a:pt x="12960" y="14533"/>
                      <a:pt x="12343" y="14205"/>
                    </a:cubicBezTo>
                    <a:cubicBezTo>
                      <a:pt x="12343" y="13878"/>
                      <a:pt x="11726" y="13878"/>
                      <a:pt x="11726" y="13387"/>
                    </a:cubicBezTo>
                    <a:cubicBezTo>
                      <a:pt x="10491" y="12733"/>
                      <a:pt x="10491" y="11751"/>
                      <a:pt x="11109" y="10769"/>
                    </a:cubicBezTo>
                    <a:cubicBezTo>
                      <a:pt x="11726" y="9624"/>
                      <a:pt x="12960" y="8969"/>
                      <a:pt x="13577" y="8315"/>
                    </a:cubicBezTo>
                    <a:cubicBezTo>
                      <a:pt x="15737" y="7005"/>
                      <a:pt x="16971" y="5533"/>
                      <a:pt x="18206" y="3896"/>
                    </a:cubicBezTo>
                    <a:cubicBezTo>
                      <a:pt x="21600" y="133"/>
                      <a:pt x="15120" y="-1340"/>
                      <a:pt x="10491" y="1442"/>
                    </a:cubicBezTo>
                    <a:cubicBezTo>
                      <a:pt x="5863" y="4224"/>
                      <a:pt x="3394" y="7987"/>
                      <a:pt x="926" y="10442"/>
                    </a:cubicBezTo>
                  </a:path>
                </a:pathLst>
              </a:custGeom>
              <a:solidFill>
                <a:srgbClr val="929292"/>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sp>
            <p:nvSpPr>
              <p:cNvPr id="165" name="Shape 3024">
                <a:extLst>
                  <a:ext uri="{FF2B5EF4-FFF2-40B4-BE49-F238E27FC236}">
                    <a16:creationId xmlns:a16="http://schemas.microsoft.com/office/drawing/2014/main" id="{45D436E5-1601-4DC5-B824-31A74589D92A}"/>
                  </a:ext>
                </a:extLst>
              </p:cNvPr>
              <p:cNvSpPr/>
              <p:nvPr/>
            </p:nvSpPr>
            <p:spPr>
              <a:xfrm>
                <a:off x="3101894" y="2981882"/>
                <a:ext cx="46951" cy="69495"/>
              </a:xfrm>
              <a:custGeom>
                <a:avLst/>
                <a:gdLst/>
                <a:ahLst/>
                <a:cxnLst>
                  <a:cxn ang="0">
                    <a:pos x="wd2" y="hd2"/>
                  </a:cxn>
                  <a:cxn ang="5400000">
                    <a:pos x="wd2" y="hd2"/>
                  </a:cxn>
                  <a:cxn ang="10800000">
                    <a:pos x="wd2" y="hd2"/>
                  </a:cxn>
                  <a:cxn ang="16200000">
                    <a:pos x="wd2" y="hd2"/>
                  </a:cxn>
                </a:cxnLst>
                <a:rect l="0" t="0" r="r" b="b"/>
                <a:pathLst>
                  <a:path w="19805" h="19817" extrusionOk="0">
                    <a:moveTo>
                      <a:pt x="592" y="10610"/>
                    </a:moveTo>
                    <a:cubicBezTo>
                      <a:pt x="1633" y="9725"/>
                      <a:pt x="3194" y="10079"/>
                      <a:pt x="3975" y="10965"/>
                    </a:cubicBezTo>
                    <a:cubicBezTo>
                      <a:pt x="4496" y="11673"/>
                      <a:pt x="4496" y="12381"/>
                      <a:pt x="4496" y="13443"/>
                    </a:cubicBezTo>
                    <a:cubicBezTo>
                      <a:pt x="4496" y="14328"/>
                      <a:pt x="3975" y="15037"/>
                      <a:pt x="3194" y="15745"/>
                    </a:cubicBezTo>
                    <a:cubicBezTo>
                      <a:pt x="2674" y="16453"/>
                      <a:pt x="1633" y="17161"/>
                      <a:pt x="2153" y="17869"/>
                    </a:cubicBezTo>
                    <a:cubicBezTo>
                      <a:pt x="2674" y="18401"/>
                      <a:pt x="3194" y="18755"/>
                      <a:pt x="3975" y="19109"/>
                    </a:cubicBezTo>
                    <a:cubicBezTo>
                      <a:pt x="5016" y="19463"/>
                      <a:pt x="5537" y="19817"/>
                      <a:pt x="6577" y="19817"/>
                    </a:cubicBezTo>
                    <a:cubicBezTo>
                      <a:pt x="8139" y="19817"/>
                      <a:pt x="9961" y="19463"/>
                      <a:pt x="10481" y="18401"/>
                    </a:cubicBezTo>
                    <a:cubicBezTo>
                      <a:pt x="11522" y="17515"/>
                      <a:pt x="12043" y="16453"/>
                      <a:pt x="12563" y="15391"/>
                    </a:cubicBezTo>
                    <a:cubicBezTo>
                      <a:pt x="13083" y="14683"/>
                      <a:pt x="13083" y="13797"/>
                      <a:pt x="13604" y="13089"/>
                    </a:cubicBezTo>
                    <a:cubicBezTo>
                      <a:pt x="13083" y="13089"/>
                      <a:pt x="12043" y="13089"/>
                      <a:pt x="11522" y="12735"/>
                    </a:cubicBezTo>
                    <a:cubicBezTo>
                      <a:pt x="12563" y="11319"/>
                      <a:pt x="14124" y="9725"/>
                      <a:pt x="16987" y="9017"/>
                    </a:cubicBezTo>
                    <a:cubicBezTo>
                      <a:pt x="18028" y="8663"/>
                      <a:pt x="19069" y="8309"/>
                      <a:pt x="19590" y="7955"/>
                    </a:cubicBezTo>
                    <a:cubicBezTo>
                      <a:pt x="20110" y="7247"/>
                      <a:pt x="19590" y="6361"/>
                      <a:pt x="19069" y="5653"/>
                    </a:cubicBezTo>
                    <a:cubicBezTo>
                      <a:pt x="18549" y="4945"/>
                      <a:pt x="17508" y="4591"/>
                      <a:pt x="16467" y="4237"/>
                    </a:cubicBezTo>
                    <a:cubicBezTo>
                      <a:pt x="12563" y="2289"/>
                      <a:pt x="6577" y="-1783"/>
                      <a:pt x="2153" y="873"/>
                    </a:cubicBezTo>
                    <a:cubicBezTo>
                      <a:pt x="-1490" y="2643"/>
                      <a:pt x="592" y="7955"/>
                      <a:pt x="592" y="10610"/>
                    </a:cubicBezTo>
                  </a:path>
                </a:pathLst>
              </a:custGeom>
              <a:solidFill>
                <a:srgbClr val="929292"/>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sp>
            <p:nvSpPr>
              <p:cNvPr id="166" name="Shape 3025">
                <a:extLst>
                  <a:ext uri="{FF2B5EF4-FFF2-40B4-BE49-F238E27FC236}">
                    <a16:creationId xmlns:a16="http://schemas.microsoft.com/office/drawing/2014/main" id="{11214ADB-B893-4750-9180-CE5D2E1B1232}"/>
                  </a:ext>
                </a:extLst>
              </p:cNvPr>
              <p:cNvSpPr/>
              <p:nvPr/>
            </p:nvSpPr>
            <p:spPr>
              <a:xfrm>
                <a:off x="3513874" y="3114728"/>
                <a:ext cx="35092" cy="36519"/>
              </a:xfrm>
              <a:custGeom>
                <a:avLst/>
                <a:gdLst/>
                <a:ahLst/>
                <a:cxnLst>
                  <a:cxn ang="0">
                    <a:pos x="wd2" y="hd2"/>
                  </a:cxn>
                  <a:cxn ang="5400000">
                    <a:pos x="wd2" y="hd2"/>
                  </a:cxn>
                  <a:cxn ang="10800000">
                    <a:pos x="wd2" y="hd2"/>
                  </a:cxn>
                  <a:cxn ang="16200000">
                    <a:pos x="wd2" y="hd2"/>
                  </a:cxn>
                </a:cxnLst>
                <a:rect l="0" t="0" r="r" b="b"/>
                <a:pathLst>
                  <a:path w="20187" h="21002" extrusionOk="0">
                    <a:moveTo>
                      <a:pt x="3119" y="0"/>
                    </a:moveTo>
                    <a:cubicBezTo>
                      <a:pt x="922" y="3600"/>
                      <a:pt x="-542" y="9000"/>
                      <a:pt x="190" y="13680"/>
                    </a:cubicBezTo>
                    <a:cubicBezTo>
                      <a:pt x="190" y="14400"/>
                      <a:pt x="190" y="15120"/>
                      <a:pt x="922" y="15120"/>
                    </a:cubicBezTo>
                    <a:cubicBezTo>
                      <a:pt x="2387" y="15840"/>
                      <a:pt x="3851" y="15120"/>
                      <a:pt x="5682" y="15840"/>
                    </a:cubicBezTo>
                    <a:cubicBezTo>
                      <a:pt x="6414" y="16560"/>
                      <a:pt x="7146" y="17280"/>
                      <a:pt x="7878" y="18720"/>
                    </a:cubicBezTo>
                    <a:cubicBezTo>
                      <a:pt x="9343" y="21240"/>
                      <a:pt x="13370" y="21600"/>
                      <a:pt x="15566" y="20160"/>
                    </a:cubicBezTo>
                    <a:cubicBezTo>
                      <a:pt x="17763" y="18360"/>
                      <a:pt x="18495" y="15120"/>
                      <a:pt x="17031" y="12600"/>
                    </a:cubicBezTo>
                    <a:cubicBezTo>
                      <a:pt x="17031" y="11880"/>
                      <a:pt x="16299" y="11880"/>
                      <a:pt x="16299" y="11160"/>
                    </a:cubicBezTo>
                    <a:cubicBezTo>
                      <a:pt x="16299" y="9720"/>
                      <a:pt x="17031" y="8280"/>
                      <a:pt x="18495" y="7560"/>
                    </a:cubicBezTo>
                    <a:cubicBezTo>
                      <a:pt x="19960" y="6840"/>
                      <a:pt x="21058" y="4320"/>
                      <a:pt x="19227" y="3600"/>
                    </a:cubicBezTo>
                    <a:cubicBezTo>
                      <a:pt x="15566" y="1440"/>
                      <a:pt x="10807" y="720"/>
                      <a:pt x="7146" y="720"/>
                    </a:cubicBezTo>
                    <a:cubicBezTo>
                      <a:pt x="5682" y="720"/>
                      <a:pt x="3851" y="1440"/>
                      <a:pt x="3851" y="2880"/>
                    </a:cubicBezTo>
                    <a:lnTo>
                      <a:pt x="3119" y="0"/>
                    </a:lnTo>
                  </a:path>
                </a:pathLst>
              </a:custGeom>
              <a:solidFill>
                <a:srgbClr val="929292"/>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sp>
            <p:nvSpPr>
              <p:cNvPr id="167" name="Shape 3026">
                <a:extLst>
                  <a:ext uri="{FF2B5EF4-FFF2-40B4-BE49-F238E27FC236}">
                    <a16:creationId xmlns:a16="http://schemas.microsoft.com/office/drawing/2014/main" id="{190AA950-BB4F-4F6F-9E1D-95C7C95B5D7F}"/>
                  </a:ext>
                </a:extLst>
              </p:cNvPr>
              <p:cNvSpPr/>
              <p:nvPr/>
            </p:nvSpPr>
            <p:spPr>
              <a:xfrm>
                <a:off x="2850167" y="2697721"/>
                <a:ext cx="260152" cy="241831"/>
              </a:xfrm>
              <a:custGeom>
                <a:avLst/>
                <a:gdLst/>
                <a:ahLst/>
                <a:cxnLst>
                  <a:cxn ang="0">
                    <a:pos x="wd2" y="hd2"/>
                  </a:cxn>
                  <a:cxn ang="5400000">
                    <a:pos x="wd2" y="hd2"/>
                  </a:cxn>
                  <a:cxn ang="10800000">
                    <a:pos x="wd2" y="hd2"/>
                  </a:cxn>
                  <a:cxn ang="16200000">
                    <a:pos x="wd2" y="hd2"/>
                  </a:cxn>
                </a:cxnLst>
                <a:rect l="0" t="0" r="r" b="b"/>
                <a:pathLst>
                  <a:path w="21512" h="21334" extrusionOk="0">
                    <a:moveTo>
                      <a:pt x="3020" y="6971"/>
                    </a:moveTo>
                    <a:cubicBezTo>
                      <a:pt x="2815" y="7683"/>
                      <a:pt x="3634" y="8231"/>
                      <a:pt x="3532" y="9054"/>
                    </a:cubicBezTo>
                    <a:cubicBezTo>
                      <a:pt x="3532" y="9492"/>
                      <a:pt x="3225" y="9766"/>
                      <a:pt x="3020" y="10095"/>
                    </a:cubicBezTo>
                    <a:cubicBezTo>
                      <a:pt x="2355" y="11137"/>
                      <a:pt x="2355" y="12617"/>
                      <a:pt x="3020" y="13659"/>
                    </a:cubicBezTo>
                    <a:cubicBezTo>
                      <a:pt x="2662" y="13988"/>
                      <a:pt x="2150" y="13988"/>
                      <a:pt x="1740" y="14207"/>
                    </a:cubicBezTo>
                    <a:cubicBezTo>
                      <a:pt x="665" y="14591"/>
                      <a:pt x="0" y="15742"/>
                      <a:pt x="0" y="17003"/>
                    </a:cubicBezTo>
                    <a:cubicBezTo>
                      <a:pt x="205" y="17003"/>
                      <a:pt x="512" y="17113"/>
                      <a:pt x="768" y="17113"/>
                    </a:cubicBezTo>
                    <a:cubicBezTo>
                      <a:pt x="665" y="17442"/>
                      <a:pt x="870" y="17771"/>
                      <a:pt x="1280" y="17880"/>
                    </a:cubicBezTo>
                    <a:cubicBezTo>
                      <a:pt x="1587" y="18045"/>
                      <a:pt x="1945" y="17771"/>
                      <a:pt x="2252" y="17551"/>
                    </a:cubicBezTo>
                    <a:cubicBezTo>
                      <a:pt x="2662" y="17332"/>
                      <a:pt x="3071" y="17003"/>
                      <a:pt x="3532" y="16893"/>
                    </a:cubicBezTo>
                    <a:cubicBezTo>
                      <a:pt x="3941" y="16729"/>
                      <a:pt x="4607" y="16893"/>
                      <a:pt x="4811" y="17332"/>
                    </a:cubicBezTo>
                    <a:cubicBezTo>
                      <a:pt x="5170" y="17771"/>
                      <a:pt x="4811" y="18483"/>
                      <a:pt x="4402" y="18483"/>
                    </a:cubicBezTo>
                    <a:cubicBezTo>
                      <a:pt x="4607" y="18703"/>
                      <a:pt x="4811" y="18922"/>
                      <a:pt x="5067" y="19196"/>
                    </a:cubicBezTo>
                    <a:cubicBezTo>
                      <a:pt x="4607" y="19196"/>
                      <a:pt x="4402" y="19689"/>
                      <a:pt x="4504" y="20183"/>
                    </a:cubicBezTo>
                    <a:cubicBezTo>
                      <a:pt x="4607" y="20621"/>
                      <a:pt x="4914" y="20895"/>
                      <a:pt x="5272" y="21224"/>
                    </a:cubicBezTo>
                    <a:cubicBezTo>
                      <a:pt x="5374" y="21334"/>
                      <a:pt x="5477" y="21334"/>
                      <a:pt x="5477" y="21334"/>
                    </a:cubicBezTo>
                    <a:cubicBezTo>
                      <a:pt x="5579" y="21334"/>
                      <a:pt x="5784" y="21334"/>
                      <a:pt x="5886" y="21224"/>
                    </a:cubicBezTo>
                    <a:cubicBezTo>
                      <a:pt x="6347" y="21005"/>
                      <a:pt x="6705" y="20786"/>
                      <a:pt x="7064" y="20457"/>
                    </a:cubicBezTo>
                    <a:cubicBezTo>
                      <a:pt x="7371" y="20073"/>
                      <a:pt x="7422" y="19415"/>
                      <a:pt x="7064" y="19031"/>
                    </a:cubicBezTo>
                    <a:cubicBezTo>
                      <a:pt x="7831" y="19196"/>
                      <a:pt x="8701" y="18812"/>
                      <a:pt x="9367" y="18264"/>
                    </a:cubicBezTo>
                    <a:cubicBezTo>
                      <a:pt x="9469" y="18154"/>
                      <a:pt x="9572" y="18045"/>
                      <a:pt x="9572" y="17880"/>
                    </a:cubicBezTo>
                    <a:cubicBezTo>
                      <a:pt x="9572" y="17661"/>
                      <a:pt x="9213" y="17551"/>
                      <a:pt x="9009" y="17442"/>
                    </a:cubicBezTo>
                    <a:cubicBezTo>
                      <a:pt x="8497" y="17003"/>
                      <a:pt x="9009" y="16181"/>
                      <a:pt x="9674" y="15852"/>
                    </a:cubicBezTo>
                    <a:cubicBezTo>
                      <a:pt x="10288" y="15468"/>
                      <a:pt x="10954" y="15249"/>
                      <a:pt x="11056" y="14591"/>
                    </a:cubicBezTo>
                    <a:cubicBezTo>
                      <a:pt x="10749" y="13988"/>
                      <a:pt x="11158" y="13165"/>
                      <a:pt x="11824" y="13056"/>
                    </a:cubicBezTo>
                    <a:cubicBezTo>
                      <a:pt x="12438" y="12946"/>
                      <a:pt x="13001" y="13659"/>
                      <a:pt x="12899" y="14317"/>
                    </a:cubicBezTo>
                    <a:cubicBezTo>
                      <a:pt x="14076" y="14700"/>
                      <a:pt x="15048" y="15961"/>
                      <a:pt x="15048" y="17222"/>
                    </a:cubicBezTo>
                    <a:cubicBezTo>
                      <a:pt x="15560" y="17222"/>
                      <a:pt x="16226" y="17222"/>
                      <a:pt x="16737" y="17332"/>
                    </a:cubicBezTo>
                    <a:cubicBezTo>
                      <a:pt x="16737" y="17880"/>
                      <a:pt x="17147" y="18374"/>
                      <a:pt x="17710" y="18483"/>
                    </a:cubicBezTo>
                    <a:cubicBezTo>
                      <a:pt x="18222" y="18593"/>
                      <a:pt x="18785" y="18374"/>
                      <a:pt x="19092" y="17880"/>
                    </a:cubicBezTo>
                    <a:cubicBezTo>
                      <a:pt x="19245" y="17661"/>
                      <a:pt x="19348" y="17442"/>
                      <a:pt x="19553" y="17222"/>
                    </a:cubicBezTo>
                    <a:cubicBezTo>
                      <a:pt x="19860" y="16893"/>
                      <a:pt x="20269" y="16729"/>
                      <a:pt x="20730" y="16619"/>
                    </a:cubicBezTo>
                    <a:cubicBezTo>
                      <a:pt x="21139" y="16510"/>
                      <a:pt x="21600" y="16181"/>
                      <a:pt x="21498" y="15742"/>
                    </a:cubicBezTo>
                    <a:cubicBezTo>
                      <a:pt x="21139" y="15578"/>
                      <a:pt x="20832" y="15578"/>
                      <a:pt x="20525" y="15468"/>
                    </a:cubicBezTo>
                    <a:cubicBezTo>
                      <a:pt x="20627" y="14591"/>
                      <a:pt x="19860" y="13549"/>
                      <a:pt x="18990" y="13549"/>
                    </a:cubicBezTo>
                    <a:cubicBezTo>
                      <a:pt x="18478" y="13549"/>
                      <a:pt x="17915" y="13769"/>
                      <a:pt x="17505" y="13440"/>
                    </a:cubicBezTo>
                    <a:cubicBezTo>
                      <a:pt x="17096" y="13056"/>
                      <a:pt x="17198" y="12343"/>
                      <a:pt x="17300" y="11905"/>
                    </a:cubicBezTo>
                    <a:cubicBezTo>
                      <a:pt x="17403" y="11411"/>
                      <a:pt x="17300" y="10644"/>
                      <a:pt x="16840" y="10424"/>
                    </a:cubicBezTo>
                    <a:cubicBezTo>
                      <a:pt x="16737" y="10315"/>
                      <a:pt x="16533" y="10315"/>
                      <a:pt x="16430" y="10315"/>
                    </a:cubicBezTo>
                    <a:cubicBezTo>
                      <a:pt x="15867" y="10095"/>
                      <a:pt x="15663" y="9383"/>
                      <a:pt x="15560" y="8835"/>
                    </a:cubicBezTo>
                    <a:cubicBezTo>
                      <a:pt x="14946" y="8341"/>
                      <a:pt x="14178" y="8341"/>
                      <a:pt x="13410" y="8725"/>
                    </a:cubicBezTo>
                    <a:cubicBezTo>
                      <a:pt x="13103" y="8012"/>
                      <a:pt x="12540" y="7299"/>
                      <a:pt x="12028" y="6971"/>
                    </a:cubicBezTo>
                    <a:cubicBezTo>
                      <a:pt x="11824" y="6861"/>
                      <a:pt x="11721" y="6751"/>
                      <a:pt x="11619" y="6532"/>
                    </a:cubicBezTo>
                    <a:cubicBezTo>
                      <a:pt x="11465" y="6313"/>
                      <a:pt x="11465" y="6039"/>
                      <a:pt x="11465" y="5710"/>
                    </a:cubicBezTo>
                    <a:cubicBezTo>
                      <a:pt x="11363" y="5161"/>
                      <a:pt x="11056" y="4558"/>
                      <a:pt x="10544" y="4339"/>
                    </a:cubicBezTo>
                    <a:cubicBezTo>
                      <a:pt x="9981" y="4558"/>
                      <a:pt x="9367" y="4449"/>
                      <a:pt x="8906" y="4010"/>
                    </a:cubicBezTo>
                    <a:cubicBezTo>
                      <a:pt x="8497" y="3517"/>
                      <a:pt x="8394" y="2859"/>
                      <a:pt x="8599" y="2256"/>
                    </a:cubicBezTo>
                    <a:cubicBezTo>
                      <a:pt x="7627" y="1927"/>
                      <a:pt x="7729" y="447"/>
                      <a:pt x="6859" y="63"/>
                    </a:cubicBezTo>
                    <a:cubicBezTo>
                      <a:pt x="5989" y="-266"/>
                      <a:pt x="5374" y="776"/>
                      <a:pt x="4914" y="1433"/>
                    </a:cubicBezTo>
                    <a:cubicBezTo>
                      <a:pt x="4402" y="2365"/>
                      <a:pt x="4300" y="3517"/>
                      <a:pt x="3736" y="4449"/>
                    </a:cubicBezTo>
                    <a:cubicBezTo>
                      <a:pt x="3429" y="5161"/>
                      <a:pt x="3429" y="4778"/>
                      <a:pt x="3429" y="5490"/>
                    </a:cubicBezTo>
                    <a:cubicBezTo>
                      <a:pt x="3122" y="6313"/>
                      <a:pt x="3225" y="6313"/>
                      <a:pt x="3020" y="6971"/>
                    </a:cubicBezTo>
                  </a:path>
                </a:pathLst>
              </a:custGeom>
              <a:solidFill>
                <a:srgbClr val="929292"/>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sp>
            <p:nvSpPr>
              <p:cNvPr id="168" name="Shape 3027">
                <a:extLst>
                  <a:ext uri="{FF2B5EF4-FFF2-40B4-BE49-F238E27FC236}">
                    <a16:creationId xmlns:a16="http://schemas.microsoft.com/office/drawing/2014/main" id="{D55F0CCE-4A96-4A53-9C2A-C97D65F6DA10}"/>
                  </a:ext>
                </a:extLst>
              </p:cNvPr>
              <p:cNvSpPr/>
              <p:nvPr/>
            </p:nvSpPr>
            <p:spPr>
              <a:xfrm>
                <a:off x="2959998" y="2936972"/>
                <a:ext cx="90639" cy="71633"/>
              </a:xfrm>
              <a:custGeom>
                <a:avLst/>
                <a:gdLst/>
                <a:ahLst/>
                <a:cxnLst>
                  <a:cxn ang="0">
                    <a:pos x="wd2" y="hd2"/>
                  </a:cxn>
                  <a:cxn ang="5400000">
                    <a:pos x="wd2" y="hd2"/>
                  </a:cxn>
                  <a:cxn ang="10800000">
                    <a:pos x="wd2" y="hd2"/>
                  </a:cxn>
                  <a:cxn ang="16200000">
                    <a:pos x="wd2" y="hd2"/>
                  </a:cxn>
                </a:cxnLst>
                <a:rect l="0" t="0" r="r" b="b"/>
                <a:pathLst>
                  <a:path w="21256" h="19717" extrusionOk="0">
                    <a:moveTo>
                      <a:pt x="4236" y="6515"/>
                    </a:moveTo>
                    <a:cubicBezTo>
                      <a:pt x="4236" y="6858"/>
                      <a:pt x="3795" y="7200"/>
                      <a:pt x="3501" y="7200"/>
                    </a:cubicBezTo>
                    <a:cubicBezTo>
                      <a:pt x="3208" y="7200"/>
                      <a:pt x="3208" y="7200"/>
                      <a:pt x="2914" y="7200"/>
                    </a:cubicBezTo>
                    <a:cubicBezTo>
                      <a:pt x="1738" y="7200"/>
                      <a:pt x="1150" y="8743"/>
                      <a:pt x="416" y="9772"/>
                    </a:cubicBezTo>
                    <a:cubicBezTo>
                      <a:pt x="122" y="10458"/>
                      <a:pt x="-172" y="11143"/>
                      <a:pt x="122" y="12343"/>
                    </a:cubicBezTo>
                    <a:cubicBezTo>
                      <a:pt x="122" y="13029"/>
                      <a:pt x="416" y="13200"/>
                      <a:pt x="857" y="14058"/>
                    </a:cubicBezTo>
                    <a:cubicBezTo>
                      <a:pt x="1444" y="15258"/>
                      <a:pt x="2032" y="17315"/>
                      <a:pt x="3208" y="18343"/>
                    </a:cubicBezTo>
                    <a:cubicBezTo>
                      <a:pt x="5118" y="20229"/>
                      <a:pt x="8497" y="20229"/>
                      <a:pt x="9673" y="18000"/>
                    </a:cubicBezTo>
                    <a:cubicBezTo>
                      <a:pt x="10701" y="16629"/>
                      <a:pt x="10995" y="14058"/>
                      <a:pt x="12465" y="13372"/>
                    </a:cubicBezTo>
                    <a:cubicBezTo>
                      <a:pt x="12759" y="13372"/>
                      <a:pt x="13493" y="13372"/>
                      <a:pt x="13787" y="13372"/>
                    </a:cubicBezTo>
                    <a:cubicBezTo>
                      <a:pt x="15257" y="13372"/>
                      <a:pt x="16138" y="12000"/>
                      <a:pt x="17461" y="10458"/>
                    </a:cubicBezTo>
                    <a:cubicBezTo>
                      <a:pt x="18636" y="9086"/>
                      <a:pt x="19518" y="7200"/>
                      <a:pt x="20840" y="5829"/>
                    </a:cubicBezTo>
                    <a:cubicBezTo>
                      <a:pt x="21134" y="5486"/>
                      <a:pt x="21428" y="4800"/>
                      <a:pt x="21134" y="4286"/>
                    </a:cubicBezTo>
                    <a:cubicBezTo>
                      <a:pt x="20840" y="4800"/>
                      <a:pt x="20252" y="4286"/>
                      <a:pt x="20252" y="3943"/>
                    </a:cubicBezTo>
                    <a:cubicBezTo>
                      <a:pt x="20252" y="3600"/>
                      <a:pt x="20252" y="2915"/>
                      <a:pt x="20546" y="2572"/>
                    </a:cubicBezTo>
                    <a:cubicBezTo>
                      <a:pt x="20840" y="2229"/>
                      <a:pt x="21134" y="1886"/>
                      <a:pt x="20840" y="1200"/>
                    </a:cubicBezTo>
                    <a:cubicBezTo>
                      <a:pt x="20840" y="343"/>
                      <a:pt x="20252" y="0"/>
                      <a:pt x="19518" y="0"/>
                    </a:cubicBezTo>
                    <a:cubicBezTo>
                      <a:pt x="18930" y="0"/>
                      <a:pt x="18342" y="0"/>
                      <a:pt x="18048" y="343"/>
                    </a:cubicBezTo>
                    <a:cubicBezTo>
                      <a:pt x="16873" y="686"/>
                      <a:pt x="15550" y="1543"/>
                      <a:pt x="14375" y="1886"/>
                    </a:cubicBezTo>
                    <a:cubicBezTo>
                      <a:pt x="10408" y="4286"/>
                      <a:pt x="6587" y="-1371"/>
                      <a:pt x="4236" y="6515"/>
                    </a:cubicBezTo>
                  </a:path>
                </a:pathLst>
              </a:custGeom>
              <a:solidFill>
                <a:srgbClr val="929292"/>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sp>
            <p:nvSpPr>
              <p:cNvPr id="169" name="Shape 3028">
                <a:extLst>
                  <a:ext uri="{FF2B5EF4-FFF2-40B4-BE49-F238E27FC236}">
                    <a16:creationId xmlns:a16="http://schemas.microsoft.com/office/drawing/2014/main" id="{41577393-10CA-4DB4-8D48-D2B21FB762D8}"/>
                  </a:ext>
                </a:extLst>
              </p:cNvPr>
              <p:cNvSpPr/>
              <p:nvPr/>
            </p:nvSpPr>
            <p:spPr>
              <a:xfrm>
                <a:off x="3203000" y="2484765"/>
                <a:ext cx="88391" cy="100221"/>
              </a:xfrm>
              <a:custGeom>
                <a:avLst/>
                <a:gdLst/>
                <a:ahLst/>
                <a:cxnLst>
                  <a:cxn ang="0">
                    <a:pos x="wd2" y="hd2"/>
                  </a:cxn>
                  <a:cxn ang="5400000">
                    <a:pos x="wd2" y="hd2"/>
                  </a:cxn>
                  <a:cxn ang="10800000">
                    <a:pos x="wd2" y="hd2"/>
                  </a:cxn>
                  <a:cxn ang="16200000">
                    <a:pos x="wd2" y="hd2"/>
                  </a:cxn>
                </a:cxnLst>
                <a:rect l="0" t="0" r="r" b="b"/>
                <a:pathLst>
                  <a:path w="21360" h="21013" extrusionOk="0">
                    <a:moveTo>
                      <a:pt x="3210" y="16589"/>
                    </a:moveTo>
                    <a:cubicBezTo>
                      <a:pt x="4110" y="17109"/>
                      <a:pt x="4410" y="18280"/>
                      <a:pt x="4110" y="19061"/>
                    </a:cubicBezTo>
                    <a:cubicBezTo>
                      <a:pt x="5610" y="19582"/>
                      <a:pt x="7260" y="19842"/>
                      <a:pt x="8760" y="20362"/>
                    </a:cubicBezTo>
                    <a:cubicBezTo>
                      <a:pt x="9510" y="20753"/>
                      <a:pt x="10410" y="21013"/>
                      <a:pt x="11010" y="21013"/>
                    </a:cubicBezTo>
                    <a:cubicBezTo>
                      <a:pt x="11910" y="21013"/>
                      <a:pt x="13260" y="20753"/>
                      <a:pt x="13860" y="19842"/>
                    </a:cubicBezTo>
                    <a:cubicBezTo>
                      <a:pt x="14160" y="19582"/>
                      <a:pt x="14160" y="19321"/>
                      <a:pt x="14160" y="19061"/>
                    </a:cubicBezTo>
                    <a:cubicBezTo>
                      <a:pt x="14160" y="18801"/>
                      <a:pt x="13860" y="18801"/>
                      <a:pt x="13860" y="18541"/>
                    </a:cubicBezTo>
                    <a:cubicBezTo>
                      <a:pt x="13560" y="18020"/>
                      <a:pt x="13560" y="17370"/>
                      <a:pt x="14160" y="16849"/>
                    </a:cubicBezTo>
                    <a:cubicBezTo>
                      <a:pt x="14760" y="16589"/>
                      <a:pt x="15360" y="16589"/>
                      <a:pt x="16110" y="16589"/>
                    </a:cubicBezTo>
                    <a:cubicBezTo>
                      <a:pt x="16710" y="16589"/>
                      <a:pt x="17310" y="16589"/>
                      <a:pt x="17610" y="16329"/>
                    </a:cubicBezTo>
                    <a:cubicBezTo>
                      <a:pt x="18510" y="15548"/>
                      <a:pt x="17010" y="14117"/>
                      <a:pt x="17310" y="13336"/>
                    </a:cubicBezTo>
                    <a:cubicBezTo>
                      <a:pt x="17610" y="12815"/>
                      <a:pt x="18510" y="12555"/>
                      <a:pt x="19260" y="12295"/>
                    </a:cubicBezTo>
                    <a:cubicBezTo>
                      <a:pt x="19860" y="11905"/>
                      <a:pt x="20460" y="11124"/>
                      <a:pt x="20160" y="10603"/>
                    </a:cubicBezTo>
                    <a:cubicBezTo>
                      <a:pt x="19860" y="10343"/>
                      <a:pt x="19860" y="10343"/>
                      <a:pt x="19560" y="10343"/>
                    </a:cubicBezTo>
                    <a:cubicBezTo>
                      <a:pt x="18510" y="9823"/>
                      <a:pt x="19260" y="8652"/>
                      <a:pt x="19560" y="7871"/>
                    </a:cubicBezTo>
                    <a:cubicBezTo>
                      <a:pt x="20160" y="6830"/>
                      <a:pt x="20760" y="5919"/>
                      <a:pt x="21360" y="4878"/>
                    </a:cubicBezTo>
                    <a:cubicBezTo>
                      <a:pt x="19860" y="4878"/>
                      <a:pt x="20460" y="2926"/>
                      <a:pt x="19860" y="2146"/>
                    </a:cubicBezTo>
                    <a:cubicBezTo>
                      <a:pt x="18510" y="714"/>
                      <a:pt x="18210" y="1105"/>
                      <a:pt x="16410" y="714"/>
                    </a:cubicBezTo>
                    <a:cubicBezTo>
                      <a:pt x="13860" y="454"/>
                      <a:pt x="10410" y="-587"/>
                      <a:pt x="7860" y="454"/>
                    </a:cubicBezTo>
                    <a:cubicBezTo>
                      <a:pt x="3810" y="2406"/>
                      <a:pt x="3810" y="8391"/>
                      <a:pt x="660" y="11384"/>
                    </a:cubicBezTo>
                    <a:cubicBezTo>
                      <a:pt x="960" y="11384"/>
                      <a:pt x="960" y="11384"/>
                      <a:pt x="1260" y="11644"/>
                    </a:cubicBezTo>
                    <a:cubicBezTo>
                      <a:pt x="660" y="13336"/>
                      <a:pt x="-240" y="14637"/>
                      <a:pt x="60" y="16329"/>
                    </a:cubicBezTo>
                    <a:cubicBezTo>
                      <a:pt x="1260" y="16068"/>
                      <a:pt x="2160" y="16068"/>
                      <a:pt x="3210" y="16589"/>
                    </a:cubicBezTo>
                  </a:path>
                </a:pathLst>
              </a:custGeom>
              <a:solidFill>
                <a:srgbClr val="929292"/>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sp>
            <p:nvSpPr>
              <p:cNvPr id="170" name="Shape 3029">
                <a:extLst>
                  <a:ext uri="{FF2B5EF4-FFF2-40B4-BE49-F238E27FC236}">
                    <a16:creationId xmlns:a16="http://schemas.microsoft.com/office/drawing/2014/main" id="{47DA3B54-6577-4EE9-8DD7-D5C8A1C99E0F}"/>
                  </a:ext>
                </a:extLst>
              </p:cNvPr>
              <p:cNvSpPr/>
              <p:nvPr/>
            </p:nvSpPr>
            <p:spPr>
              <a:xfrm>
                <a:off x="3138434" y="2355644"/>
                <a:ext cx="31723" cy="80030"/>
              </a:xfrm>
              <a:custGeom>
                <a:avLst/>
                <a:gdLst/>
                <a:ahLst/>
                <a:cxnLst>
                  <a:cxn ang="0">
                    <a:pos x="wd2" y="hd2"/>
                  </a:cxn>
                  <a:cxn ang="5400000">
                    <a:pos x="wd2" y="hd2"/>
                  </a:cxn>
                  <a:cxn ang="10800000">
                    <a:pos x="wd2" y="hd2"/>
                  </a:cxn>
                  <a:cxn ang="16200000">
                    <a:pos x="wd2" y="hd2"/>
                  </a:cxn>
                </a:cxnLst>
                <a:rect l="0" t="0" r="r" b="b"/>
                <a:pathLst>
                  <a:path w="18239" h="20596" extrusionOk="0">
                    <a:moveTo>
                      <a:pt x="534" y="13279"/>
                    </a:moveTo>
                    <a:cubicBezTo>
                      <a:pt x="1242" y="14399"/>
                      <a:pt x="3367" y="15039"/>
                      <a:pt x="4075" y="16319"/>
                    </a:cubicBezTo>
                    <a:cubicBezTo>
                      <a:pt x="5491" y="17759"/>
                      <a:pt x="4075" y="19679"/>
                      <a:pt x="1242" y="20319"/>
                    </a:cubicBezTo>
                    <a:cubicBezTo>
                      <a:pt x="2658" y="21119"/>
                      <a:pt x="5491" y="19999"/>
                      <a:pt x="7262" y="19359"/>
                    </a:cubicBezTo>
                    <a:cubicBezTo>
                      <a:pt x="10095" y="17759"/>
                      <a:pt x="12927" y="15679"/>
                      <a:pt x="13636" y="13279"/>
                    </a:cubicBezTo>
                    <a:cubicBezTo>
                      <a:pt x="14698" y="12319"/>
                      <a:pt x="14698" y="11199"/>
                      <a:pt x="15406" y="10559"/>
                    </a:cubicBezTo>
                    <a:cubicBezTo>
                      <a:pt x="16114" y="9759"/>
                      <a:pt x="16822" y="9599"/>
                      <a:pt x="17531" y="8959"/>
                    </a:cubicBezTo>
                    <a:cubicBezTo>
                      <a:pt x="18947" y="7999"/>
                      <a:pt x="17531" y="6559"/>
                      <a:pt x="17531" y="5279"/>
                    </a:cubicBezTo>
                    <a:cubicBezTo>
                      <a:pt x="17531" y="4319"/>
                      <a:pt x="18239" y="2879"/>
                      <a:pt x="18239" y="1919"/>
                    </a:cubicBezTo>
                    <a:cubicBezTo>
                      <a:pt x="18239" y="959"/>
                      <a:pt x="15406" y="-481"/>
                      <a:pt x="12927" y="159"/>
                    </a:cubicBezTo>
                    <a:cubicBezTo>
                      <a:pt x="11511" y="639"/>
                      <a:pt x="11511" y="1279"/>
                      <a:pt x="11511" y="1919"/>
                    </a:cubicBezTo>
                    <a:cubicBezTo>
                      <a:pt x="9386" y="5599"/>
                      <a:pt x="-2653" y="9919"/>
                      <a:pt x="534" y="13279"/>
                    </a:cubicBezTo>
                  </a:path>
                </a:pathLst>
              </a:custGeom>
              <a:solidFill>
                <a:srgbClr val="929292"/>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sp>
            <p:nvSpPr>
              <p:cNvPr id="171" name="Shape 3030">
                <a:extLst>
                  <a:ext uri="{FF2B5EF4-FFF2-40B4-BE49-F238E27FC236}">
                    <a16:creationId xmlns:a16="http://schemas.microsoft.com/office/drawing/2014/main" id="{F0DD7B88-5E6A-4CBD-8A4D-7EFF00D3D61B}"/>
                  </a:ext>
                </a:extLst>
              </p:cNvPr>
              <p:cNvSpPr/>
              <p:nvPr/>
            </p:nvSpPr>
            <p:spPr>
              <a:xfrm>
                <a:off x="3211370" y="2374913"/>
                <a:ext cx="32779" cy="62096"/>
              </a:xfrm>
              <a:custGeom>
                <a:avLst/>
                <a:gdLst/>
                <a:ahLst/>
                <a:cxnLst>
                  <a:cxn ang="0">
                    <a:pos x="wd2" y="hd2"/>
                  </a:cxn>
                  <a:cxn ang="5400000">
                    <a:pos x="wd2" y="hd2"/>
                  </a:cxn>
                  <a:cxn ang="10800000">
                    <a:pos x="wd2" y="hd2"/>
                  </a:cxn>
                  <a:cxn ang="16200000">
                    <a:pos x="wd2" y="hd2"/>
                  </a:cxn>
                </a:cxnLst>
                <a:rect l="0" t="0" r="r" b="b"/>
                <a:pathLst>
                  <a:path w="20331" h="20682" extrusionOk="0">
                    <a:moveTo>
                      <a:pt x="13405" y="19101"/>
                    </a:moveTo>
                    <a:cubicBezTo>
                      <a:pt x="14191" y="19707"/>
                      <a:pt x="14976" y="20514"/>
                      <a:pt x="16547" y="20514"/>
                    </a:cubicBezTo>
                    <a:cubicBezTo>
                      <a:pt x="18118" y="20918"/>
                      <a:pt x="20082" y="20514"/>
                      <a:pt x="20082" y="20111"/>
                    </a:cubicBezTo>
                    <a:cubicBezTo>
                      <a:pt x="20867" y="19101"/>
                      <a:pt x="19689" y="18294"/>
                      <a:pt x="18118" y="17890"/>
                    </a:cubicBezTo>
                    <a:cubicBezTo>
                      <a:pt x="16154" y="17486"/>
                      <a:pt x="14976" y="17082"/>
                      <a:pt x="14191" y="16679"/>
                    </a:cubicBezTo>
                    <a:cubicBezTo>
                      <a:pt x="10656" y="14862"/>
                      <a:pt x="14191" y="11632"/>
                      <a:pt x="11834" y="9411"/>
                    </a:cubicBezTo>
                    <a:cubicBezTo>
                      <a:pt x="10656" y="9008"/>
                      <a:pt x="10656" y="8604"/>
                      <a:pt x="9871" y="8200"/>
                    </a:cubicBezTo>
                    <a:cubicBezTo>
                      <a:pt x="7514" y="4365"/>
                      <a:pt x="16547" y="3154"/>
                      <a:pt x="7514" y="933"/>
                    </a:cubicBezTo>
                    <a:cubicBezTo>
                      <a:pt x="1623" y="-682"/>
                      <a:pt x="838" y="-278"/>
                      <a:pt x="52" y="2750"/>
                    </a:cubicBezTo>
                    <a:cubicBezTo>
                      <a:pt x="-733" y="7797"/>
                      <a:pt x="7514" y="15468"/>
                      <a:pt x="13405" y="19101"/>
                    </a:cubicBezTo>
                  </a:path>
                </a:pathLst>
              </a:custGeom>
              <a:solidFill>
                <a:srgbClr val="929292"/>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sp>
            <p:nvSpPr>
              <p:cNvPr id="172" name="Shape 3031">
                <a:extLst>
                  <a:ext uri="{FF2B5EF4-FFF2-40B4-BE49-F238E27FC236}">
                    <a16:creationId xmlns:a16="http://schemas.microsoft.com/office/drawing/2014/main" id="{0AAA1060-8314-445C-BD48-A03871BF4E62}"/>
                  </a:ext>
                </a:extLst>
              </p:cNvPr>
              <p:cNvSpPr/>
              <p:nvPr/>
            </p:nvSpPr>
            <p:spPr>
              <a:xfrm>
                <a:off x="3299180" y="2501008"/>
                <a:ext cx="45986" cy="42784"/>
              </a:xfrm>
              <a:custGeom>
                <a:avLst/>
                <a:gdLst/>
                <a:ahLst/>
                <a:cxnLst>
                  <a:cxn ang="0">
                    <a:pos x="wd2" y="hd2"/>
                  </a:cxn>
                  <a:cxn ang="5400000">
                    <a:pos x="wd2" y="hd2"/>
                  </a:cxn>
                  <a:cxn ang="10800000">
                    <a:pos x="wd2" y="hd2"/>
                  </a:cxn>
                  <a:cxn ang="16200000">
                    <a:pos x="wd2" y="hd2"/>
                  </a:cxn>
                </a:cxnLst>
                <a:rect l="0" t="0" r="r" b="b"/>
                <a:pathLst>
                  <a:path w="20495" h="20193" extrusionOk="0">
                    <a:moveTo>
                      <a:pt x="919" y="11809"/>
                    </a:moveTo>
                    <a:cubicBezTo>
                      <a:pt x="919" y="12377"/>
                      <a:pt x="1480" y="13230"/>
                      <a:pt x="2041" y="13230"/>
                    </a:cubicBezTo>
                    <a:cubicBezTo>
                      <a:pt x="3163" y="13798"/>
                      <a:pt x="3724" y="13230"/>
                      <a:pt x="5127" y="13230"/>
                    </a:cubicBezTo>
                    <a:cubicBezTo>
                      <a:pt x="6249" y="13230"/>
                      <a:pt x="7932" y="13798"/>
                      <a:pt x="8493" y="14935"/>
                    </a:cubicBezTo>
                    <a:cubicBezTo>
                      <a:pt x="9615" y="15503"/>
                      <a:pt x="11018" y="16640"/>
                      <a:pt x="12140" y="17209"/>
                    </a:cubicBezTo>
                    <a:cubicBezTo>
                      <a:pt x="13262" y="17777"/>
                      <a:pt x="14945" y="19198"/>
                      <a:pt x="16067" y="19767"/>
                    </a:cubicBezTo>
                    <a:cubicBezTo>
                      <a:pt x="17470" y="20335"/>
                      <a:pt x="18031" y="20335"/>
                      <a:pt x="19153" y="19767"/>
                    </a:cubicBezTo>
                    <a:cubicBezTo>
                      <a:pt x="20275" y="19198"/>
                      <a:pt x="20836" y="17209"/>
                      <a:pt x="20275" y="15503"/>
                    </a:cubicBezTo>
                    <a:cubicBezTo>
                      <a:pt x="19714" y="14367"/>
                      <a:pt x="19153" y="12377"/>
                      <a:pt x="18592" y="11240"/>
                    </a:cubicBezTo>
                    <a:cubicBezTo>
                      <a:pt x="18031" y="10103"/>
                      <a:pt x="18031" y="7830"/>
                      <a:pt x="19714" y="7261"/>
                    </a:cubicBezTo>
                    <a:cubicBezTo>
                      <a:pt x="16628" y="6409"/>
                      <a:pt x="13823" y="4703"/>
                      <a:pt x="12701" y="2430"/>
                    </a:cubicBezTo>
                    <a:cubicBezTo>
                      <a:pt x="12140" y="1861"/>
                      <a:pt x="12140" y="1293"/>
                      <a:pt x="11579" y="724"/>
                    </a:cubicBezTo>
                    <a:cubicBezTo>
                      <a:pt x="9615" y="-1265"/>
                      <a:pt x="3163" y="1293"/>
                      <a:pt x="2041" y="2998"/>
                    </a:cubicBezTo>
                    <a:cubicBezTo>
                      <a:pt x="-764" y="5840"/>
                      <a:pt x="-203" y="8967"/>
                      <a:pt x="919" y="11809"/>
                    </a:cubicBezTo>
                  </a:path>
                </a:pathLst>
              </a:custGeom>
              <a:solidFill>
                <a:srgbClr val="929292"/>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sp>
            <p:nvSpPr>
              <p:cNvPr id="173" name="Shape 3032">
                <a:extLst>
                  <a:ext uri="{FF2B5EF4-FFF2-40B4-BE49-F238E27FC236}">
                    <a16:creationId xmlns:a16="http://schemas.microsoft.com/office/drawing/2014/main" id="{8ED4F9F9-407D-4999-9BCE-A09296808A1E}"/>
                  </a:ext>
                </a:extLst>
              </p:cNvPr>
              <p:cNvSpPr/>
              <p:nvPr/>
            </p:nvSpPr>
            <p:spPr>
              <a:xfrm>
                <a:off x="3166549" y="2882896"/>
                <a:ext cx="39331" cy="51198"/>
              </a:xfrm>
              <a:custGeom>
                <a:avLst/>
                <a:gdLst/>
                <a:ahLst/>
                <a:cxnLst>
                  <a:cxn ang="0">
                    <a:pos x="wd2" y="hd2"/>
                  </a:cxn>
                  <a:cxn ang="5400000">
                    <a:pos x="wd2" y="hd2"/>
                  </a:cxn>
                  <a:cxn ang="10800000">
                    <a:pos x="wd2" y="hd2"/>
                  </a:cxn>
                  <a:cxn ang="16200000">
                    <a:pos x="wd2" y="hd2"/>
                  </a:cxn>
                </a:cxnLst>
                <a:rect l="0" t="0" r="r" b="b"/>
                <a:pathLst>
                  <a:path w="21095" h="21600" extrusionOk="0">
                    <a:moveTo>
                      <a:pt x="2743" y="12117"/>
                    </a:moveTo>
                    <a:cubicBezTo>
                      <a:pt x="2743" y="12644"/>
                      <a:pt x="3429" y="13961"/>
                      <a:pt x="3429" y="14488"/>
                    </a:cubicBezTo>
                    <a:cubicBezTo>
                      <a:pt x="3429" y="15015"/>
                      <a:pt x="5829" y="15541"/>
                      <a:pt x="6514" y="15015"/>
                    </a:cubicBezTo>
                    <a:cubicBezTo>
                      <a:pt x="5829" y="16595"/>
                      <a:pt x="6514" y="18966"/>
                      <a:pt x="8571" y="20020"/>
                    </a:cubicBezTo>
                    <a:cubicBezTo>
                      <a:pt x="10629" y="21073"/>
                      <a:pt x="13029" y="21600"/>
                      <a:pt x="15771" y="21600"/>
                    </a:cubicBezTo>
                    <a:cubicBezTo>
                      <a:pt x="16457" y="21600"/>
                      <a:pt x="16457" y="21600"/>
                      <a:pt x="17143" y="21600"/>
                    </a:cubicBezTo>
                    <a:cubicBezTo>
                      <a:pt x="17829" y="21600"/>
                      <a:pt x="17829" y="21073"/>
                      <a:pt x="18514" y="20546"/>
                    </a:cubicBezTo>
                    <a:cubicBezTo>
                      <a:pt x="20229" y="18966"/>
                      <a:pt x="21600" y="17122"/>
                      <a:pt x="20914" y="15015"/>
                    </a:cubicBezTo>
                    <a:cubicBezTo>
                      <a:pt x="20229" y="12644"/>
                      <a:pt x="17829" y="11590"/>
                      <a:pt x="16457" y="10010"/>
                    </a:cubicBezTo>
                    <a:cubicBezTo>
                      <a:pt x="15086" y="7902"/>
                      <a:pt x="15771" y="5532"/>
                      <a:pt x="17143" y="3951"/>
                    </a:cubicBezTo>
                    <a:cubicBezTo>
                      <a:pt x="18514" y="2898"/>
                      <a:pt x="20914" y="1580"/>
                      <a:pt x="20229" y="0"/>
                    </a:cubicBezTo>
                    <a:cubicBezTo>
                      <a:pt x="17143" y="0"/>
                      <a:pt x="14400" y="0"/>
                      <a:pt x="11314" y="0"/>
                    </a:cubicBezTo>
                    <a:cubicBezTo>
                      <a:pt x="9943" y="0"/>
                      <a:pt x="9257" y="0"/>
                      <a:pt x="7886" y="527"/>
                    </a:cubicBezTo>
                    <a:cubicBezTo>
                      <a:pt x="4800" y="1580"/>
                      <a:pt x="3429" y="3951"/>
                      <a:pt x="0" y="3951"/>
                    </a:cubicBezTo>
                    <a:cubicBezTo>
                      <a:pt x="686" y="6585"/>
                      <a:pt x="2057" y="9483"/>
                      <a:pt x="2743" y="12117"/>
                    </a:cubicBezTo>
                  </a:path>
                </a:pathLst>
              </a:custGeom>
              <a:solidFill>
                <a:srgbClr val="929292"/>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sp>
            <p:nvSpPr>
              <p:cNvPr id="174" name="Shape 3033">
                <a:extLst>
                  <a:ext uri="{FF2B5EF4-FFF2-40B4-BE49-F238E27FC236}">
                    <a16:creationId xmlns:a16="http://schemas.microsoft.com/office/drawing/2014/main" id="{684E0707-6AA2-4B1B-8606-1681E434EC4A}"/>
                  </a:ext>
                </a:extLst>
              </p:cNvPr>
              <p:cNvSpPr/>
              <p:nvPr/>
            </p:nvSpPr>
            <p:spPr>
              <a:xfrm>
                <a:off x="3623486" y="3015233"/>
                <a:ext cx="25185" cy="46132"/>
              </a:xfrm>
              <a:custGeom>
                <a:avLst/>
                <a:gdLst/>
                <a:ahLst/>
                <a:cxnLst>
                  <a:cxn ang="0">
                    <a:pos x="wd2" y="hd2"/>
                  </a:cxn>
                  <a:cxn ang="5400000">
                    <a:pos x="wd2" y="hd2"/>
                  </a:cxn>
                  <a:cxn ang="10800000">
                    <a:pos x="wd2" y="hd2"/>
                  </a:cxn>
                  <a:cxn ang="16200000">
                    <a:pos x="wd2" y="hd2"/>
                  </a:cxn>
                </a:cxnLst>
                <a:rect l="0" t="0" r="r" b="b"/>
                <a:pathLst>
                  <a:path w="20420" h="20550" extrusionOk="0">
                    <a:moveTo>
                      <a:pt x="877" y="10707"/>
                    </a:moveTo>
                    <a:cubicBezTo>
                      <a:pt x="1906" y="13407"/>
                      <a:pt x="4477" y="16107"/>
                      <a:pt x="8591" y="18537"/>
                    </a:cubicBezTo>
                    <a:cubicBezTo>
                      <a:pt x="10649" y="19617"/>
                      <a:pt x="14249" y="20967"/>
                      <a:pt x="16306" y="20427"/>
                    </a:cubicBezTo>
                    <a:cubicBezTo>
                      <a:pt x="19391" y="19887"/>
                      <a:pt x="20420" y="17457"/>
                      <a:pt x="20420" y="15297"/>
                    </a:cubicBezTo>
                    <a:cubicBezTo>
                      <a:pt x="20420" y="14217"/>
                      <a:pt x="20420" y="13407"/>
                      <a:pt x="18363" y="12867"/>
                    </a:cubicBezTo>
                    <a:cubicBezTo>
                      <a:pt x="17334" y="12327"/>
                      <a:pt x="16306" y="12327"/>
                      <a:pt x="15277" y="11787"/>
                    </a:cubicBezTo>
                    <a:cubicBezTo>
                      <a:pt x="11677" y="10707"/>
                      <a:pt x="12706" y="8547"/>
                      <a:pt x="14249" y="6657"/>
                    </a:cubicBezTo>
                    <a:cubicBezTo>
                      <a:pt x="15277" y="5037"/>
                      <a:pt x="17334" y="3417"/>
                      <a:pt x="18363" y="1527"/>
                    </a:cubicBezTo>
                    <a:cubicBezTo>
                      <a:pt x="18363" y="447"/>
                      <a:pt x="5506" y="-633"/>
                      <a:pt x="3449" y="447"/>
                    </a:cubicBezTo>
                    <a:cubicBezTo>
                      <a:pt x="-1180" y="2877"/>
                      <a:pt x="-151" y="8547"/>
                      <a:pt x="877" y="10707"/>
                    </a:cubicBezTo>
                  </a:path>
                </a:pathLst>
              </a:custGeom>
              <a:solidFill>
                <a:srgbClr val="929292"/>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sp>
            <p:nvSpPr>
              <p:cNvPr id="175" name="Shape 3034">
                <a:extLst>
                  <a:ext uri="{FF2B5EF4-FFF2-40B4-BE49-F238E27FC236}">
                    <a16:creationId xmlns:a16="http://schemas.microsoft.com/office/drawing/2014/main" id="{9A01CDF3-B1B5-45F4-B3E8-417B1A6E407B}"/>
                  </a:ext>
                </a:extLst>
              </p:cNvPr>
              <p:cNvSpPr/>
              <p:nvPr/>
            </p:nvSpPr>
            <p:spPr>
              <a:xfrm>
                <a:off x="3073816" y="1893408"/>
                <a:ext cx="182120" cy="121550"/>
              </a:xfrm>
              <a:custGeom>
                <a:avLst/>
                <a:gdLst/>
                <a:ahLst/>
                <a:cxnLst>
                  <a:cxn ang="0">
                    <a:pos x="wd2" y="hd2"/>
                  </a:cxn>
                  <a:cxn ang="5400000">
                    <a:pos x="wd2" y="hd2"/>
                  </a:cxn>
                  <a:cxn ang="10800000">
                    <a:pos x="wd2" y="hd2"/>
                  </a:cxn>
                  <a:cxn ang="16200000">
                    <a:pos x="wd2" y="hd2"/>
                  </a:cxn>
                </a:cxnLst>
                <a:rect l="0" t="0" r="r" b="b"/>
                <a:pathLst>
                  <a:path w="21600" h="19736" extrusionOk="0">
                    <a:moveTo>
                      <a:pt x="0" y="7136"/>
                    </a:moveTo>
                    <a:cubicBezTo>
                      <a:pt x="441" y="7336"/>
                      <a:pt x="882" y="7536"/>
                      <a:pt x="1396" y="7736"/>
                    </a:cubicBezTo>
                    <a:cubicBezTo>
                      <a:pt x="882" y="8636"/>
                      <a:pt x="1543" y="9836"/>
                      <a:pt x="2278" y="10436"/>
                    </a:cubicBezTo>
                    <a:cubicBezTo>
                      <a:pt x="3086" y="10936"/>
                      <a:pt x="3967" y="11136"/>
                      <a:pt x="4482" y="11936"/>
                    </a:cubicBezTo>
                    <a:cubicBezTo>
                      <a:pt x="5510" y="13836"/>
                      <a:pt x="4114" y="16936"/>
                      <a:pt x="5216" y="18836"/>
                    </a:cubicBezTo>
                    <a:cubicBezTo>
                      <a:pt x="5510" y="18636"/>
                      <a:pt x="5878" y="18436"/>
                      <a:pt x="6171" y="18236"/>
                    </a:cubicBezTo>
                    <a:cubicBezTo>
                      <a:pt x="5878" y="18636"/>
                      <a:pt x="6098" y="19736"/>
                      <a:pt x="6759" y="19736"/>
                    </a:cubicBezTo>
                    <a:cubicBezTo>
                      <a:pt x="7347" y="19736"/>
                      <a:pt x="7714" y="19336"/>
                      <a:pt x="8155" y="19036"/>
                    </a:cubicBezTo>
                    <a:cubicBezTo>
                      <a:pt x="9845" y="17636"/>
                      <a:pt x="11682" y="15936"/>
                      <a:pt x="13739" y="16136"/>
                    </a:cubicBezTo>
                    <a:cubicBezTo>
                      <a:pt x="14767" y="16336"/>
                      <a:pt x="15722" y="16936"/>
                      <a:pt x="16751" y="17436"/>
                    </a:cubicBezTo>
                    <a:cubicBezTo>
                      <a:pt x="17706" y="17636"/>
                      <a:pt x="18808" y="17636"/>
                      <a:pt x="19690" y="17236"/>
                    </a:cubicBezTo>
                    <a:cubicBezTo>
                      <a:pt x="20351" y="17836"/>
                      <a:pt x="21086" y="17636"/>
                      <a:pt x="21600" y="16936"/>
                    </a:cubicBezTo>
                    <a:cubicBezTo>
                      <a:pt x="21380" y="16136"/>
                      <a:pt x="20645" y="15736"/>
                      <a:pt x="20057" y="15536"/>
                    </a:cubicBezTo>
                    <a:cubicBezTo>
                      <a:pt x="19396" y="15336"/>
                      <a:pt x="18661" y="14236"/>
                      <a:pt x="19102" y="13636"/>
                    </a:cubicBezTo>
                    <a:cubicBezTo>
                      <a:pt x="19396" y="13636"/>
                      <a:pt x="19690" y="13436"/>
                      <a:pt x="20057" y="13436"/>
                    </a:cubicBezTo>
                    <a:cubicBezTo>
                      <a:pt x="20351" y="12136"/>
                      <a:pt x="19102" y="11336"/>
                      <a:pt x="18147" y="11136"/>
                    </a:cubicBezTo>
                    <a:cubicBezTo>
                      <a:pt x="17412" y="10936"/>
                      <a:pt x="16604" y="10736"/>
                      <a:pt x="15869" y="10236"/>
                    </a:cubicBezTo>
                    <a:cubicBezTo>
                      <a:pt x="15429" y="10036"/>
                      <a:pt x="14914" y="10036"/>
                      <a:pt x="14620" y="9636"/>
                    </a:cubicBezTo>
                    <a:cubicBezTo>
                      <a:pt x="14327" y="9236"/>
                      <a:pt x="14033" y="8636"/>
                      <a:pt x="14180" y="7936"/>
                    </a:cubicBezTo>
                    <a:cubicBezTo>
                      <a:pt x="14327" y="7336"/>
                      <a:pt x="15061" y="7136"/>
                      <a:pt x="15282" y="7736"/>
                    </a:cubicBezTo>
                    <a:cubicBezTo>
                      <a:pt x="15576" y="6536"/>
                      <a:pt x="15061" y="4836"/>
                      <a:pt x="14327" y="4236"/>
                    </a:cubicBezTo>
                    <a:cubicBezTo>
                      <a:pt x="14473" y="3936"/>
                      <a:pt x="14767" y="3536"/>
                      <a:pt x="14914" y="3336"/>
                    </a:cubicBezTo>
                    <a:cubicBezTo>
                      <a:pt x="12490" y="2736"/>
                      <a:pt x="9992" y="3336"/>
                      <a:pt x="7861" y="5236"/>
                    </a:cubicBezTo>
                    <a:cubicBezTo>
                      <a:pt x="7567" y="3736"/>
                      <a:pt x="6759" y="2536"/>
                      <a:pt x="6024" y="1636"/>
                    </a:cubicBezTo>
                    <a:cubicBezTo>
                      <a:pt x="5878" y="1436"/>
                      <a:pt x="5510" y="1236"/>
                      <a:pt x="5363" y="1436"/>
                    </a:cubicBezTo>
                    <a:cubicBezTo>
                      <a:pt x="5216" y="1436"/>
                      <a:pt x="5069" y="1636"/>
                      <a:pt x="4922" y="1836"/>
                    </a:cubicBezTo>
                    <a:cubicBezTo>
                      <a:pt x="3380" y="2936"/>
                      <a:pt x="2792" y="-1864"/>
                      <a:pt x="1396" y="836"/>
                    </a:cubicBezTo>
                    <a:cubicBezTo>
                      <a:pt x="1249" y="636"/>
                      <a:pt x="735" y="7336"/>
                      <a:pt x="0" y="7136"/>
                    </a:cubicBezTo>
                  </a:path>
                </a:pathLst>
              </a:custGeom>
              <a:solidFill>
                <a:srgbClr val="929292"/>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sp>
            <p:nvSpPr>
              <p:cNvPr id="176" name="Shape 3035">
                <a:extLst>
                  <a:ext uri="{FF2B5EF4-FFF2-40B4-BE49-F238E27FC236}">
                    <a16:creationId xmlns:a16="http://schemas.microsoft.com/office/drawing/2014/main" id="{5F86C539-6F5A-4C7B-9703-F41B9A0600BF}"/>
                  </a:ext>
                </a:extLst>
              </p:cNvPr>
              <p:cNvSpPr/>
              <p:nvPr/>
            </p:nvSpPr>
            <p:spPr>
              <a:xfrm>
                <a:off x="474573" y="3258821"/>
                <a:ext cx="90962" cy="108940"/>
              </a:xfrm>
              <a:custGeom>
                <a:avLst/>
                <a:gdLst/>
                <a:ahLst/>
                <a:cxnLst>
                  <a:cxn ang="0">
                    <a:pos x="wd2" y="hd2"/>
                  </a:cxn>
                  <a:cxn ang="5400000">
                    <a:pos x="wd2" y="hd2"/>
                  </a:cxn>
                  <a:cxn ang="10800000">
                    <a:pos x="wd2" y="hd2"/>
                  </a:cxn>
                  <a:cxn ang="16200000">
                    <a:pos x="wd2" y="hd2"/>
                  </a:cxn>
                </a:cxnLst>
                <a:rect l="0" t="0" r="r" b="b"/>
                <a:pathLst>
                  <a:path w="21330" h="19710" extrusionOk="0">
                    <a:moveTo>
                      <a:pt x="10003" y="5608"/>
                    </a:moveTo>
                    <a:cubicBezTo>
                      <a:pt x="9713" y="5832"/>
                      <a:pt x="9133" y="6280"/>
                      <a:pt x="8843" y="6504"/>
                    </a:cubicBezTo>
                    <a:cubicBezTo>
                      <a:pt x="8553" y="6728"/>
                      <a:pt x="7828" y="6728"/>
                      <a:pt x="7248" y="6951"/>
                    </a:cubicBezTo>
                    <a:cubicBezTo>
                      <a:pt x="6089" y="7511"/>
                      <a:pt x="5219" y="8630"/>
                      <a:pt x="5799" y="9861"/>
                    </a:cubicBezTo>
                    <a:cubicBezTo>
                      <a:pt x="5219" y="10085"/>
                      <a:pt x="4494" y="10085"/>
                      <a:pt x="4204" y="10309"/>
                    </a:cubicBezTo>
                    <a:cubicBezTo>
                      <a:pt x="3914" y="11988"/>
                      <a:pt x="1885" y="13107"/>
                      <a:pt x="0" y="14002"/>
                    </a:cubicBezTo>
                    <a:cubicBezTo>
                      <a:pt x="870" y="14002"/>
                      <a:pt x="1450" y="14898"/>
                      <a:pt x="1450" y="15905"/>
                    </a:cubicBezTo>
                    <a:cubicBezTo>
                      <a:pt x="1450" y="16800"/>
                      <a:pt x="1160" y="17584"/>
                      <a:pt x="1450" y="18255"/>
                    </a:cubicBezTo>
                    <a:cubicBezTo>
                      <a:pt x="2754" y="19486"/>
                      <a:pt x="5219" y="18479"/>
                      <a:pt x="6958" y="19262"/>
                    </a:cubicBezTo>
                    <a:cubicBezTo>
                      <a:pt x="7248" y="19486"/>
                      <a:pt x="7828" y="19710"/>
                      <a:pt x="8263" y="19710"/>
                    </a:cubicBezTo>
                    <a:cubicBezTo>
                      <a:pt x="8843" y="19710"/>
                      <a:pt x="9423" y="19710"/>
                      <a:pt x="9713" y="19486"/>
                    </a:cubicBezTo>
                    <a:cubicBezTo>
                      <a:pt x="10872" y="18927"/>
                      <a:pt x="12467" y="18255"/>
                      <a:pt x="13047" y="17584"/>
                    </a:cubicBezTo>
                    <a:cubicBezTo>
                      <a:pt x="13917" y="16576"/>
                      <a:pt x="14352" y="15457"/>
                      <a:pt x="13627" y="14562"/>
                    </a:cubicBezTo>
                    <a:cubicBezTo>
                      <a:pt x="15511" y="14786"/>
                      <a:pt x="17976" y="14338"/>
                      <a:pt x="18846" y="12883"/>
                    </a:cubicBezTo>
                    <a:cubicBezTo>
                      <a:pt x="19136" y="12659"/>
                      <a:pt x="19136" y="12435"/>
                      <a:pt x="19136" y="12435"/>
                    </a:cubicBezTo>
                    <a:cubicBezTo>
                      <a:pt x="19136" y="11652"/>
                      <a:pt x="18266" y="11428"/>
                      <a:pt x="17686" y="11204"/>
                    </a:cubicBezTo>
                    <a:cubicBezTo>
                      <a:pt x="16671" y="10757"/>
                      <a:pt x="16091" y="9749"/>
                      <a:pt x="16381" y="8854"/>
                    </a:cubicBezTo>
                    <a:cubicBezTo>
                      <a:pt x="16671" y="7847"/>
                      <a:pt x="17686" y="7287"/>
                      <a:pt x="18556" y="6951"/>
                    </a:cubicBezTo>
                    <a:cubicBezTo>
                      <a:pt x="19136" y="6951"/>
                      <a:pt x="20005" y="6728"/>
                      <a:pt x="20295" y="6504"/>
                    </a:cubicBezTo>
                    <a:cubicBezTo>
                      <a:pt x="21020" y="5608"/>
                      <a:pt x="18556" y="4937"/>
                      <a:pt x="18556" y="3930"/>
                    </a:cubicBezTo>
                    <a:cubicBezTo>
                      <a:pt x="18556" y="2811"/>
                      <a:pt x="21600" y="2811"/>
                      <a:pt x="21310" y="1579"/>
                    </a:cubicBezTo>
                    <a:cubicBezTo>
                      <a:pt x="21310" y="1132"/>
                      <a:pt x="20730" y="908"/>
                      <a:pt x="20005" y="684"/>
                    </a:cubicBezTo>
                    <a:cubicBezTo>
                      <a:pt x="16671" y="-1890"/>
                      <a:pt x="12467" y="3482"/>
                      <a:pt x="10003" y="5608"/>
                    </a:cubicBezTo>
                  </a:path>
                </a:pathLst>
              </a:custGeom>
              <a:solidFill>
                <a:srgbClr val="929292"/>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sp>
            <p:nvSpPr>
              <p:cNvPr id="177" name="Shape 3036">
                <a:extLst>
                  <a:ext uri="{FF2B5EF4-FFF2-40B4-BE49-F238E27FC236}">
                    <a16:creationId xmlns:a16="http://schemas.microsoft.com/office/drawing/2014/main" id="{D70D4872-66D2-4A56-A665-16764E7C7A43}"/>
                  </a:ext>
                </a:extLst>
              </p:cNvPr>
              <p:cNvSpPr/>
              <p:nvPr/>
            </p:nvSpPr>
            <p:spPr>
              <a:xfrm>
                <a:off x="91019" y="3504751"/>
                <a:ext cx="43778" cy="40292"/>
              </a:xfrm>
              <a:custGeom>
                <a:avLst/>
                <a:gdLst/>
                <a:ahLst/>
                <a:cxnLst>
                  <a:cxn ang="0">
                    <a:pos x="wd2" y="hd2"/>
                  </a:cxn>
                  <a:cxn ang="5400000">
                    <a:pos x="wd2" y="hd2"/>
                  </a:cxn>
                  <a:cxn ang="10800000">
                    <a:pos x="wd2" y="hd2"/>
                  </a:cxn>
                  <a:cxn ang="16200000">
                    <a:pos x="wd2" y="hd2"/>
                  </a:cxn>
                </a:cxnLst>
                <a:rect l="0" t="0" r="r" b="b"/>
                <a:pathLst>
                  <a:path w="20673" h="21600" extrusionOk="0">
                    <a:moveTo>
                      <a:pt x="4551" y="11298"/>
                    </a:moveTo>
                    <a:cubicBezTo>
                      <a:pt x="1296" y="12628"/>
                      <a:pt x="-479" y="15951"/>
                      <a:pt x="113" y="19606"/>
                    </a:cubicBezTo>
                    <a:cubicBezTo>
                      <a:pt x="1296" y="19606"/>
                      <a:pt x="2480" y="20271"/>
                      <a:pt x="3072" y="21600"/>
                    </a:cubicBezTo>
                    <a:cubicBezTo>
                      <a:pt x="5735" y="18277"/>
                      <a:pt x="8694" y="14622"/>
                      <a:pt x="12540" y="13957"/>
                    </a:cubicBezTo>
                    <a:cubicBezTo>
                      <a:pt x="13724" y="13957"/>
                      <a:pt x="14907" y="13957"/>
                      <a:pt x="16091" y="13292"/>
                    </a:cubicBezTo>
                    <a:cubicBezTo>
                      <a:pt x="19937" y="11963"/>
                      <a:pt x="21121" y="6978"/>
                      <a:pt x="20529" y="1994"/>
                    </a:cubicBezTo>
                    <a:cubicBezTo>
                      <a:pt x="20529" y="1329"/>
                      <a:pt x="20529" y="1329"/>
                      <a:pt x="19937" y="665"/>
                    </a:cubicBezTo>
                    <a:cubicBezTo>
                      <a:pt x="19346" y="0"/>
                      <a:pt x="18754" y="0"/>
                      <a:pt x="18162" y="0"/>
                    </a:cubicBezTo>
                    <a:cubicBezTo>
                      <a:pt x="14316" y="0"/>
                      <a:pt x="10765" y="1329"/>
                      <a:pt x="8102" y="4320"/>
                    </a:cubicBezTo>
                    <a:cubicBezTo>
                      <a:pt x="5735" y="6978"/>
                      <a:pt x="3663" y="9637"/>
                      <a:pt x="1296" y="11963"/>
                    </a:cubicBezTo>
                    <a:lnTo>
                      <a:pt x="4551" y="11298"/>
                    </a:lnTo>
                  </a:path>
                </a:pathLst>
              </a:custGeom>
              <a:solidFill>
                <a:srgbClr val="929292"/>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sp>
            <p:nvSpPr>
              <p:cNvPr id="178" name="Shape 3037">
                <a:extLst>
                  <a:ext uri="{FF2B5EF4-FFF2-40B4-BE49-F238E27FC236}">
                    <a16:creationId xmlns:a16="http://schemas.microsoft.com/office/drawing/2014/main" id="{F313BF56-8271-48DC-97F7-AFBA74E7B8A3}"/>
                  </a:ext>
                </a:extLst>
              </p:cNvPr>
              <p:cNvSpPr/>
              <p:nvPr/>
            </p:nvSpPr>
            <p:spPr>
              <a:xfrm>
                <a:off x="1235160" y="3540292"/>
                <a:ext cx="77612" cy="132945"/>
              </a:xfrm>
              <a:custGeom>
                <a:avLst/>
                <a:gdLst/>
                <a:ahLst/>
                <a:cxnLst>
                  <a:cxn ang="0">
                    <a:pos x="wd2" y="hd2"/>
                  </a:cxn>
                  <a:cxn ang="5400000">
                    <a:pos x="wd2" y="hd2"/>
                  </a:cxn>
                  <a:cxn ang="10800000">
                    <a:pos x="wd2" y="hd2"/>
                  </a:cxn>
                  <a:cxn ang="16200000">
                    <a:pos x="wd2" y="hd2"/>
                  </a:cxn>
                </a:cxnLst>
                <a:rect l="0" t="0" r="r" b="b"/>
                <a:pathLst>
                  <a:path w="19973" h="20736" extrusionOk="0">
                    <a:moveTo>
                      <a:pt x="4408" y="4032"/>
                    </a:moveTo>
                    <a:cubicBezTo>
                      <a:pt x="4408" y="4608"/>
                      <a:pt x="3931" y="4992"/>
                      <a:pt x="3614" y="5664"/>
                    </a:cubicBezTo>
                    <a:cubicBezTo>
                      <a:pt x="3296" y="7008"/>
                      <a:pt x="5678" y="8256"/>
                      <a:pt x="6314" y="9696"/>
                    </a:cubicBezTo>
                    <a:cubicBezTo>
                      <a:pt x="6631" y="10656"/>
                      <a:pt x="6631" y="11904"/>
                      <a:pt x="7266" y="12672"/>
                    </a:cubicBezTo>
                    <a:cubicBezTo>
                      <a:pt x="8696" y="14112"/>
                      <a:pt x="12031" y="14496"/>
                      <a:pt x="12349" y="15936"/>
                    </a:cubicBezTo>
                    <a:cubicBezTo>
                      <a:pt x="12349" y="16320"/>
                      <a:pt x="12031" y="16896"/>
                      <a:pt x="12349" y="17280"/>
                    </a:cubicBezTo>
                    <a:cubicBezTo>
                      <a:pt x="12666" y="17664"/>
                      <a:pt x="12984" y="17952"/>
                      <a:pt x="13302" y="18144"/>
                    </a:cubicBezTo>
                    <a:cubicBezTo>
                      <a:pt x="14731" y="18912"/>
                      <a:pt x="16002" y="19680"/>
                      <a:pt x="17590" y="20544"/>
                    </a:cubicBezTo>
                    <a:cubicBezTo>
                      <a:pt x="18066" y="20736"/>
                      <a:pt x="18384" y="20736"/>
                      <a:pt x="18702" y="20736"/>
                    </a:cubicBezTo>
                    <a:cubicBezTo>
                      <a:pt x="19337" y="20736"/>
                      <a:pt x="19337" y="20352"/>
                      <a:pt x="19655" y="20160"/>
                    </a:cubicBezTo>
                    <a:cubicBezTo>
                      <a:pt x="19972" y="19104"/>
                      <a:pt x="20290" y="18048"/>
                      <a:pt x="19337" y="17280"/>
                    </a:cubicBezTo>
                    <a:cubicBezTo>
                      <a:pt x="18384" y="16416"/>
                      <a:pt x="16637" y="15936"/>
                      <a:pt x="16002" y="15072"/>
                    </a:cubicBezTo>
                    <a:cubicBezTo>
                      <a:pt x="15366" y="14304"/>
                      <a:pt x="15684" y="13248"/>
                      <a:pt x="16002" y="12288"/>
                    </a:cubicBezTo>
                    <a:cubicBezTo>
                      <a:pt x="16319" y="11424"/>
                      <a:pt x="16319" y="10656"/>
                      <a:pt x="15684" y="10272"/>
                    </a:cubicBezTo>
                    <a:cubicBezTo>
                      <a:pt x="15366" y="10080"/>
                      <a:pt x="15049" y="10080"/>
                      <a:pt x="14731" y="9888"/>
                    </a:cubicBezTo>
                    <a:cubicBezTo>
                      <a:pt x="12666" y="9024"/>
                      <a:pt x="12031" y="7200"/>
                      <a:pt x="12031" y="5856"/>
                    </a:cubicBezTo>
                    <a:cubicBezTo>
                      <a:pt x="12031" y="4416"/>
                      <a:pt x="12984" y="2784"/>
                      <a:pt x="12349" y="1152"/>
                    </a:cubicBezTo>
                    <a:cubicBezTo>
                      <a:pt x="12349" y="576"/>
                      <a:pt x="11714" y="0"/>
                      <a:pt x="10602" y="0"/>
                    </a:cubicBezTo>
                    <a:cubicBezTo>
                      <a:pt x="10284" y="0"/>
                      <a:pt x="9649" y="0"/>
                      <a:pt x="9331" y="192"/>
                    </a:cubicBezTo>
                    <a:cubicBezTo>
                      <a:pt x="6949" y="576"/>
                      <a:pt x="1708" y="-864"/>
                      <a:pt x="278" y="960"/>
                    </a:cubicBezTo>
                    <a:cubicBezTo>
                      <a:pt x="-1310" y="3456"/>
                      <a:pt x="4408" y="2208"/>
                      <a:pt x="4408" y="4032"/>
                    </a:cubicBezTo>
                  </a:path>
                </a:pathLst>
              </a:custGeom>
              <a:solidFill>
                <a:srgbClr val="929292"/>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sp>
            <p:nvSpPr>
              <p:cNvPr id="179" name="Shape 3038">
                <a:extLst>
                  <a:ext uri="{FF2B5EF4-FFF2-40B4-BE49-F238E27FC236}">
                    <a16:creationId xmlns:a16="http://schemas.microsoft.com/office/drawing/2014/main" id="{D43E9E56-F270-47C7-B5AC-8D8FAE0E58B3}"/>
                  </a:ext>
                </a:extLst>
              </p:cNvPr>
              <p:cNvSpPr/>
              <p:nvPr/>
            </p:nvSpPr>
            <p:spPr>
              <a:xfrm>
                <a:off x="1505542" y="1789195"/>
                <a:ext cx="359402" cy="413952"/>
              </a:xfrm>
              <a:custGeom>
                <a:avLst/>
                <a:gdLst/>
                <a:ahLst/>
                <a:cxnLst>
                  <a:cxn ang="0">
                    <a:pos x="wd2" y="hd2"/>
                  </a:cxn>
                  <a:cxn ang="5400000">
                    <a:pos x="wd2" y="hd2"/>
                  </a:cxn>
                  <a:cxn ang="10800000">
                    <a:pos x="wd2" y="hd2"/>
                  </a:cxn>
                  <a:cxn ang="16200000">
                    <a:pos x="wd2" y="hd2"/>
                  </a:cxn>
                </a:cxnLst>
                <a:rect l="0" t="0" r="r" b="b"/>
                <a:pathLst>
                  <a:path w="21600" h="21600" extrusionOk="0">
                    <a:moveTo>
                      <a:pt x="2761" y="4197"/>
                    </a:moveTo>
                    <a:cubicBezTo>
                      <a:pt x="2761" y="4746"/>
                      <a:pt x="3395" y="5424"/>
                      <a:pt x="3842" y="5069"/>
                    </a:cubicBezTo>
                    <a:cubicBezTo>
                      <a:pt x="3619" y="5683"/>
                      <a:pt x="3469" y="6296"/>
                      <a:pt x="3208" y="6909"/>
                    </a:cubicBezTo>
                    <a:cubicBezTo>
                      <a:pt x="2910" y="6845"/>
                      <a:pt x="2537" y="6716"/>
                      <a:pt x="2276" y="6554"/>
                    </a:cubicBezTo>
                    <a:cubicBezTo>
                      <a:pt x="2350" y="7168"/>
                      <a:pt x="2350" y="7781"/>
                      <a:pt x="2462" y="8330"/>
                    </a:cubicBezTo>
                    <a:cubicBezTo>
                      <a:pt x="2462" y="8524"/>
                      <a:pt x="2462" y="8814"/>
                      <a:pt x="2276" y="9008"/>
                    </a:cubicBezTo>
                    <a:cubicBezTo>
                      <a:pt x="2164" y="9137"/>
                      <a:pt x="1977" y="9170"/>
                      <a:pt x="1828" y="9137"/>
                    </a:cubicBezTo>
                    <a:cubicBezTo>
                      <a:pt x="2089" y="9363"/>
                      <a:pt x="2350" y="9589"/>
                      <a:pt x="2686" y="9815"/>
                    </a:cubicBezTo>
                    <a:cubicBezTo>
                      <a:pt x="1753" y="9815"/>
                      <a:pt x="1268" y="10816"/>
                      <a:pt x="1119" y="11656"/>
                    </a:cubicBezTo>
                    <a:cubicBezTo>
                      <a:pt x="709" y="13141"/>
                      <a:pt x="336" y="14561"/>
                      <a:pt x="0" y="16047"/>
                    </a:cubicBezTo>
                    <a:cubicBezTo>
                      <a:pt x="1045" y="15853"/>
                      <a:pt x="2126" y="16789"/>
                      <a:pt x="1903" y="17661"/>
                    </a:cubicBezTo>
                    <a:cubicBezTo>
                      <a:pt x="2537" y="17467"/>
                      <a:pt x="3208" y="17726"/>
                      <a:pt x="3619" y="18145"/>
                    </a:cubicBezTo>
                    <a:cubicBezTo>
                      <a:pt x="3768" y="18339"/>
                      <a:pt x="3917" y="18630"/>
                      <a:pt x="4104" y="18823"/>
                    </a:cubicBezTo>
                    <a:cubicBezTo>
                      <a:pt x="4551" y="19760"/>
                      <a:pt x="5036" y="20664"/>
                      <a:pt x="5484" y="21600"/>
                    </a:cubicBezTo>
                    <a:cubicBezTo>
                      <a:pt x="5894" y="21471"/>
                      <a:pt x="6267" y="21406"/>
                      <a:pt x="6678" y="21277"/>
                    </a:cubicBezTo>
                    <a:cubicBezTo>
                      <a:pt x="7051" y="21116"/>
                      <a:pt x="6827" y="20599"/>
                      <a:pt x="6752" y="20244"/>
                    </a:cubicBezTo>
                    <a:cubicBezTo>
                      <a:pt x="6603" y="19630"/>
                      <a:pt x="7125" y="18888"/>
                      <a:pt x="7834" y="18759"/>
                    </a:cubicBezTo>
                    <a:cubicBezTo>
                      <a:pt x="8618" y="18630"/>
                      <a:pt x="9401" y="19178"/>
                      <a:pt x="9401" y="19824"/>
                    </a:cubicBezTo>
                    <a:cubicBezTo>
                      <a:pt x="10110" y="19566"/>
                      <a:pt x="10893" y="19308"/>
                      <a:pt x="11602" y="18952"/>
                    </a:cubicBezTo>
                    <a:cubicBezTo>
                      <a:pt x="11304" y="18759"/>
                      <a:pt x="10968" y="18630"/>
                      <a:pt x="10669" y="18404"/>
                    </a:cubicBezTo>
                    <a:cubicBezTo>
                      <a:pt x="11117" y="18145"/>
                      <a:pt x="11527" y="17726"/>
                      <a:pt x="11826" y="17338"/>
                    </a:cubicBezTo>
                    <a:cubicBezTo>
                      <a:pt x="10819" y="17048"/>
                      <a:pt x="10334" y="15853"/>
                      <a:pt x="10968" y="15110"/>
                    </a:cubicBezTo>
                    <a:cubicBezTo>
                      <a:pt x="11677" y="15239"/>
                      <a:pt x="12311" y="15369"/>
                      <a:pt x="13020" y="15369"/>
                    </a:cubicBezTo>
                    <a:cubicBezTo>
                      <a:pt x="12460" y="14561"/>
                      <a:pt x="12759" y="13528"/>
                      <a:pt x="13169" y="12721"/>
                    </a:cubicBezTo>
                    <a:cubicBezTo>
                      <a:pt x="13393" y="12721"/>
                      <a:pt x="13617" y="12721"/>
                      <a:pt x="13952" y="12657"/>
                    </a:cubicBezTo>
                    <a:cubicBezTo>
                      <a:pt x="13803" y="11591"/>
                      <a:pt x="14848" y="10622"/>
                      <a:pt x="15967" y="10009"/>
                    </a:cubicBezTo>
                    <a:cubicBezTo>
                      <a:pt x="17049" y="9396"/>
                      <a:pt x="18242" y="8814"/>
                      <a:pt x="18653" y="7717"/>
                    </a:cubicBezTo>
                    <a:cubicBezTo>
                      <a:pt x="18802" y="8201"/>
                      <a:pt x="19660" y="8039"/>
                      <a:pt x="20145" y="7717"/>
                    </a:cubicBezTo>
                    <a:cubicBezTo>
                      <a:pt x="20593" y="7361"/>
                      <a:pt x="21078" y="6974"/>
                      <a:pt x="21600" y="7168"/>
                    </a:cubicBezTo>
                    <a:cubicBezTo>
                      <a:pt x="21451" y="6780"/>
                      <a:pt x="21078" y="6425"/>
                      <a:pt x="20667" y="6167"/>
                    </a:cubicBezTo>
                    <a:cubicBezTo>
                      <a:pt x="21078" y="6296"/>
                      <a:pt x="21376" y="5683"/>
                      <a:pt x="21078" y="5360"/>
                    </a:cubicBezTo>
                    <a:cubicBezTo>
                      <a:pt x="20742" y="5004"/>
                      <a:pt x="20369" y="4746"/>
                      <a:pt x="20294" y="4391"/>
                    </a:cubicBezTo>
                    <a:cubicBezTo>
                      <a:pt x="19585" y="3519"/>
                      <a:pt x="18242" y="2970"/>
                      <a:pt x="17011" y="3100"/>
                    </a:cubicBezTo>
                    <a:cubicBezTo>
                      <a:pt x="16676" y="3100"/>
                      <a:pt x="16377" y="3164"/>
                      <a:pt x="16153" y="3035"/>
                    </a:cubicBezTo>
                    <a:cubicBezTo>
                      <a:pt x="15519" y="2648"/>
                      <a:pt x="16153" y="1550"/>
                      <a:pt x="15445" y="1291"/>
                    </a:cubicBezTo>
                    <a:cubicBezTo>
                      <a:pt x="14512" y="1743"/>
                      <a:pt x="13393" y="1970"/>
                      <a:pt x="12311" y="1743"/>
                    </a:cubicBezTo>
                    <a:cubicBezTo>
                      <a:pt x="11192" y="678"/>
                      <a:pt x="9476" y="0"/>
                      <a:pt x="7834" y="0"/>
                    </a:cubicBezTo>
                    <a:cubicBezTo>
                      <a:pt x="7312" y="0"/>
                      <a:pt x="6678" y="65"/>
                      <a:pt x="6118" y="0"/>
                    </a:cubicBezTo>
                    <a:cubicBezTo>
                      <a:pt x="5670" y="387"/>
                      <a:pt x="4962" y="549"/>
                      <a:pt x="4327" y="323"/>
                    </a:cubicBezTo>
                    <a:cubicBezTo>
                      <a:pt x="3320" y="613"/>
                      <a:pt x="970" y="549"/>
                      <a:pt x="1492" y="1679"/>
                    </a:cubicBezTo>
                    <a:cubicBezTo>
                      <a:pt x="1753" y="2099"/>
                      <a:pt x="2537" y="2163"/>
                      <a:pt x="2761" y="2583"/>
                    </a:cubicBezTo>
                    <a:cubicBezTo>
                      <a:pt x="2984" y="3100"/>
                      <a:pt x="2761" y="3648"/>
                      <a:pt x="2761" y="4197"/>
                    </a:cubicBezTo>
                    <a:close/>
                    <a:moveTo>
                      <a:pt x="1679" y="9008"/>
                    </a:moveTo>
                    <a:cubicBezTo>
                      <a:pt x="1716" y="9040"/>
                      <a:pt x="1753" y="9105"/>
                      <a:pt x="1828" y="9137"/>
                    </a:cubicBezTo>
                    <a:cubicBezTo>
                      <a:pt x="1753" y="9105"/>
                      <a:pt x="1679" y="9073"/>
                      <a:pt x="1679" y="9008"/>
                    </a:cubicBezTo>
                    <a:close/>
                  </a:path>
                </a:pathLst>
              </a:custGeom>
              <a:solidFill>
                <a:srgbClr val="929292"/>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sp>
            <p:nvSpPr>
              <p:cNvPr id="180" name="Shape 3039">
                <a:extLst>
                  <a:ext uri="{FF2B5EF4-FFF2-40B4-BE49-F238E27FC236}">
                    <a16:creationId xmlns:a16="http://schemas.microsoft.com/office/drawing/2014/main" id="{B71EB10B-181C-4C1C-BF3C-B8CF3418F980}"/>
                  </a:ext>
                </a:extLst>
              </p:cNvPr>
              <p:cNvSpPr/>
              <p:nvPr/>
            </p:nvSpPr>
            <p:spPr>
              <a:xfrm>
                <a:off x="2310135" y="1833927"/>
                <a:ext cx="220306" cy="340772"/>
              </a:xfrm>
              <a:custGeom>
                <a:avLst/>
                <a:gdLst/>
                <a:ahLst/>
                <a:cxnLst>
                  <a:cxn ang="0">
                    <a:pos x="wd2" y="hd2"/>
                  </a:cxn>
                  <a:cxn ang="5400000">
                    <a:pos x="wd2" y="hd2"/>
                  </a:cxn>
                  <a:cxn ang="10800000">
                    <a:pos x="wd2" y="hd2"/>
                  </a:cxn>
                  <a:cxn ang="16200000">
                    <a:pos x="wd2" y="hd2"/>
                  </a:cxn>
                </a:cxnLst>
                <a:rect l="0" t="0" r="r" b="b"/>
                <a:pathLst>
                  <a:path w="21600" h="21457" extrusionOk="0">
                    <a:moveTo>
                      <a:pt x="3933" y="5350"/>
                    </a:moveTo>
                    <a:cubicBezTo>
                      <a:pt x="4175" y="5584"/>
                      <a:pt x="4598" y="5818"/>
                      <a:pt x="5082" y="5818"/>
                    </a:cubicBezTo>
                    <a:cubicBezTo>
                      <a:pt x="5203" y="5974"/>
                      <a:pt x="5203" y="6130"/>
                      <a:pt x="5324" y="6247"/>
                    </a:cubicBezTo>
                    <a:cubicBezTo>
                      <a:pt x="6232" y="6637"/>
                      <a:pt x="6716" y="7456"/>
                      <a:pt x="6595" y="8119"/>
                    </a:cubicBezTo>
                    <a:cubicBezTo>
                      <a:pt x="7261" y="8509"/>
                      <a:pt x="7745" y="8937"/>
                      <a:pt x="8410" y="9249"/>
                    </a:cubicBezTo>
                    <a:cubicBezTo>
                      <a:pt x="8531" y="9327"/>
                      <a:pt x="8531" y="9366"/>
                      <a:pt x="8531" y="9483"/>
                    </a:cubicBezTo>
                    <a:cubicBezTo>
                      <a:pt x="8531" y="9561"/>
                      <a:pt x="8410" y="9678"/>
                      <a:pt x="8229" y="9756"/>
                    </a:cubicBezTo>
                    <a:cubicBezTo>
                      <a:pt x="7382" y="10146"/>
                      <a:pt x="6353" y="10575"/>
                      <a:pt x="5445" y="10965"/>
                    </a:cubicBezTo>
                    <a:cubicBezTo>
                      <a:pt x="4296" y="10809"/>
                      <a:pt x="4296" y="9756"/>
                      <a:pt x="3691" y="9171"/>
                    </a:cubicBezTo>
                    <a:cubicBezTo>
                      <a:pt x="2904" y="8431"/>
                      <a:pt x="787" y="8509"/>
                      <a:pt x="121" y="9327"/>
                    </a:cubicBezTo>
                    <a:cubicBezTo>
                      <a:pt x="0" y="9405"/>
                      <a:pt x="0" y="9600"/>
                      <a:pt x="0" y="9678"/>
                    </a:cubicBezTo>
                    <a:cubicBezTo>
                      <a:pt x="0" y="9756"/>
                      <a:pt x="121" y="9912"/>
                      <a:pt x="242" y="9990"/>
                    </a:cubicBezTo>
                    <a:cubicBezTo>
                      <a:pt x="666" y="10419"/>
                      <a:pt x="545" y="10809"/>
                      <a:pt x="666" y="11238"/>
                    </a:cubicBezTo>
                    <a:cubicBezTo>
                      <a:pt x="1150" y="13109"/>
                      <a:pt x="5324" y="13577"/>
                      <a:pt x="6958" y="15215"/>
                    </a:cubicBezTo>
                    <a:cubicBezTo>
                      <a:pt x="7382" y="15566"/>
                      <a:pt x="7503" y="15956"/>
                      <a:pt x="7987" y="16306"/>
                    </a:cubicBezTo>
                    <a:cubicBezTo>
                      <a:pt x="8410" y="16618"/>
                      <a:pt x="9015" y="16852"/>
                      <a:pt x="9681" y="16774"/>
                    </a:cubicBezTo>
                    <a:cubicBezTo>
                      <a:pt x="9378" y="17125"/>
                      <a:pt x="9499" y="17515"/>
                      <a:pt x="9923" y="17827"/>
                    </a:cubicBezTo>
                    <a:cubicBezTo>
                      <a:pt x="10286" y="18178"/>
                      <a:pt x="10770" y="18334"/>
                      <a:pt x="11193" y="18646"/>
                    </a:cubicBezTo>
                    <a:cubicBezTo>
                      <a:pt x="11677" y="19153"/>
                      <a:pt x="11677" y="19737"/>
                      <a:pt x="11798" y="20205"/>
                    </a:cubicBezTo>
                    <a:cubicBezTo>
                      <a:pt x="11919" y="20790"/>
                      <a:pt x="12464" y="21375"/>
                      <a:pt x="13190" y="21453"/>
                    </a:cubicBezTo>
                    <a:lnTo>
                      <a:pt x="13311" y="21453"/>
                    </a:lnTo>
                    <a:cubicBezTo>
                      <a:pt x="14461" y="21531"/>
                      <a:pt x="15005" y="20478"/>
                      <a:pt x="14703" y="19737"/>
                    </a:cubicBezTo>
                    <a:cubicBezTo>
                      <a:pt x="14461" y="18997"/>
                      <a:pt x="13976" y="18100"/>
                      <a:pt x="14703" y="17515"/>
                    </a:cubicBezTo>
                    <a:cubicBezTo>
                      <a:pt x="15489" y="18022"/>
                      <a:pt x="15973" y="18763"/>
                      <a:pt x="15852" y="19465"/>
                    </a:cubicBezTo>
                    <a:cubicBezTo>
                      <a:pt x="16518" y="19309"/>
                      <a:pt x="17244" y="19231"/>
                      <a:pt x="17909" y="19075"/>
                    </a:cubicBezTo>
                    <a:cubicBezTo>
                      <a:pt x="18151" y="18334"/>
                      <a:pt x="18817" y="17437"/>
                      <a:pt x="19906" y="17515"/>
                    </a:cubicBezTo>
                    <a:cubicBezTo>
                      <a:pt x="20208" y="17515"/>
                      <a:pt x="20329" y="17593"/>
                      <a:pt x="20571" y="17515"/>
                    </a:cubicBezTo>
                    <a:cubicBezTo>
                      <a:pt x="21055" y="17515"/>
                      <a:pt x="21479" y="17125"/>
                      <a:pt x="21479" y="16696"/>
                    </a:cubicBezTo>
                    <a:cubicBezTo>
                      <a:pt x="21479" y="16384"/>
                      <a:pt x="21055" y="16034"/>
                      <a:pt x="20692" y="15800"/>
                    </a:cubicBezTo>
                    <a:cubicBezTo>
                      <a:pt x="21055" y="15137"/>
                      <a:pt x="21358" y="14396"/>
                      <a:pt x="21600" y="13655"/>
                    </a:cubicBezTo>
                    <a:cubicBezTo>
                      <a:pt x="20813" y="13499"/>
                      <a:pt x="20208" y="13031"/>
                      <a:pt x="20329" y="12447"/>
                    </a:cubicBezTo>
                    <a:cubicBezTo>
                      <a:pt x="20329" y="12213"/>
                      <a:pt x="20571" y="11862"/>
                      <a:pt x="20571" y="11628"/>
                    </a:cubicBezTo>
                    <a:cubicBezTo>
                      <a:pt x="20571" y="11043"/>
                      <a:pt x="19785" y="10575"/>
                      <a:pt x="18938" y="10575"/>
                    </a:cubicBezTo>
                    <a:cubicBezTo>
                      <a:pt x="18938" y="9834"/>
                      <a:pt x="18938" y="9171"/>
                      <a:pt x="18938" y="8431"/>
                    </a:cubicBezTo>
                    <a:cubicBezTo>
                      <a:pt x="18514" y="8509"/>
                      <a:pt x="18151" y="8509"/>
                      <a:pt x="17788" y="8587"/>
                    </a:cubicBezTo>
                    <a:cubicBezTo>
                      <a:pt x="18030" y="7690"/>
                      <a:pt x="18030" y="6793"/>
                      <a:pt x="17667" y="5896"/>
                    </a:cubicBezTo>
                    <a:cubicBezTo>
                      <a:pt x="18030" y="5818"/>
                      <a:pt x="18393" y="5740"/>
                      <a:pt x="18817" y="5662"/>
                    </a:cubicBezTo>
                    <a:cubicBezTo>
                      <a:pt x="18514" y="5078"/>
                      <a:pt x="19059" y="4415"/>
                      <a:pt x="19785" y="4181"/>
                    </a:cubicBezTo>
                    <a:cubicBezTo>
                      <a:pt x="19422" y="4103"/>
                      <a:pt x="18938" y="4025"/>
                      <a:pt x="18514" y="3947"/>
                    </a:cubicBezTo>
                    <a:cubicBezTo>
                      <a:pt x="18393" y="3050"/>
                      <a:pt x="18635" y="2153"/>
                      <a:pt x="18151" y="1257"/>
                    </a:cubicBezTo>
                    <a:cubicBezTo>
                      <a:pt x="17788" y="672"/>
                      <a:pt x="16941" y="87"/>
                      <a:pt x="15973" y="9"/>
                    </a:cubicBezTo>
                    <a:cubicBezTo>
                      <a:pt x="14945" y="-69"/>
                      <a:pt x="13855" y="360"/>
                      <a:pt x="13734" y="984"/>
                    </a:cubicBezTo>
                    <a:cubicBezTo>
                      <a:pt x="13190" y="594"/>
                      <a:pt x="12222" y="516"/>
                      <a:pt x="11556" y="828"/>
                    </a:cubicBezTo>
                    <a:cubicBezTo>
                      <a:pt x="11677" y="750"/>
                      <a:pt x="9499" y="672"/>
                      <a:pt x="9136" y="750"/>
                    </a:cubicBezTo>
                    <a:cubicBezTo>
                      <a:pt x="8229" y="984"/>
                      <a:pt x="6837" y="1569"/>
                      <a:pt x="6474" y="2153"/>
                    </a:cubicBezTo>
                    <a:cubicBezTo>
                      <a:pt x="6111" y="2621"/>
                      <a:pt x="6474" y="3128"/>
                      <a:pt x="5990" y="3596"/>
                    </a:cubicBezTo>
                    <a:cubicBezTo>
                      <a:pt x="5445" y="4415"/>
                      <a:pt x="4477" y="4610"/>
                      <a:pt x="3933" y="5350"/>
                    </a:cubicBezTo>
                  </a:path>
                </a:pathLst>
              </a:custGeom>
              <a:solidFill>
                <a:srgbClr val="929292"/>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sp>
            <p:nvSpPr>
              <p:cNvPr id="181" name="Shape 3040">
                <a:extLst>
                  <a:ext uri="{FF2B5EF4-FFF2-40B4-BE49-F238E27FC236}">
                    <a16:creationId xmlns:a16="http://schemas.microsoft.com/office/drawing/2014/main" id="{94446BF1-9917-405E-A7E8-1EE9B48E5829}"/>
                  </a:ext>
                </a:extLst>
              </p:cNvPr>
              <p:cNvSpPr/>
              <p:nvPr/>
            </p:nvSpPr>
            <p:spPr>
              <a:xfrm>
                <a:off x="2372720" y="2219027"/>
                <a:ext cx="36729" cy="63928"/>
              </a:xfrm>
              <a:custGeom>
                <a:avLst/>
                <a:gdLst/>
                <a:ahLst/>
                <a:cxnLst>
                  <a:cxn ang="0">
                    <a:pos x="wd2" y="hd2"/>
                  </a:cxn>
                  <a:cxn ang="5400000">
                    <a:pos x="wd2" y="hd2"/>
                  </a:cxn>
                  <a:cxn ang="10800000">
                    <a:pos x="wd2" y="hd2"/>
                  </a:cxn>
                  <a:cxn ang="16200000">
                    <a:pos x="wd2" y="hd2"/>
                  </a:cxn>
                </a:cxnLst>
                <a:rect l="0" t="0" r="r" b="b"/>
                <a:pathLst>
                  <a:path w="17341" h="17005" extrusionOk="0">
                    <a:moveTo>
                      <a:pt x="0" y="8900"/>
                    </a:moveTo>
                    <a:cubicBezTo>
                      <a:pt x="3794" y="9232"/>
                      <a:pt x="5546" y="11725"/>
                      <a:pt x="6713" y="13386"/>
                    </a:cubicBezTo>
                    <a:cubicBezTo>
                      <a:pt x="7881" y="15546"/>
                      <a:pt x="11091" y="17540"/>
                      <a:pt x="14010" y="16875"/>
                    </a:cubicBezTo>
                    <a:cubicBezTo>
                      <a:pt x="15178" y="16543"/>
                      <a:pt x="16637" y="15878"/>
                      <a:pt x="17221" y="15214"/>
                    </a:cubicBezTo>
                    <a:cubicBezTo>
                      <a:pt x="17805" y="13718"/>
                      <a:pt x="16054" y="12389"/>
                      <a:pt x="16054" y="10894"/>
                    </a:cubicBezTo>
                    <a:cubicBezTo>
                      <a:pt x="16054" y="9897"/>
                      <a:pt x="16637" y="9232"/>
                      <a:pt x="16054" y="8568"/>
                    </a:cubicBezTo>
                    <a:cubicBezTo>
                      <a:pt x="15178" y="7737"/>
                      <a:pt x="14010" y="7405"/>
                      <a:pt x="13427" y="6740"/>
                    </a:cubicBezTo>
                    <a:cubicBezTo>
                      <a:pt x="12259" y="5411"/>
                      <a:pt x="14010" y="3583"/>
                      <a:pt x="12259" y="2254"/>
                    </a:cubicBezTo>
                    <a:cubicBezTo>
                      <a:pt x="11675" y="1922"/>
                      <a:pt x="9924" y="1589"/>
                      <a:pt x="9048" y="1257"/>
                    </a:cubicBezTo>
                    <a:cubicBezTo>
                      <a:pt x="-3795" y="-4060"/>
                      <a:pt x="4378" y="9232"/>
                      <a:pt x="0" y="8900"/>
                    </a:cubicBezTo>
                  </a:path>
                </a:pathLst>
              </a:custGeom>
              <a:solidFill>
                <a:srgbClr val="929292"/>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sp>
            <p:nvSpPr>
              <p:cNvPr id="182" name="Shape 3041">
                <a:extLst>
                  <a:ext uri="{FF2B5EF4-FFF2-40B4-BE49-F238E27FC236}">
                    <a16:creationId xmlns:a16="http://schemas.microsoft.com/office/drawing/2014/main" id="{8B97639D-BE99-49F6-91D8-C31B63B64EF8}"/>
                  </a:ext>
                </a:extLst>
              </p:cNvPr>
              <p:cNvSpPr/>
              <p:nvPr/>
            </p:nvSpPr>
            <p:spPr>
              <a:xfrm>
                <a:off x="1584294" y="1335739"/>
                <a:ext cx="271318" cy="278282"/>
              </a:xfrm>
              <a:custGeom>
                <a:avLst/>
                <a:gdLst/>
                <a:ahLst/>
                <a:cxnLst>
                  <a:cxn ang="0">
                    <a:pos x="wd2" y="hd2"/>
                  </a:cxn>
                  <a:cxn ang="5400000">
                    <a:pos x="wd2" y="hd2"/>
                  </a:cxn>
                  <a:cxn ang="10800000">
                    <a:pos x="wd2" y="hd2"/>
                  </a:cxn>
                  <a:cxn ang="16200000">
                    <a:pos x="wd2" y="hd2"/>
                  </a:cxn>
                </a:cxnLst>
                <a:rect l="0" t="0" r="r" b="b"/>
                <a:pathLst>
                  <a:path w="21322" h="21444" extrusionOk="0">
                    <a:moveTo>
                      <a:pt x="10540" y="4002"/>
                    </a:moveTo>
                    <a:cubicBezTo>
                      <a:pt x="10297" y="4862"/>
                      <a:pt x="10103" y="5865"/>
                      <a:pt x="9909" y="6773"/>
                    </a:cubicBezTo>
                    <a:cubicBezTo>
                      <a:pt x="9521" y="6773"/>
                      <a:pt x="9084" y="6773"/>
                      <a:pt x="8696" y="6773"/>
                    </a:cubicBezTo>
                    <a:cubicBezTo>
                      <a:pt x="8259" y="7203"/>
                      <a:pt x="8404" y="7777"/>
                      <a:pt x="8404" y="8302"/>
                    </a:cubicBezTo>
                    <a:cubicBezTo>
                      <a:pt x="8259" y="8780"/>
                      <a:pt x="7579" y="9306"/>
                      <a:pt x="7240" y="8780"/>
                    </a:cubicBezTo>
                    <a:cubicBezTo>
                      <a:pt x="7142" y="9067"/>
                      <a:pt x="6948" y="9402"/>
                      <a:pt x="6851" y="9784"/>
                    </a:cubicBezTo>
                    <a:cubicBezTo>
                      <a:pt x="6123" y="9497"/>
                      <a:pt x="5541" y="10405"/>
                      <a:pt x="5346" y="11217"/>
                    </a:cubicBezTo>
                    <a:cubicBezTo>
                      <a:pt x="5104" y="11886"/>
                      <a:pt x="4813" y="12890"/>
                      <a:pt x="3987" y="12890"/>
                    </a:cubicBezTo>
                    <a:cubicBezTo>
                      <a:pt x="3987" y="13320"/>
                      <a:pt x="3987" y="13702"/>
                      <a:pt x="4084" y="14085"/>
                    </a:cubicBezTo>
                    <a:cubicBezTo>
                      <a:pt x="2774" y="13416"/>
                      <a:pt x="1269" y="14706"/>
                      <a:pt x="541" y="15996"/>
                    </a:cubicBezTo>
                    <a:cubicBezTo>
                      <a:pt x="347" y="16331"/>
                      <a:pt x="347" y="16904"/>
                      <a:pt x="735" y="16904"/>
                    </a:cubicBezTo>
                    <a:cubicBezTo>
                      <a:pt x="56" y="17621"/>
                      <a:pt x="-187" y="18625"/>
                      <a:pt x="153" y="19532"/>
                    </a:cubicBezTo>
                    <a:cubicBezTo>
                      <a:pt x="735" y="19724"/>
                      <a:pt x="1269" y="20010"/>
                      <a:pt x="1852" y="20202"/>
                    </a:cubicBezTo>
                    <a:cubicBezTo>
                      <a:pt x="2094" y="20297"/>
                      <a:pt x="2289" y="20440"/>
                      <a:pt x="2483" y="20297"/>
                    </a:cubicBezTo>
                    <a:cubicBezTo>
                      <a:pt x="2677" y="20297"/>
                      <a:pt x="2871" y="20106"/>
                      <a:pt x="2968" y="20010"/>
                    </a:cubicBezTo>
                    <a:cubicBezTo>
                      <a:pt x="3599" y="19532"/>
                      <a:pt x="4230" y="19007"/>
                      <a:pt x="4715" y="18433"/>
                    </a:cubicBezTo>
                    <a:cubicBezTo>
                      <a:pt x="5249" y="19437"/>
                      <a:pt x="5735" y="20440"/>
                      <a:pt x="6269" y="21444"/>
                    </a:cubicBezTo>
                    <a:cubicBezTo>
                      <a:pt x="6560" y="21301"/>
                      <a:pt x="6657" y="20823"/>
                      <a:pt x="6657" y="20440"/>
                    </a:cubicBezTo>
                    <a:cubicBezTo>
                      <a:pt x="6560" y="20010"/>
                      <a:pt x="6366" y="19724"/>
                      <a:pt x="6269" y="19437"/>
                    </a:cubicBezTo>
                    <a:cubicBezTo>
                      <a:pt x="5929" y="18529"/>
                      <a:pt x="6269" y="17525"/>
                      <a:pt x="6948" y="16904"/>
                    </a:cubicBezTo>
                    <a:cubicBezTo>
                      <a:pt x="7240" y="17717"/>
                      <a:pt x="7045" y="18625"/>
                      <a:pt x="7142" y="19532"/>
                    </a:cubicBezTo>
                    <a:cubicBezTo>
                      <a:pt x="7240" y="20440"/>
                      <a:pt x="8259" y="21205"/>
                      <a:pt x="8987" y="20632"/>
                    </a:cubicBezTo>
                    <a:cubicBezTo>
                      <a:pt x="9278" y="20106"/>
                      <a:pt x="9424" y="19437"/>
                      <a:pt x="9278" y="18816"/>
                    </a:cubicBezTo>
                    <a:cubicBezTo>
                      <a:pt x="9521" y="18816"/>
                      <a:pt x="9812" y="18720"/>
                      <a:pt x="10006" y="18720"/>
                    </a:cubicBezTo>
                    <a:cubicBezTo>
                      <a:pt x="9521" y="17812"/>
                      <a:pt x="9521" y="16713"/>
                      <a:pt x="10103" y="15901"/>
                    </a:cubicBezTo>
                    <a:cubicBezTo>
                      <a:pt x="10540" y="16426"/>
                      <a:pt x="10734" y="17095"/>
                      <a:pt x="10637" y="17812"/>
                    </a:cubicBezTo>
                    <a:cubicBezTo>
                      <a:pt x="10929" y="17812"/>
                      <a:pt x="11123" y="17908"/>
                      <a:pt x="11414" y="17908"/>
                    </a:cubicBezTo>
                    <a:cubicBezTo>
                      <a:pt x="11317" y="17191"/>
                      <a:pt x="11560" y="16522"/>
                      <a:pt x="11948" y="15996"/>
                    </a:cubicBezTo>
                    <a:cubicBezTo>
                      <a:pt x="11754" y="15709"/>
                      <a:pt x="11657" y="15423"/>
                      <a:pt x="11754" y="15088"/>
                    </a:cubicBezTo>
                    <a:cubicBezTo>
                      <a:pt x="12336" y="15088"/>
                      <a:pt x="12967" y="14802"/>
                      <a:pt x="13258" y="14324"/>
                    </a:cubicBezTo>
                    <a:cubicBezTo>
                      <a:pt x="12773" y="14085"/>
                      <a:pt x="12336" y="13702"/>
                      <a:pt x="12239" y="13225"/>
                    </a:cubicBezTo>
                    <a:cubicBezTo>
                      <a:pt x="13064" y="12699"/>
                      <a:pt x="13453" y="11600"/>
                      <a:pt x="13258" y="10692"/>
                    </a:cubicBezTo>
                    <a:cubicBezTo>
                      <a:pt x="13695" y="10596"/>
                      <a:pt x="13986" y="10309"/>
                      <a:pt x="14181" y="9975"/>
                    </a:cubicBezTo>
                    <a:cubicBezTo>
                      <a:pt x="14617" y="10883"/>
                      <a:pt x="14472" y="12078"/>
                      <a:pt x="13792" y="12890"/>
                    </a:cubicBezTo>
                    <a:cubicBezTo>
                      <a:pt x="14084" y="12986"/>
                      <a:pt x="14375" y="13081"/>
                      <a:pt x="14617" y="13320"/>
                    </a:cubicBezTo>
                    <a:cubicBezTo>
                      <a:pt x="14278" y="13989"/>
                      <a:pt x="13889" y="14706"/>
                      <a:pt x="13598" y="15327"/>
                    </a:cubicBezTo>
                    <a:cubicBezTo>
                      <a:pt x="14181" y="15184"/>
                      <a:pt x="15006" y="15088"/>
                      <a:pt x="15394" y="15614"/>
                    </a:cubicBezTo>
                    <a:cubicBezTo>
                      <a:pt x="15491" y="15805"/>
                      <a:pt x="15637" y="15996"/>
                      <a:pt x="15734" y="16092"/>
                    </a:cubicBezTo>
                    <a:cubicBezTo>
                      <a:pt x="16122" y="16522"/>
                      <a:pt x="16850" y="15996"/>
                      <a:pt x="17239" y="15518"/>
                    </a:cubicBezTo>
                    <a:cubicBezTo>
                      <a:pt x="16753" y="15088"/>
                      <a:pt x="16511" y="14180"/>
                      <a:pt x="16850" y="13607"/>
                    </a:cubicBezTo>
                    <a:cubicBezTo>
                      <a:pt x="16947" y="13416"/>
                      <a:pt x="17142" y="13081"/>
                      <a:pt x="17336" y="12890"/>
                    </a:cubicBezTo>
                    <a:cubicBezTo>
                      <a:pt x="17530" y="12603"/>
                      <a:pt x="17870" y="12317"/>
                      <a:pt x="18064" y="11982"/>
                    </a:cubicBezTo>
                    <a:cubicBezTo>
                      <a:pt x="18452" y="11982"/>
                      <a:pt x="18986" y="11982"/>
                      <a:pt x="19374" y="11886"/>
                    </a:cubicBezTo>
                    <a:cubicBezTo>
                      <a:pt x="19374" y="11409"/>
                      <a:pt x="19374" y="10883"/>
                      <a:pt x="19374" y="10405"/>
                    </a:cubicBezTo>
                    <a:cubicBezTo>
                      <a:pt x="19908" y="10501"/>
                      <a:pt x="20394" y="10309"/>
                      <a:pt x="20685" y="9879"/>
                    </a:cubicBezTo>
                    <a:cubicBezTo>
                      <a:pt x="20200" y="9784"/>
                      <a:pt x="19811" y="9688"/>
                      <a:pt x="19374" y="9306"/>
                    </a:cubicBezTo>
                    <a:cubicBezTo>
                      <a:pt x="19083" y="8971"/>
                      <a:pt x="18889" y="8398"/>
                      <a:pt x="19180" y="7968"/>
                    </a:cubicBezTo>
                    <a:cubicBezTo>
                      <a:pt x="19569" y="8111"/>
                      <a:pt x="20005" y="8207"/>
                      <a:pt x="20297" y="8398"/>
                    </a:cubicBezTo>
                    <a:cubicBezTo>
                      <a:pt x="20102" y="7394"/>
                      <a:pt x="19471" y="6391"/>
                      <a:pt x="18792" y="5674"/>
                    </a:cubicBezTo>
                    <a:cubicBezTo>
                      <a:pt x="18646" y="5579"/>
                      <a:pt x="18452" y="5387"/>
                      <a:pt x="18452" y="5196"/>
                    </a:cubicBezTo>
                    <a:cubicBezTo>
                      <a:pt x="18355" y="4766"/>
                      <a:pt x="18986" y="4479"/>
                      <a:pt x="19471" y="4479"/>
                    </a:cubicBezTo>
                    <a:cubicBezTo>
                      <a:pt x="19908" y="4479"/>
                      <a:pt x="20491" y="4671"/>
                      <a:pt x="20782" y="4384"/>
                    </a:cubicBezTo>
                    <a:cubicBezTo>
                      <a:pt x="20394" y="3858"/>
                      <a:pt x="21413" y="3285"/>
                      <a:pt x="21316" y="2663"/>
                    </a:cubicBezTo>
                    <a:cubicBezTo>
                      <a:pt x="21316" y="2472"/>
                      <a:pt x="21122" y="2281"/>
                      <a:pt x="20928" y="2090"/>
                    </a:cubicBezTo>
                    <a:cubicBezTo>
                      <a:pt x="20200" y="1469"/>
                      <a:pt x="19471" y="848"/>
                      <a:pt x="18646" y="370"/>
                    </a:cubicBezTo>
                    <a:cubicBezTo>
                      <a:pt x="18258" y="179"/>
                      <a:pt x="17724" y="-156"/>
                      <a:pt x="17336" y="83"/>
                    </a:cubicBezTo>
                    <a:cubicBezTo>
                      <a:pt x="16899" y="274"/>
                      <a:pt x="16608" y="752"/>
                      <a:pt x="16753" y="1278"/>
                    </a:cubicBezTo>
                    <a:cubicBezTo>
                      <a:pt x="16753" y="1756"/>
                      <a:pt x="17044" y="2186"/>
                      <a:pt x="17239" y="2568"/>
                    </a:cubicBezTo>
                    <a:cubicBezTo>
                      <a:pt x="16753" y="2998"/>
                      <a:pt x="16122" y="2568"/>
                      <a:pt x="15637" y="2186"/>
                    </a:cubicBezTo>
                    <a:cubicBezTo>
                      <a:pt x="14472" y="1278"/>
                      <a:pt x="11414" y="2759"/>
                      <a:pt x="10540" y="4002"/>
                    </a:cubicBezTo>
                  </a:path>
                </a:pathLst>
              </a:custGeom>
              <a:solidFill>
                <a:srgbClr val="929292"/>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sp>
            <p:nvSpPr>
              <p:cNvPr id="183" name="Shape 3042">
                <a:extLst>
                  <a:ext uri="{FF2B5EF4-FFF2-40B4-BE49-F238E27FC236}">
                    <a16:creationId xmlns:a16="http://schemas.microsoft.com/office/drawing/2014/main" id="{7041EB29-9A6F-481F-9FB6-9DA225B669AC}"/>
                  </a:ext>
                </a:extLst>
              </p:cNvPr>
              <p:cNvSpPr/>
              <p:nvPr/>
            </p:nvSpPr>
            <p:spPr>
              <a:xfrm>
                <a:off x="1716021" y="1561081"/>
                <a:ext cx="74231" cy="88404"/>
              </a:xfrm>
              <a:custGeom>
                <a:avLst/>
                <a:gdLst/>
                <a:ahLst/>
                <a:cxnLst>
                  <a:cxn ang="0">
                    <a:pos x="wd2" y="hd2"/>
                  </a:cxn>
                  <a:cxn ang="5400000">
                    <a:pos x="wd2" y="hd2"/>
                  </a:cxn>
                  <a:cxn ang="10800000">
                    <a:pos x="wd2" y="hd2"/>
                  </a:cxn>
                  <a:cxn ang="16200000">
                    <a:pos x="wd2" y="hd2"/>
                  </a:cxn>
                </a:cxnLst>
                <a:rect l="0" t="0" r="r" b="b"/>
                <a:pathLst>
                  <a:path w="21168" h="21361" extrusionOk="0">
                    <a:moveTo>
                      <a:pt x="10667" y="8342"/>
                    </a:moveTo>
                    <a:cubicBezTo>
                      <a:pt x="10313" y="9969"/>
                      <a:pt x="8897" y="11449"/>
                      <a:pt x="6949" y="10857"/>
                    </a:cubicBezTo>
                    <a:cubicBezTo>
                      <a:pt x="6949" y="13076"/>
                      <a:pt x="4824" y="15147"/>
                      <a:pt x="2523" y="15591"/>
                    </a:cubicBezTo>
                    <a:cubicBezTo>
                      <a:pt x="2169" y="15591"/>
                      <a:pt x="1460" y="15887"/>
                      <a:pt x="1106" y="15887"/>
                    </a:cubicBezTo>
                    <a:cubicBezTo>
                      <a:pt x="752" y="16183"/>
                      <a:pt x="752" y="16479"/>
                      <a:pt x="398" y="16775"/>
                    </a:cubicBezTo>
                    <a:cubicBezTo>
                      <a:pt x="-133" y="17958"/>
                      <a:pt x="-133" y="19586"/>
                      <a:pt x="398" y="20769"/>
                    </a:cubicBezTo>
                    <a:cubicBezTo>
                      <a:pt x="1815" y="20769"/>
                      <a:pt x="2877" y="21065"/>
                      <a:pt x="4470" y="21065"/>
                    </a:cubicBezTo>
                    <a:cubicBezTo>
                      <a:pt x="6241" y="21065"/>
                      <a:pt x="8542" y="21361"/>
                      <a:pt x="10313" y="21361"/>
                    </a:cubicBezTo>
                    <a:cubicBezTo>
                      <a:pt x="11906" y="21361"/>
                      <a:pt x="13677" y="21361"/>
                      <a:pt x="14385" y="20473"/>
                    </a:cubicBezTo>
                    <a:cubicBezTo>
                      <a:pt x="14739" y="19882"/>
                      <a:pt x="15093" y="19290"/>
                      <a:pt x="14739" y="18550"/>
                    </a:cubicBezTo>
                    <a:cubicBezTo>
                      <a:pt x="14385" y="18254"/>
                      <a:pt x="14031" y="17958"/>
                      <a:pt x="13677" y="17958"/>
                    </a:cubicBezTo>
                    <a:cubicBezTo>
                      <a:pt x="12969" y="17366"/>
                      <a:pt x="13323" y="16183"/>
                      <a:pt x="14031" y="15147"/>
                    </a:cubicBezTo>
                    <a:cubicBezTo>
                      <a:pt x="14739" y="14556"/>
                      <a:pt x="15978" y="13964"/>
                      <a:pt x="16687" y="13076"/>
                    </a:cubicBezTo>
                    <a:cubicBezTo>
                      <a:pt x="15978" y="12780"/>
                      <a:pt x="15093" y="12040"/>
                      <a:pt x="15093" y="11153"/>
                    </a:cubicBezTo>
                    <a:cubicBezTo>
                      <a:pt x="15093" y="9969"/>
                      <a:pt x="16333" y="8934"/>
                      <a:pt x="17395" y="8046"/>
                    </a:cubicBezTo>
                    <a:cubicBezTo>
                      <a:pt x="18457" y="7158"/>
                      <a:pt x="19342" y="5531"/>
                      <a:pt x="18103" y="4939"/>
                    </a:cubicBezTo>
                    <a:cubicBezTo>
                      <a:pt x="20051" y="5235"/>
                      <a:pt x="21467" y="3460"/>
                      <a:pt x="21113" y="2128"/>
                    </a:cubicBezTo>
                    <a:cubicBezTo>
                      <a:pt x="20759" y="649"/>
                      <a:pt x="18457" y="-239"/>
                      <a:pt x="16687" y="57"/>
                    </a:cubicBezTo>
                    <a:cubicBezTo>
                      <a:pt x="16333" y="57"/>
                      <a:pt x="15978" y="57"/>
                      <a:pt x="15978" y="353"/>
                    </a:cubicBezTo>
                    <a:cubicBezTo>
                      <a:pt x="15093" y="649"/>
                      <a:pt x="15093" y="1240"/>
                      <a:pt x="15093" y="1832"/>
                    </a:cubicBezTo>
                    <a:cubicBezTo>
                      <a:pt x="15624" y="4939"/>
                      <a:pt x="11906" y="5235"/>
                      <a:pt x="10667" y="8342"/>
                    </a:cubicBezTo>
                  </a:path>
                </a:pathLst>
              </a:custGeom>
              <a:solidFill>
                <a:srgbClr val="929292"/>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sp>
            <p:nvSpPr>
              <p:cNvPr id="184" name="Shape 3043">
                <a:extLst>
                  <a:ext uri="{FF2B5EF4-FFF2-40B4-BE49-F238E27FC236}">
                    <a16:creationId xmlns:a16="http://schemas.microsoft.com/office/drawing/2014/main" id="{67C1D08D-B976-43AE-BF49-27768EE8C11E}"/>
                  </a:ext>
                </a:extLst>
              </p:cNvPr>
              <p:cNvSpPr/>
              <p:nvPr/>
            </p:nvSpPr>
            <p:spPr>
              <a:xfrm>
                <a:off x="1871469" y="1253681"/>
                <a:ext cx="53493" cy="67560"/>
              </a:xfrm>
              <a:custGeom>
                <a:avLst/>
                <a:gdLst/>
                <a:ahLst/>
                <a:cxnLst>
                  <a:cxn ang="0">
                    <a:pos x="wd2" y="hd2"/>
                  </a:cxn>
                  <a:cxn ang="5400000">
                    <a:pos x="wd2" y="hd2"/>
                  </a:cxn>
                  <a:cxn ang="10800000">
                    <a:pos x="wd2" y="hd2"/>
                  </a:cxn>
                  <a:cxn ang="16200000">
                    <a:pos x="wd2" y="hd2"/>
                  </a:cxn>
                </a:cxnLst>
                <a:rect l="0" t="0" r="r" b="b"/>
                <a:pathLst>
                  <a:path w="19452" h="20759" extrusionOk="0">
                    <a:moveTo>
                      <a:pt x="1379" y="10250"/>
                    </a:moveTo>
                    <a:cubicBezTo>
                      <a:pt x="1819" y="10629"/>
                      <a:pt x="2481" y="10629"/>
                      <a:pt x="2921" y="11008"/>
                    </a:cubicBezTo>
                    <a:cubicBezTo>
                      <a:pt x="4244" y="11766"/>
                      <a:pt x="4244" y="13092"/>
                      <a:pt x="4244" y="14229"/>
                    </a:cubicBezTo>
                    <a:cubicBezTo>
                      <a:pt x="5125" y="13850"/>
                      <a:pt x="5787" y="14608"/>
                      <a:pt x="6448" y="15366"/>
                    </a:cubicBezTo>
                    <a:cubicBezTo>
                      <a:pt x="6889" y="16124"/>
                      <a:pt x="7109" y="17071"/>
                      <a:pt x="7991" y="17829"/>
                    </a:cubicBezTo>
                    <a:cubicBezTo>
                      <a:pt x="8872" y="18587"/>
                      <a:pt x="9754" y="19345"/>
                      <a:pt x="11076" y="19724"/>
                    </a:cubicBezTo>
                    <a:cubicBezTo>
                      <a:pt x="12619" y="20103"/>
                      <a:pt x="14162" y="21050"/>
                      <a:pt x="16146" y="20671"/>
                    </a:cubicBezTo>
                    <a:cubicBezTo>
                      <a:pt x="17909" y="20103"/>
                      <a:pt x="19452" y="18587"/>
                      <a:pt x="18570" y="17450"/>
                    </a:cubicBezTo>
                    <a:cubicBezTo>
                      <a:pt x="17689" y="17071"/>
                      <a:pt x="17248" y="15745"/>
                      <a:pt x="17248" y="14608"/>
                    </a:cubicBezTo>
                    <a:cubicBezTo>
                      <a:pt x="17248" y="13471"/>
                      <a:pt x="18570" y="13092"/>
                      <a:pt x="19452" y="12145"/>
                    </a:cubicBezTo>
                    <a:cubicBezTo>
                      <a:pt x="17248" y="11008"/>
                      <a:pt x="15264" y="9113"/>
                      <a:pt x="14383" y="7029"/>
                    </a:cubicBezTo>
                    <a:cubicBezTo>
                      <a:pt x="14383" y="6650"/>
                      <a:pt x="13942" y="5892"/>
                      <a:pt x="13942" y="5513"/>
                    </a:cubicBezTo>
                    <a:cubicBezTo>
                      <a:pt x="13501" y="4755"/>
                      <a:pt x="12619" y="4376"/>
                      <a:pt x="12179" y="3808"/>
                    </a:cubicBezTo>
                    <a:cubicBezTo>
                      <a:pt x="11076" y="3050"/>
                      <a:pt x="10195" y="1913"/>
                      <a:pt x="9313" y="1155"/>
                    </a:cubicBezTo>
                    <a:cubicBezTo>
                      <a:pt x="8432" y="397"/>
                      <a:pt x="6448" y="-550"/>
                      <a:pt x="5125" y="397"/>
                    </a:cubicBezTo>
                    <a:cubicBezTo>
                      <a:pt x="1819" y="776"/>
                      <a:pt x="-2148" y="8734"/>
                      <a:pt x="1379" y="10250"/>
                    </a:cubicBezTo>
                  </a:path>
                </a:pathLst>
              </a:custGeom>
              <a:solidFill>
                <a:srgbClr val="929292"/>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sp>
            <p:nvSpPr>
              <p:cNvPr id="185" name="Shape 3044">
                <a:extLst>
                  <a:ext uri="{FF2B5EF4-FFF2-40B4-BE49-F238E27FC236}">
                    <a16:creationId xmlns:a16="http://schemas.microsoft.com/office/drawing/2014/main" id="{640947EF-5826-40E9-93E4-31E98D00D434}"/>
                  </a:ext>
                </a:extLst>
              </p:cNvPr>
              <p:cNvSpPr/>
              <p:nvPr/>
            </p:nvSpPr>
            <p:spPr>
              <a:xfrm>
                <a:off x="1877489" y="1450994"/>
                <a:ext cx="57208" cy="30770"/>
              </a:xfrm>
              <a:custGeom>
                <a:avLst/>
                <a:gdLst/>
                <a:ahLst/>
                <a:cxnLst>
                  <a:cxn ang="0">
                    <a:pos x="wd2" y="hd2"/>
                  </a:cxn>
                  <a:cxn ang="5400000">
                    <a:pos x="wd2" y="hd2"/>
                  </a:cxn>
                  <a:cxn ang="10800000">
                    <a:pos x="wd2" y="hd2"/>
                  </a:cxn>
                  <a:cxn ang="16200000">
                    <a:pos x="wd2" y="hd2"/>
                  </a:cxn>
                </a:cxnLst>
                <a:rect l="0" t="0" r="r" b="b"/>
                <a:pathLst>
                  <a:path w="20812" h="20704" extrusionOk="0">
                    <a:moveTo>
                      <a:pt x="91" y="8894"/>
                    </a:moveTo>
                    <a:cubicBezTo>
                      <a:pt x="550" y="11859"/>
                      <a:pt x="2388" y="13553"/>
                      <a:pt x="3767" y="14400"/>
                    </a:cubicBezTo>
                    <a:cubicBezTo>
                      <a:pt x="5376" y="14400"/>
                      <a:pt x="6754" y="14400"/>
                      <a:pt x="8133" y="15247"/>
                    </a:cubicBezTo>
                    <a:lnTo>
                      <a:pt x="10201" y="18635"/>
                    </a:lnTo>
                    <a:cubicBezTo>
                      <a:pt x="12040" y="21600"/>
                      <a:pt x="14337" y="20753"/>
                      <a:pt x="16405" y="19906"/>
                    </a:cubicBezTo>
                    <a:cubicBezTo>
                      <a:pt x="17784" y="18635"/>
                      <a:pt x="18703" y="18635"/>
                      <a:pt x="19852" y="16941"/>
                    </a:cubicBezTo>
                    <a:cubicBezTo>
                      <a:pt x="20771" y="15247"/>
                      <a:pt x="21231" y="12706"/>
                      <a:pt x="20312" y="11012"/>
                    </a:cubicBezTo>
                    <a:cubicBezTo>
                      <a:pt x="17325" y="11859"/>
                      <a:pt x="16865" y="847"/>
                      <a:pt x="13418" y="0"/>
                    </a:cubicBezTo>
                    <a:lnTo>
                      <a:pt x="11580" y="0"/>
                    </a:lnTo>
                    <a:cubicBezTo>
                      <a:pt x="9742" y="847"/>
                      <a:pt x="7674" y="0"/>
                      <a:pt x="6295" y="0"/>
                    </a:cubicBezTo>
                    <a:cubicBezTo>
                      <a:pt x="4686" y="0"/>
                      <a:pt x="3308" y="1271"/>
                      <a:pt x="2388" y="3388"/>
                    </a:cubicBezTo>
                    <a:cubicBezTo>
                      <a:pt x="1010" y="2541"/>
                      <a:pt x="-369" y="5929"/>
                      <a:pt x="91" y="8894"/>
                    </a:cubicBezTo>
                  </a:path>
                </a:pathLst>
              </a:custGeom>
              <a:solidFill>
                <a:srgbClr val="929292"/>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sp>
            <p:nvSpPr>
              <p:cNvPr id="186" name="Shape 3045">
                <a:extLst>
                  <a:ext uri="{FF2B5EF4-FFF2-40B4-BE49-F238E27FC236}">
                    <a16:creationId xmlns:a16="http://schemas.microsoft.com/office/drawing/2014/main" id="{7B2F7FC7-1B8A-4F9F-992E-4C8545C738D9}"/>
                  </a:ext>
                </a:extLst>
              </p:cNvPr>
              <p:cNvSpPr/>
              <p:nvPr/>
            </p:nvSpPr>
            <p:spPr>
              <a:xfrm>
                <a:off x="1791923" y="1441780"/>
                <a:ext cx="423491" cy="357569"/>
              </a:xfrm>
              <a:custGeom>
                <a:avLst/>
                <a:gdLst/>
                <a:ahLst/>
                <a:cxnLst>
                  <a:cxn ang="0">
                    <a:pos x="wd2" y="hd2"/>
                  </a:cxn>
                  <a:cxn ang="5400000">
                    <a:pos x="wd2" y="hd2"/>
                  </a:cxn>
                  <a:cxn ang="10800000">
                    <a:pos x="wd2" y="hd2"/>
                  </a:cxn>
                  <a:cxn ang="16200000">
                    <a:pos x="wd2" y="hd2"/>
                  </a:cxn>
                </a:cxnLst>
                <a:rect l="0" t="0" r="r" b="b"/>
                <a:pathLst>
                  <a:path w="21530" h="21328" extrusionOk="0">
                    <a:moveTo>
                      <a:pt x="2897" y="6187"/>
                    </a:moveTo>
                    <a:cubicBezTo>
                      <a:pt x="2456" y="6372"/>
                      <a:pt x="1984" y="6520"/>
                      <a:pt x="1669" y="6815"/>
                    </a:cubicBezTo>
                    <a:cubicBezTo>
                      <a:pt x="1322" y="7222"/>
                      <a:pt x="1197" y="7888"/>
                      <a:pt x="1511" y="8295"/>
                    </a:cubicBezTo>
                    <a:cubicBezTo>
                      <a:pt x="1259" y="8517"/>
                      <a:pt x="1008" y="8850"/>
                      <a:pt x="1071" y="9146"/>
                    </a:cubicBezTo>
                    <a:cubicBezTo>
                      <a:pt x="1134" y="9774"/>
                      <a:pt x="1858" y="9774"/>
                      <a:pt x="2393" y="9626"/>
                    </a:cubicBezTo>
                    <a:cubicBezTo>
                      <a:pt x="2897" y="9441"/>
                      <a:pt x="3621" y="9552"/>
                      <a:pt x="3621" y="10144"/>
                    </a:cubicBezTo>
                    <a:cubicBezTo>
                      <a:pt x="2708" y="10218"/>
                      <a:pt x="1795" y="10218"/>
                      <a:pt x="850" y="10329"/>
                    </a:cubicBezTo>
                    <a:cubicBezTo>
                      <a:pt x="693" y="10514"/>
                      <a:pt x="756" y="10958"/>
                      <a:pt x="1008" y="10995"/>
                    </a:cubicBezTo>
                    <a:cubicBezTo>
                      <a:pt x="882" y="11032"/>
                      <a:pt x="756" y="11032"/>
                      <a:pt x="661" y="11106"/>
                    </a:cubicBezTo>
                    <a:cubicBezTo>
                      <a:pt x="724" y="11772"/>
                      <a:pt x="598" y="12548"/>
                      <a:pt x="346" y="13177"/>
                    </a:cubicBezTo>
                    <a:cubicBezTo>
                      <a:pt x="472" y="13325"/>
                      <a:pt x="598" y="13399"/>
                      <a:pt x="724" y="13584"/>
                    </a:cubicBezTo>
                    <a:cubicBezTo>
                      <a:pt x="409" y="14102"/>
                      <a:pt x="126" y="14804"/>
                      <a:pt x="0" y="15433"/>
                    </a:cubicBezTo>
                    <a:cubicBezTo>
                      <a:pt x="1071" y="16062"/>
                      <a:pt x="2110" y="16580"/>
                      <a:pt x="3306" y="16765"/>
                    </a:cubicBezTo>
                    <a:cubicBezTo>
                      <a:pt x="3715" y="16839"/>
                      <a:pt x="4156" y="16765"/>
                      <a:pt x="4566" y="16691"/>
                    </a:cubicBezTo>
                    <a:cubicBezTo>
                      <a:pt x="4692" y="16691"/>
                      <a:pt x="4880" y="16580"/>
                      <a:pt x="5038" y="16691"/>
                    </a:cubicBezTo>
                    <a:cubicBezTo>
                      <a:pt x="5164" y="16765"/>
                      <a:pt x="5227" y="17061"/>
                      <a:pt x="5101" y="17135"/>
                    </a:cubicBezTo>
                    <a:cubicBezTo>
                      <a:pt x="4692" y="16987"/>
                      <a:pt x="4503" y="17652"/>
                      <a:pt x="4692" y="18059"/>
                    </a:cubicBezTo>
                    <a:cubicBezTo>
                      <a:pt x="4880" y="18429"/>
                      <a:pt x="5290" y="18688"/>
                      <a:pt x="5479" y="19095"/>
                    </a:cubicBezTo>
                    <a:cubicBezTo>
                      <a:pt x="5762" y="19539"/>
                      <a:pt x="5762" y="20315"/>
                      <a:pt x="6140" y="20648"/>
                    </a:cubicBezTo>
                    <a:cubicBezTo>
                      <a:pt x="6266" y="20796"/>
                      <a:pt x="6486" y="20870"/>
                      <a:pt x="6675" y="20870"/>
                    </a:cubicBezTo>
                    <a:cubicBezTo>
                      <a:pt x="7085" y="20944"/>
                      <a:pt x="7399" y="21092"/>
                      <a:pt x="7809" y="21166"/>
                    </a:cubicBezTo>
                    <a:cubicBezTo>
                      <a:pt x="8407" y="21314"/>
                      <a:pt x="9037" y="21499"/>
                      <a:pt x="9446" y="21018"/>
                    </a:cubicBezTo>
                    <a:cubicBezTo>
                      <a:pt x="9572" y="20870"/>
                      <a:pt x="9635" y="20722"/>
                      <a:pt x="9792" y="20648"/>
                    </a:cubicBezTo>
                    <a:cubicBezTo>
                      <a:pt x="9918" y="20537"/>
                      <a:pt x="10107" y="20648"/>
                      <a:pt x="10233" y="20648"/>
                    </a:cubicBezTo>
                    <a:cubicBezTo>
                      <a:pt x="10454" y="20537"/>
                      <a:pt x="10580" y="20241"/>
                      <a:pt x="10706" y="20020"/>
                    </a:cubicBezTo>
                    <a:cubicBezTo>
                      <a:pt x="10894" y="19687"/>
                      <a:pt x="11304" y="19539"/>
                      <a:pt x="11619" y="19613"/>
                    </a:cubicBezTo>
                    <a:lnTo>
                      <a:pt x="11619" y="18984"/>
                    </a:lnTo>
                    <a:cubicBezTo>
                      <a:pt x="12154" y="18688"/>
                      <a:pt x="12878" y="18688"/>
                      <a:pt x="13413" y="18984"/>
                    </a:cubicBezTo>
                    <a:cubicBezTo>
                      <a:pt x="13823" y="17837"/>
                      <a:pt x="14988" y="17283"/>
                      <a:pt x="16058" y="16913"/>
                    </a:cubicBezTo>
                    <a:cubicBezTo>
                      <a:pt x="16373" y="16913"/>
                      <a:pt x="16783" y="17061"/>
                      <a:pt x="17034" y="17283"/>
                    </a:cubicBezTo>
                    <a:cubicBezTo>
                      <a:pt x="17097" y="16765"/>
                      <a:pt x="17696" y="16358"/>
                      <a:pt x="18105" y="16580"/>
                    </a:cubicBezTo>
                    <a:cubicBezTo>
                      <a:pt x="18294" y="16691"/>
                      <a:pt x="18420" y="16839"/>
                      <a:pt x="18640" y="16913"/>
                    </a:cubicBezTo>
                    <a:cubicBezTo>
                      <a:pt x="19081" y="17209"/>
                      <a:pt x="19742" y="17061"/>
                      <a:pt x="20089" y="16506"/>
                    </a:cubicBezTo>
                    <a:cubicBezTo>
                      <a:pt x="19900" y="16432"/>
                      <a:pt x="19742" y="16284"/>
                      <a:pt x="19616" y="16136"/>
                    </a:cubicBezTo>
                    <a:cubicBezTo>
                      <a:pt x="19900" y="15803"/>
                      <a:pt x="20152" y="15581"/>
                      <a:pt x="20466" y="15433"/>
                    </a:cubicBezTo>
                    <a:cubicBezTo>
                      <a:pt x="20750" y="14657"/>
                      <a:pt x="21002" y="13954"/>
                      <a:pt x="21285" y="13177"/>
                    </a:cubicBezTo>
                    <a:cubicBezTo>
                      <a:pt x="21348" y="13103"/>
                      <a:pt x="21348" y="12955"/>
                      <a:pt x="21348" y="12807"/>
                    </a:cubicBezTo>
                    <a:cubicBezTo>
                      <a:pt x="21348" y="12733"/>
                      <a:pt x="21191" y="12622"/>
                      <a:pt x="21128" y="12474"/>
                    </a:cubicBezTo>
                    <a:cubicBezTo>
                      <a:pt x="21002" y="12252"/>
                      <a:pt x="21065" y="12031"/>
                      <a:pt x="21128" y="11772"/>
                    </a:cubicBezTo>
                    <a:cubicBezTo>
                      <a:pt x="21285" y="11328"/>
                      <a:pt x="21348" y="10773"/>
                      <a:pt x="21474" y="10329"/>
                    </a:cubicBezTo>
                    <a:cubicBezTo>
                      <a:pt x="21537" y="9922"/>
                      <a:pt x="21600" y="9367"/>
                      <a:pt x="21348" y="9072"/>
                    </a:cubicBezTo>
                    <a:cubicBezTo>
                      <a:pt x="21191" y="8998"/>
                      <a:pt x="21065" y="8924"/>
                      <a:pt x="21002" y="8776"/>
                    </a:cubicBezTo>
                    <a:cubicBezTo>
                      <a:pt x="20939" y="8591"/>
                      <a:pt x="21002" y="8443"/>
                      <a:pt x="21002" y="8295"/>
                    </a:cubicBezTo>
                    <a:cubicBezTo>
                      <a:pt x="20939" y="7999"/>
                      <a:pt x="20687" y="7740"/>
                      <a:pt x="20341" y="7666"/>
                    </a:cubicBezTo>
                    <a:cubicBezTo>
                      <a:pt x="19963" y="7518"/>
                      <a:pt x="19553" y="7370"/>
                      <a:pt x="19144" y="7518"/>
                    </a:cubicBezTo>
                    <a:cubicBezTo>
                      <a:pt x="18766" y="7666"/>
                      <a:pt x="18483" y="8295"/>
                      <a:pt x="18766" y="8665"/>
                    </a:cubicBezTo>
                    <a:lnTo>
                      <a:pt x="17570" y="8665"/>
                    </a:lnTo>
                    <a:cubicBezTo>
                      <a:pt x="17633" y="8517"/>
                      <a:pt x="17696" y="8295"/>
                      <a:pt x="17696" y="8147"/>
                    </a:cubicBezTo>
                    <a:cubicBezTo>
                      <a:pt x="17444" y="7888"/>
                      <a:pt x="17255" y="7518"/>
                      <a:pt x="17318" y="7148"/>
                    </a:cubicBezTo>
                    <a:cubicBezTo>
                      <a:pt x="16971" y="7222"/>
                      <a:pt x="16594" y="7148"/>
                      <a:pt x="16247" y="6889"/>
                    </a:cubicBezTo>
                    <a:cubicBezTo>
                      <a:pt x="16594" y="6815"/>
                      <a:pt x="16562" y="6261"/>
                      <a:pt x="16436" y="5891"/>
                    </a:cubicBezTo>
                    <a:cubicBezTo>
                      <a:pt x="16279" y="5484"/>
                      <a:pt x="16121" y="5114"/>
                      <a:pt x="16310" y="4818"/>
                    </a:cubicBezTo>
                    <a:cubicBezTo>
                      <a:pt x="16121" y="4633"/>
                      <a:pt x="15932" y="4559"/>
                      <a:pt x="15712" y="4411"/>
                    </a:cubicBezTo>
                    <a:cubicBezTo>
                      <a:pt x="15523" y="4115"/>
                      <a:pt x="16121" y="3709"/>
                      <a:pt x="16121" y="3265"/>
                    </a:cubicBezTo>
                    <a:cubicBezTo>
                      <a:pt x="16121" y="3006"/>
                      <a:pt x="15932" y="2858"/>
                      <a:pt x="15869" y="2710"/>
                    </a:cubicBezTo>
                    <a:cubicBezTo>
                      <a:pt x="15712" y="2414"/>
                      <a:pt x="15869" y="1933"/>
                      <a:pt x="15932" y="1526"/>
                    </a:cubicBezTo>
                    <a:cubicBezTo>
                      <a:pt x="15995" y="750"/>
                      <a:pt x="15397" y="-101"/>
                      <a:pt x="14673" y="10"/>
                    </a:cubicBezTo>
                    <a:cubicBezTo>
                      <a:pt x="14610" y="1009"/>
                      <a:pt x="14264" y="2007"/>
                      <a:pt x="13665" y="2710"/>
                    </a:cubicBezTo>
                    <a:cubicBezTo>
                      <a:pt x="13413" y="3006"/>
                      <a:pt x="13162" y="3413"/>
                      <a:pt x="13162" y="3783"/>
                    </a:cubicBezTo>
                    <a:lnTo>
                      <a:pt x="12563" y="3783"/>
                    </a:lnTo>
                    <a:cubicBezTo>
                      <a:pt x="12406" y="4189"/>
                      <a:pt x="12311" y="4633"/>
                      <a:pt x="12406" y="5040"/>
                    </a:cubicBezTo>
                    <a:cubicBezTo>
                      <a:pt x="12469" y="5410"/>
                      <a:pt x="12878" y="5817"/>
                      <a:pt x="13224" y="5743"/>
                    </a:cubicBezTo>
                    <a:lnTo>
                      <a:pt x="13224" y="6372"/>
                    </a:lnTo>
                    <a:cubicBezTo>
                      <a:pt x="13602" y="6520"/>
                      <a:pt x="14012" y="6741"/>
                      <a:pt x="14327" y="7037"/>
                    </a:cubicBezTo>
                    <a:cubicBezTo>
                      <a:pt x="14012" y="7666"/>
                      <a:pt x="13728" y="8221"/>
                      <a:pt x="13413" y="8850"/>
                    </a:cubicBezTo>
                    <a:cubicBezTo>
                      <a:pt x="13665" y="8998"/>
                      <a:pt x="13949" y="9072"/>
                      <a:pt x="14138" y="8998"/>
                    </a:cubicBezTo>
                    <a:cubicBezTo>
                      <a:pt x="14138" y="9294"/>
                      <a:pt x="14138" y="9552"/>
                      <a:pt x="14012" y="9848"/>
                    </a:cubicBezTo>
                    <a:cubicBezTo>
                      <a:pt x="14484" y="9996"/>
                      <a:pt x="14893" y="10292"/>
                      <a:pt x="15114" y="10773"/>
                    </a:cubicBezTo>
                    <a:cubicBezTo>
                      <a:pt x="15303" y="11217"/>
                      <a:pt x="15334" y="11957"/>
                      <a:pt x="14862" y="12252"/>
                    </a:cubicBezTo>
                    <a:cubicBezTo>
                      <a:pt x="14075" y="12807"/>
                      <a:pt x="12941" y="11254"/>
                      <a:pt x="12217" y="11957"/>
                    </a:cubicBezTo>
                    <a:cubicBezTo>
                      <a:pt x="12028" y="12104"/>
                      <a:pt x="11902" y="12400"/>
                      <a:pt x="11682" y="12326"/>
                    </a:cubicBezTo>
                    <a:cubicBezTo>
                      <a:pt x="11556" y="12326"/>
                      <a:pt x="11493" y="12178"/>
                      <a:pt x="11430" y="12104"/>
                    </a:cubicBezTo>
                    <a:cubicBezTo>
                      <a:pt x="11020" y="11550"/>
                      <a:pt x="10643" y="10921"/>
                      <a:pt x="10296" y="10403"/>
                    </a:cubicBezTo>
                    <a:cubicBezTo>
                      <a:pt x="10706" y="9996"/>
                      <a:pt x="10296" y="9294"/>
                      <a:pt x="9918" y="8924"/>
                    </a:cubicBezTo>
                    <a:cubicBezTo>
                      <a:pt x="9572" y="8517"/>
                      <a:pt x="9257" y="8221"/>
                      <a:pt x="8911" y="7814"/>
                    </a:cubicBezTo>
                    <a:cubicBezTo>
                      <a:pt x="8722" y="7666"/>
                      <a:pt x="8533" y="7444"/>
                      <a:pt x="8470" y="7222"/>
                    </a:cubicBezTo>
                    <a:cubicBezTo>
                      <a:pt x="8407" y="7037"/>
                      <a:pt x="8407" y="6815"/>
                      <a:pt x="8313" y="6667"/>
                    </a:cubicBezTo>
                    <a:cubicBezTo>
                      <a:pt x="8187" y="6261"/>
                      <a:pt x="7809" y="6039"/>
                      <a:pt x="7399" y="5965"/>
                    </a:cubicBezTo>
                    <a:cubicBezTo>
                      <a:pt x="6990" y="5891"/>
                      <a:pt x="6675" y="6113"/>
                      <a:pt x="6266" y="6261"/>
                    </a:cubicBezTo>
                    <a:cubicBezTo>
                      <a:pt x="6329" y="5595"/>
                      <a:pt x="6014" y="4818"/>
                      <a:pt x="5479" y="4411"/>
                    </a:cubicBezTo>
                    <a:cubicBezTo>
                      <a:pt x="4880" y="3709"/>
                      <a:pt x="3904" y="3635"/>
                      <a:pt x="3243" y="4189"/>
                    </a:cubicBezTo>
                    <a:cubicBezTo>
                      <a:pt x="2834" y="4485"/>
                      <a:pt x="2645" y="3967"/>
                      <a:pt x="2393" y="4485"/>
                    </a:cubicBezTo>
                    <a:cubicBezTo>
                      <a:pt x="2236" y="5262"/>
                      <a:pt x="2645" y="5965"/>
                      <a:pt x="2897" y="6187"/>
                    </a:cubicBezTo>
                  </a:path>
                </a:pathLst>
              </a:custGeom>
              <a:solidFill>
                <a:srgbClr val="929292"/>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sp>
            <p:nvSpPr>
              <p:cNvPr id="187" name="Shape 3046">
                <a:extLst>
                  <a:ext uri="{FF2B5EF4-FFF2-40B4-BE49-F238E27FC236}">
                    <a16:creationId xmlns:a16="http://schemas.microsoft.com/office/drawing/2014/main" id="{249428A6-9BEC-4D20-81F7-CAEA0C2381AD}"/>
                  </a:ext>
                </a:extLst>
              </p:cNvPr>
              <p:cNvSpPr/>
              <p:nvPr/>
            </p:nvSpPr>
            <p:spPr>
              <a:xfrm>
                <a:off x="2232451" y="1658804"/>
                <a:ext cx="53805" cy="71239"/>
              </a:xfrm>
              <a:custGeom>
                <a:avLst/>
                <a:gdLst/>
                <a:ahLst/>
                <a:cxnLst>
                  <a:cxn ang="0">
                    <a:pos x="wd2" y="hd2"/>
                  </a:cxn>
                  <a:cxn ang="5400000">
                    <a:pos x="wd2" y="hd2"/>
                  </a:cxn>
                  <a:cxn ang="10800000">
                    <a:pos x="wd2" y="hd2"/>
                  </a:cxn>
                  <a:cxn ang="16200000">
                    <a:pos x="wd2" y="hd2"/>
                  </a:cxn>
                </a:cxnLst>
                <a:rect l="0" t="0" r="r" b="b"/>
                <a:pathLst>
                  <a:path w="20509" h="20315" extrusionOk="0">
                    <a:moveTo>
                      <a:pt x="3410" y="9426"/>
                    </a:moveTo>
                    <a:cubicBezTo>
                      <a:pt x="2946" y="10675"/>
                      <a:pt x="1552" y="11568"/>
                      <a:pt x="1088" y="12817"/>
                    </a:cubicBezTo>
                    <a:cubicBezTo>
                      <a:pt x="391" y="13889"/>
                      <a:pt x="-538" y="15495"/>
                      <a:pt x="391" y="16209"/>
                    </a:cubicBezTo>
                    <a:cubicBezTo>
                      <a:pt x="1552" y="17280"/>
                      <a:pt x="3875" y="17280"/>
                      <a:pt x="5965" y="17816"/>
                    </a:cubicBezTo>
                    <a:cubicBezTo>
                      <a:pt x="7823" y="17816"/>
                      <a:pt x="10146" y="19244"/>
                      <a:pt x="9681" y="20315"/>
                    </a:cubicBezTo>
                    <a:cubicBezTo>
                      <a:pt x="12236" y="19601"/>
                      <a:pt x="15023" y="20672"/>
                      <a:pt x="16649" y="19244"/>
                    </a:cubicBezTo>
                    <a:cubicBezTo>
                      <a:pt x="18043" y="17280"/>
                      <a:pt x="15023" y="15138"/>
                      <a:pt x="16649" y="13174"/>
                    </a:cubicBezTo>
                    <a:cubicBezTo>
                      <a:pt x="17114" y="12460"/>
                      <a:pt x="18507" y="12103"/>
                      <a:pt x="19436" y="11389"/>
                    </a:cubicBezTo>
                    <a:cubicBezTo>
                      <a:pt x="20365" y="10675"/>
                      <a:pt x="21062" y="9426"/>
                      <a:pt x="19901" y="9069"/>
                    </a:cubicBezTo>
                    <a:cubicBezTo>
                      <a:pt x="18507" y="9426"/>
                      <a:pt x="17114" y="7998"/>
                      <a:pt x="16649" y="6927"/>
                    </a:cubicBezTo>
                    <a:cubicBezTo>
                      <a:pt x="16185" y="5677"/>
                      <a:pt x="16649" y="4249"/>
                      <a:pt x="16185" y="3178"/>
                    </a:cubicBezTo>
                    <a:cubicBezTo>
                      <a:pt x="15488" y="-214"/>
                      <a:pt x="6894" y="-928"/>
                      <a:pt x="3875" y="1214"/>
                    </a:cubicBezTo>
                    <a:cubicBezTo>
                      <a:pt x="-73" y="3535"/>
                      <a:pt x="4804" y="6927"/>
                      <a:pt x="3410" y="9426"/>
                    </a:cubicBezTo>
                  </a:path>
                </a:pathLst>
              </a:custGeom>
              <a:solidFill>
                <a:srgbClr val="929292"/>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sp>
            <p:nvSpPr>
              <p:cNvPr id="188" name="Shape 3047">
                <a:extLst>
                  <a:ext uri="{FF2B5EF4-FFF2-40B4-BE49-F238E27FC236}">
                    <a16:creationId xmlns:a16="http://schemas.microsoft.com/office/drawing/2014/main" id="{C874B1CB-E52D-42FD-ABE1-8DD3D0FA43F9}"/>
                  </a:ext>
                </a:extLst>
              </p:cNvPr>
              <p:cNvSpPr/>
              <p:nvPr/>
            </p:nvSpPr>
            <p:spPr>
              <a:xfrm>
                <a:off x="1938492" y="1243709"/>
                <a:ext cx="132247" cy="145587"/>
              </a:xfrm>
              <a:custGeom>
                <a:avLst/>
                <a:gdLst/>
                <a:ahLst/>
                <a:cxnLst>
                  <a:cxn ang="0">
                    <a:pos x="wd2" y="hd2"/>
                  </a:cxn>
                  <a:cxn ang="5400000">
                    <a:pos x="wd2" y="hd2"/>
                  </a:cxn>
                  <a:cxn ang="10800000">
                    <a:pos x="wd2" y="hd2"/>
                  </a:cxn>
                  <a:cxn ang="16200000">
                    <a:pos x="wd2" y="hd2"/>
                  </a:cxn>
                </a:cxnLst>
                <a:rect l="0" t="0" r="r" b="b"/>
                <a:pathLst>
                  <a:path w="21043" h="21442" extrusionOk="0">
                    <a:moveTo>
                      <a:pt x="12362" y="368"/>
                    </a:moveTo>
                    <a:cubicBezTo>
                      <a:pt x="12758" y="0"/>
                      <a:pt x="13650" y="0"/>
                      <a:pt x="14244" y="0"/>
                    </a:cubicBezTo>
                    <a:cubicBezTo>
                      <a:pt x="15433" y="0"/>
                      <a:pt x="16721" y="0"/>
                      <a:pt x="18009" y="0"/>
                    </a:cubicBezTo>
                    <a:cubicBezTo>
                      <a:pt x="18802" y="0"/>
                      <a:pt x="19595" y="0"/>
                      <a:pt x="20288" y="368"/>
                    </a:cubicBezTo>
                    <a:cubicBezTo>
                      <a:pt x="20883" y="735"/>
                      <a:pt x="21279" y="1563"/>
                      <a:pt x="20883" y="2298"/>
                    </a:cubicBezTo>
                    <a:cubicBezTo>
                      <a:pt x="20486" y="3033"/>
                      <a:pt x="18802" y="3493"/>
                      <a:pt x="19198" y="4228"/>
                    </a:cubicBezTo>
                    <a:cubicBezTo>
                      <a:pt x="19396" y="4596"/>
                      <a:pt x="19595" y="4596"/>
                      <a:pt x="19793" y="4963"/>
                    </a:cubicBezTo>
                    <a:cubicBezTo>
                      <a:pt x="20288" y="5607"/>
                      <a:pt x="19396" y="6342"/>
                      <a:pt x="19396" y="7077"/>
                    </a:cubicBezTo>
                    <a:cubicBezTo>
                      <a:pt x="19396" y="8089"/>
                      <a:pt x="20685" y="8824"/>
                      <a:pt x="20090" y="9651"/>
                    </a:cubicBezTo>
                    <a:cubicBezTo>
                      <a:pt x="19793" y="9835"/>
                      <a:pt x="19595" y="10019"/>
                      <a:pt x="19396" y="10019"/>
                    </a:cubicBezTo>
                    <a:cubicBezTo>
                      <a:pt x="19000" y="10386"/>
                      <a:pt x="18802" y="10938"/>
                      <a:pt x="18802" y="11581"/>
                    </a:cubicBezTo>
                    <a:cubicBezTo>
                      <a:pt x="18604" y="12868"/>
                      <a:pt x="18406" y="14063"/>
                      <a:pt x="18207" y="15442"/>
                    </a:cubicBezTo>
                    <a:cubicBezTo>
                      <a:pt x="18207" y="15809"/>
                      <a:pt x="18207" y="16361"/>
                      <a:pt x="18604" y="16361"/>
                    </a:cubicBezTo>
                    <a:cubicBezTo>
                      <a:pt x="15631" y="18843"/>
                      <a:pt x="11569" y="19670"/>
                      <a:pt x="7804" y="18475"/>
                    </a:cubicBezTo>
                    <a:cubicBezTo>
                      <a:pt x="7407" y="18843"/>
                      <a:pt x="7407" y="19670"/>
                      <a:pt x="7110" y="20221"/>
                    </a:cubicBezTo>
                    <a:cubicBezTo>
                      <a:pt x="6912" y="20773"/>
                      <a:pt x="6714" y="21600"/>
                      <a:pt x="6119" y="21416"/>
                    </a:cubicBezTo>
                    <a:cubicBezTo>
                      <a:pt x="5723" y="21416"/>
                      <a:pt x="5327" y="20957"/>
                      <a:pt x="5029" y="20405"/>
                    </a:cubicBezTo>
                    <a:cubicBezTo>
                      <a:pt x="4237" y="19026"/>
                      <a:pt x="3246" y="17556"/>
                      <a:pt x="2354" y="16177"/>
                    </a:cubicBezTo>
                    <a:cubicBezTo>
                      <a:pt x="2156" y="15809"/>
                      <a:pt x="1958" y="15442"/>
                      <a:pt x="1562" y="15166"/>
                    </a:cubicBezTo>
                    <a:cubicBezTo>
                      <a:pt x="1165" y="14798"/>
                      <a:pt x="273" y="14798"/>
                      <a:pt x="75" y="14247"/>
                    </a:cubicBezTo>
                    <a:cubicBezTo>
                      <a:pt x="-321" y="13236"/>
                      <a:pt x="967" y="12500"/>
                      <a:pt x="967" y="11581"/>
                    </a:cubicBezTo>
                    <a:cubicBezTo>
                      <a:pt x="967" y="10754"/>
                      <a:pt x="472" y="10203"/>
                      <a:pt x="670" y="9467"/>
                    </a:cubicBezTo>
                    <a:cubicBezTo>
                      <a:pt x="967" y="8824"/>
                      <a:pt x="1562" y="8640"/>
                      <a:pt x="1562" y="8089"/>
                    </a:cubicBezTo>
                    <a:cubicBezTo>
                      <a:pt x="1562" y="7721"/>
                      <a:pt x="1165" y="7261"/>
                      <a:pt x="967" y="6894"/>
                    </a:cubicBezTo>
                    <a:cubicBezTo>
                      <a:pt x="75" y="4780"/>
                      <a:pt x="4435" y="5147"/>
                      <a:pt x="5525" y="4963"/>
                    </a:cubicBezTo>
                    <a:cubicBezTo>
                      <a:pt x="3048" y="919"/>
                      <a:pt x="10677" y="1563"/>
                      <a:pt x="12362" y="368"/>
                    </a:cubicBezTo>
                  </a:path>
                </a:pathLst>
              </a:custGeom>
              <a:solidFill>
                <a:srgbClr val="929292"/>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sp>
            <p:nvSpPr>
              <p:cNvPr id="189" name="Shape 3048">
                <a:extLst>
                  <a:ext uri="{FF2B5EF4-FFF2-40B4-BE49-F238E27FC236}">
                    <a16:creationId xmlns:a16="http://schemas.microsoft.com/office/drawing/2014/main" id="{AE90E650-E9F4-414E-A44C-B43A58E705C2}"/>
                  </a:ext>
                </a:extLst>
              </p:cNvPr>
              <p:cNvSpPr/>
              <p:nvPr/>
            </p:nvSpPr>
            <p:spPr>
              <a:xfrm>
                <a:off x="1905976" y="1127297"/>
                <a:ext cx="170828" cy="106080"/>
              </a:xfrm>
              <a:custGeom>
                <a:avLst/>
                <a:gdLst/>
                <a:ahLst/>
                <a:cxnLst>
                  <a:cxn ang="0">
                    <a:pos x="wd2" y="hd2"/>
                  </a:cxn>
                  <a:cxn ang="5400000">
                    <a:pos x="wd2" y="hd2"/>
                  </a:cxn>
                  <a:cxn ang="10800000">
                    <a:pos x="wd2" y="hd2"/>
                  </a:cxn>
                  <a:cxn ang="16200000">
                    <a:pos x="wd2" y="hd2"/>
                  </a:cxn>
                </a:cxnLst>
                <a:rect l="0" t="0" r="r" b="b"/>
                <a:pathLst>
                  <a:path w="21213" h="21123" extrusionOk="0">
                    <a:moveTo>
                      <a:pt x="5295" y="20930"/>
                    </a:moveTo>
                    <a:cubicBezTo>
                      <a:pt x="6058" y="20434"/>
                      <a:pt x="6592" y="19317"/>
                      <a:pt x="7203" y="18075"/>
                    </a:cubicBezTo>
                    <a:cubicBezTo>
                      <a:pt x="7813" y="16710"/>
                      <a:pt x="8348" y="15965"/>
                      <a:pt x="9111" y="15717"/>
                    </a:cubicBezTo>
                    <a:cubicBezTo>
                      <a:pt x="10103" y="17455"/>
                      <a:pt x="11859" y="15717"/>
                      <a:pt x="13156" y="16461"/>
                    </a:cubicBezTo>
                    <a:cubicBezTo>
                      <a:pt x="13462" y="16710"/>
                      <a:pt x="13767" y="16958"/>
                      <a:pt x="13919" y="16958"/>
                    </a:cubicBezTo>
                    <a:cubicBezTo>
                      <a:pt x="14225" y="16958"/>
                      <a:pt x="14606" y="16461"/>
                      <a:pt x="14912" y="16213"/>
                    </a:cubicBezTo>
                    <a:cubicBezTo>
                      <a:pt x="15522" y="15965"/>
                      <a:pt x="16209" y="16958"/>
                      <a:pt x="16820" y="17206"/>
                    </a:cubicBezTo>
                    <a:cubicBezTo>
                      <a:pt x="17965" y="17827"/>
                      <a:pt x="19186" y="16461"/>
                      <a:pt x="20178" y="17455"/>
                    </a:cubicBezTo>
                    <a:cubicBezTo>
                      <a:pt x="20331" y="17827"/>
                      <a:pt x="20483" y="17827"/>
                      <a:pt x="20636" y="17827"/>
                    </a:cubicBezTo>
                    <a:cubicBezTo>
                      <a:pt x="21323" y="18075"/>
                      <a:pt x="21323" y="16213"/>
                      <a:pt x="21018" y="15468"/>
                    </a:cubicBezTo>
                    <a:cubicBezTo>
                      <a:pt x="20636" y="14599"/>
                      <a:pt x="20025" y="13855"/>
                      <a:pt x="20178" y="12861"/>
                    </a:cubicBezTo>
                    <a:cubicBezTo>
                      <a:pt x="20331" y="11993"/>
                      <a:pt x="21018" y="11496"/>
                      <a:pt x="21018" y="10751"/>
                    </a:cubicBezTo>
                    <a:cubicBezTo>
                      <a:pt x="21018" y="9386"/>
                      <a:pt x="19415" y="9137"/>
                      <a:pt x="19415" y="7896"/>
                    </a:cubicBezTo>
                    <a:cubicBezTo>
                      <a:pt x="19415" y="7648"/>
                      <a:pt x="19568" y="7151"/>
                      <a:pt x="19568" y="6779"/>
                    </a:cubicBezTo>
                    <a:cubicBezTo>
                      <a:pt x="19720" y="5786"/>
                      <a:pt x="19186" y="5041"/>
                      <a:pt x="18575" y="4544"/>
                    </a:cubicBezTo>
                    <a:cubicBezTo>
                      <a:pt x="18117" y="3924"/>
                      <a:pt x="17430" y="3675"/>
                      <a:pt x="16820" y="3179"/>
                    </a:cubicBezTo>
                    <a:cubicBezTo>
                      <a:pt x="16362" y="2682"/>
                      <a:pt x="15828" y="1813"/>
                      <a:pt x="15370" y="1068"/>
                    </a:cubicBezTo>
                    <a:cubicBezTo>
                      <a:pt x="14912" y="199"/>
                      <a:pt x="14225" y="-173"/>
                      <a:pt x="13614" y="75"/>
                    </a:cubicBezTo>
                    <a:cubicBezTo>
                      <a:pt x="13004" y="324"/>
                      <a:pt x="12469" y="1317"/>
                      <a:pt x="12851" y="2434"/>
                    </a:cubicBezTo>
                    <a:cubicBezTo>
                      <a:pt x="12011" y="2434"/>
                      <a:pt x="11401" y="3924"/>
                      <a:pt x="11553" y="5289"/>
                    </a:cubicBezTo>
                    <a:cubicBezTo>
                      <a:pt x="11553" y="5786"/>
                      <a:pt x="11706" y="6034"/>
                      <a:pt x="11706" y="6530"/>
                    </a:cubicBezTo>
                    <a:cubicBezTo>
                      <a:pt x="11706" y="7896"/>
                      <a:pt x="10561" y="8144"/>
                      <a:pt x="9951" y="7648"/>
                    </a:cubicBezTo>
                    <a:cubicBezTo>
                      <a:pt x="9264" y="7151"/>
                      <a:pt x="8653" y="6282"/>
                      <a:pt x="8042" y="6282"/>
                    </a:cubicBezTo>
                    <a:cubicBezTo>
                      <a:pt x="6592" y="6530"/>
                      <a:pt x="6287" y="10006"/>
                      <a:pt x="4989" y="10999"/>
                    </a:cubicBezTo>
                    <a:cubicBezTo>
                      <a:pt x="4455" y="11496"/>
                      <a:pt x="3692" y="11248"/>
                      <a:pt x="3234" y="10751"/>
                    </a:cubicBezTo>
                    <a:cubicBezTo>
                      <a:pt x="3234" y="10751"/>
                      <a:pt x="3387" y="15717"/>
                      <a:pt x="3539" y="16213"/>
                    </a:cubicBezTo>
                    <a:cubicBezTo>
                      <a:pt x="2394" y="16710"/>
                      <a:pt x="334" y="14351"/>
                      <a:pt x="28" y="17455"/>
                    </a:cubicBezTo>
                    <a:cubicBezTo>
                      <a:pt x="-277" y="20434"/>
                      <a:pt x="1936" y="21179"/>
                      <a:pt x="3081" y="19813"/>
                    </a:cubicBezTo>
                    <a:cubicBezTo>
                      <a:pt x="3539" y="20930"/>
                      <a:pt x="4303" y="21427"/>
                      <a:pt x="5295" y="20930"/>
                    </a:cubicBezTo>
                  </a:path>
                </a:pathLst>
              </a:custGeom>
              <a:solidFill>
                <a:srgbClr val="929292"/>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sp>
            <p:nvSpPr>
              <p:cNvPr id="190" name="Shape 3049">
                <a:extLst>
                  <a:ext uri="{FF2B5EF4-FFF2-40B4-BE49-F238E27FC236}">
                    <a16:creationId xmlns:a16="http://schemas.microsoft.com/office/drawing/2014/main" id="{73CB22DB-E101-4D14-9418-D681B9D4BD0D}"/>
                  </a:ext>
                </a:extLst>
              </p:cNvPr>
              <p:cNvSpPr/>
              <p:nvPr/>
            </p:nvSpPr>
            <p:spPr>
              <a:xfrm>
                <a:off x="2204002" y="1025470"/>
                <a:ext cx="246008" cy="281451"/>
              </a:xfrm>
              <a:custGeom>
                <a:avLst/>
                <a:gdLst/>
                <a:ahLst/>
                <a:cxnLst>
                  <a:cxn ang="0">
                    <a:pos x="wd2" y="hd2"/>
                  </a:cxn>
                  <a:cxn ang="5400000">
                    <a:pos x="wd2" y="hd2"/>
                  </a:cxn>
                  <a:cxn ang="10800000">
                    <a:pos x="wd2" y="hd2"/>
                  </a:cxn>
                  <a:cxn ang="16200000">
                    <a:pos x="wd2" y="hd2"/>
                  </a:cxn>
                </a:cxnLst>
                <a:rect l="0" t="0" r="r" b="b"/>
                <a:pathLst>
                  <a:path w="20342" h="21274" extrusionOk="0">
                    <a:moveTo>
                      <a:pt x="2084" y="6263"/>
                    </a:moveTo>
                    <a:cubicBezTo>
                      <a:pt x="2644" y="6497"/>
                      <a:pt x="2950" y="6966"/>
                      <a:pt x="2848" y="7387"/>
                    </a:cubicBezTo>
                    <a:cubicBezTo>
                      <a:pt x="2746" y="7856"/>
                      <a:pt x="1880" y="8043"/>
                      <a:pt x="1676" y="7669"/>
                    </a:cubicBezTo>
                    <a:cubicBezTo>
                      <a:pt x="1574" y="8746"/>
                      <a:pt x="1574" y="9824"/>
                      <a:pt x="1676" y="10808"/>
                    </a:cubicBezTo>
                    <a:cubicBezTo>
                      <a:pt x="1982" y="10808"/>
                      <a:pt x="2186" y="10808"/>
                      <a:pt x="2542" y="10808"/>
                    </a:cubicBezTo>
                    <a:cubicBezTo>
                      <a:pt x="2746" y="11511"/>
                      <a:pt x="2542" y="12401"/>
                      <a:pt x="1880" y="12869"/>
                    </a:cubicBezTo>
                    <a:cubicBezTo>
                      <a:pt x="2950" y="13760"/>
                      <a:pt x="3816" y="14837"/>
                      <a:pt x="4427" y="16009"/>
                    </a:cubicBezTo>
                    <a:cubicBezTo>
                      <a:pt x="5191" y="15540"/>
                      <a:pt x="5497" y="14697"/>
                      <a:pt x="6159" y="14135"/>
                    </a:cubicBezTo>
                    <a:cubicBezTo>
                      <a:pt x="6770" y="13525"/>
                      <a:pt x="8095" y="13572"/>
                      <a:pt x="8299" y="14322"/>
                    </a:cubicBezTo>
                    <a:cubicBezTo>
                      <a:pt x="8401" y="15118"/>
                      <a:pt x="7127" y="15728"/>
                      <a:pt x="7127" y="16524"/>
                    </a:cubicBezTo>
                    <a:cubicBezTo>
                      <a:pt x="8197" y="16290"/>
                      <a:pt x="9165" y="15540"/>
                      <a:pt x="9470" y="14650"/>
                    </a:cubicBezTo>
                    <a:cubicBezTo>
                      <a:pt x="9980" y="14228"/>
                      <a:pt x="10744" y="14650"/>
                      <a:pt x="11304" y="15025"/>
                    </a:cubicBezTo>
                    <a:cubicBezTo>
                      <a:pt x="11610" y="15212"/>
                      <a:pt x="11814" y="15446"/>
                      <a:pt x="12120" y="15634"/>
                    </a:cubicBezTo>
                    <a:cubicBezTo>
                      <a:pt x="12782" y="16102"/>
                      <a:pt x="13648" y="16899"/>
                      <a:pt x="13189" y="17695"/>
                    </a:cubicBezTo>
                    <a:cubicBezTo>
                      <a:pt x="14157" y="17695"/>
                      <a:pt x="14921" y="18586"/>
                      <a:pt x="14820" y="19335"/>
                    </a:cubicBezTo>
                    <a:cubicBezTo>
                      <a:pt x="14820" y="19570"/>
                      <a:pt x="14718" y="19757"/>
                      <a:pt x="14718" y="20038"/>
                    </a:cubicBezTo>
                    <a:cubicBezTo>
                      <a:pt x="14718" y="20319"/>
                      <a:pt x="14921" y="20647"/>
                      <a:pt x="15227" y="20835"/>
                    </a:cubicBezTo>
                    <a:cubicBezTo>
                      <a:pt x="15889" y="21303"/>
                      <a:pt x="16908" y="21397"/>
                      <a:pt x="17672" y="21116"/>
                    </a:cubicBezTo>
                    <a:cubicBezTo>
                      <a:pt x="18386" y="20788"/>
                      <a:pt x="18997" y="19945"/>
                      <a:pt x="18895" y="19148"/>
                    </a:cubicBezTo>
                    <a:cubicBezTo>
                      <a:pt x="19303" y="19335"/>
                      <a:pt x="19710" y="19570"/>
                      <a:pt x="20270" y="19757"/>
                    </a:cubicBezTo>
                    <a:cubicBezTo>
                      <a:pt x="20678" y="19054"/>
                      <a:pt x="19201" y="18258"/>
                      <a:pt x="19404" y="17602"/>
                    </a:cubicBezTo>
                    <a:cubicBezTo>
                      <a:pt x="19506" y="17414"/>
                      <a:pt x="19710" y="17180"/>
                      <a:pt x="19812" y="16899"/>
                    </a:cubicBezTo>
                    <a:cubicBezTo>
                      <a:pt x="20067" y="16430"/>
                      <a:pt x="19404" y="15915"/>
                      <a:pt x="18895" y="15634"/>
                    </a:cubicBezTo>
                    <a:cubicBezTo>
                      <a:pt x="18335" y="15306"/>
                      <a:pt x="17825" y="14744"/>
                      <a:pt x="18233" y="14228"/>
                    </a:cubicBezTo>
                    <a:cubicBezTo>
                      <a:pt x="17825" y="14463"/>
                      <a:pt x="17265" y="14041"/>
                      <a:pt x="17163" y="13666"/>
                    </a:cubicBezTo>
                    <a:cubicBezTo>
                      <a:pt x="17061" y="13244"/>
                      <a:pt x="17061" y="12776"/>
                      <a:pt x="17163" y="12401"/>
                    </a:cubicBezTo>
                    <a:cubicBezTo>
                      <a:pt x="17367" y="10995"/>
                      <a:pt x="17469" y="9355"/>
                      <a:pt x="16093" y="8653"/>
                    </a:cubicBezTo>
                    <a:cubicBezTo>
                      <a:pt x="15533" y="8371"/>
                      <a:pt x="14870" y="8231"/>
                      <a:pt x="14361" y="7950"/>
                    </a:cubicBezTo>
                    <a:cubicBezTo>
                      <a:pt x="13801" y="7669"/>
                      <a:pt x="13648" y="6872"/>
                      <a:pt x="14157" y="6591"/>
                    </a:cubicBezTo>
                    <a:cubicBezTo>
                      <a:pt x="13750" y="6778"/>
                      <a:pt x="13291" y="6450"/>
                      <a:pt x="13087" y="6076"/>
                    </a:cubicBezTo>
                    <a:cubicBezTo>
                      <a:pt x="12884" y="5654"/>
                      <a:pt x="12986" y="5326"/>
                      <a:pt x="12782" y="4904"/>
                    </a:cubicBezTo>
                    <a:cubicBezTo>
                      <a:pt x="12374" y="3920"/>
                      <a:pt x="10642" y="3639"/>
                      <a:pt x="9878" y="4529"/>
                    </a:cubicBezTo>
                    <a:cubicBezTo>
                      <a:pt x="9674" y="4717"/>
                      <a:pt x="9470" y="5092"/>
                      <a:pt x="9165" y="5092"/>
                    </a:cubicBezTo>
                    <a:cubicBezTo>
                      <a:pt x="8706" y="5185"/>
                      <a:pt x="8401" y="4717"/>
                      <a:pt x="8299" y="4201"/>
                    </a:cubicBezTo>
                    <a:cubicBezTo>
                      <a:pt x="8299" y="3827"/>
                      <a:pt x="8299" y="3358"/>
                      <a:pt x="7993" y="2936"/>
                    </a:cubicBezTo>
                    <a:cubicBezTo>
                      <a:pt x="7738" y="2749"/>
                      <a:pt x="7535" y="2749"/>
                      <a:pt x="7331" y="2561"/>
                    </a:cubicBezTo>
                    <a:cubicBezTo>
                      <a:pt x="6923" y="2046"/>
                      <a:pt x="7331" y="1390"/>
                      <a:pt x="6770" y="875"/>
                    </a:cubicBezTo>
                    <a:cubicBezTo>
                      <a:pt x="6363" y="406"/>
                      <a:pt x="5599" y="312"/>
                      <a:pt x="4987" y="172"/>
                    </a:cubicBezTo>
                    <a:cubicBezTo>
                      <a:pt x="3714" y="-16"/>
                      <a:pt x="2186" y="-203"/>
                      <a:pt x="1116" y="500"/>
                    </a:cubicBezTo>
                    <a:cubicBezTo>
                      <a:pt x="-922" y="1765"/>
                      <a:pt x="46" y="6685"/>
                      <a:pt x="2287" y="5092"/>
                    </a:cubicBezTo>
                    <a:cubicBezTo>
                      <a:pt x="2644" y="5607"/>
                      <a:pt x="2542" y="6076"/>
                      <a:pt x="2084" y="6263"/>
                    </a:cubicBezTo>
                  </a:path>
                </a:pathLst>
              </a:custGeom>
              <a:solidFill>
                <a:srgbClr val="929292"/>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sp>
            <p:nvSpPr>
              <p:cNvPr id="191" name="Shape 3050">
                <a:extLst>
                  <a:ext uri="{FF2B5EF4-FFF2-40B4-BE49-F238E27FC236}">
                    <a16:creationId xmlns:a16="http://schemas.microsoft.com/office/drawing/2014/main" id="{137242D4-AECF-4B7B-8537-04DF29660245}"/>
                  </a:ext>
                </a:extLst>
              </p:cNvPr>
              <p:cNvSpPr/>
              <p:nvPr/>
            </p:nvSpPr>
            <p:spPr>
              <a:xfrm>
                <a:off x="2311259" y="1281086"/>
                <a:ext cx="58255" cy="56545"/>
              </a:xfrm>
              <a:custGeom>
                <a:avLst/>
                <a:gdLst/>
                <a:ahLst/>
                <a:cxnLst>
                  <a:cxn ang="0">
                    <a:pos x="wd2" y="hd2"/>
                  </a:cxn>
                  <a:cxn ang="5400000">
                    <a:pos x="wd2" y="hd2"/>
                  </a:cxn>
                  <a:cxn ang="10800000">
                    <a:pos x="wd2" y="hd2"/>
                  </a:cxn>
                  <a:cxn ang="16200000">
                    <a:pos x="wd2" y="hd2"/>
                  </a:cxn>
                </a:cxnLst>
                <a:rect l="0" t="0" r="r" b="b"/>
                <a:pathLst>
                  <a:path w="21191" h="20569" extrusionOk="0">
                    <a:moveTo>
                      <a:pt x="46" y="8396"/>
                    </a:moveTo>
                    <a:cubicBezTo>
                      <a:pt x="46" y="9305"/>
                      <a:pt x="46" y="9987"/>
                      <a:pt x="728" y="10897"/>
                    </a:cubicBezTo>
                    <a:cubicBezTo>
                      <a:pt x="1183" y="11806"/>
                      <a:pt x="2547" y="11806"/>
                      <a:pt x="3456" y="12261"/>
                    </a:cubicBezTo>
                    <a:cubicBezTo>
                      <a:pt x="7322" y="13170"/>
                      <a:pt x="10732" y="15672"/>
                      <a:pt x="12096" y="19309"/>
                    </a:cubicBezTo>
                    <a:cubicBezTo>
                      <a:pt x="12096" y="19992"/>
                      <a:pt x="12551" y="20446"/>
                      <a:pt x="13006" y="20446"/>
                    </a:cubicBezTo>
                    <a:cubicBezTo>
                      <a:pt x="13915" y="20901"/>
                      <a:pt x="14370" y="19992"/>
                      <a:pt x="15507" y="19309"/>
                    </a:cubicBezTo>
                    <a:cubicBezTo>
                      <a:pt x="16871" y="17945"/>
                      <a:pt x="19145" y="17490"/>
                      <a:pt x="21191" y="17945"/>
                    </a:cubicBezTo>
                    <a:cubicBezTo>
                      <a:pt x="21191" y="14762"/>
                      <a:pt x="21191" y="11806"/>
                      <a:pt x="21191" y="8396"/>
                    </a:cubicBezTo>
                    <a:cubicBezTo>
                      <a:pt x="20282" y="8850"/>
                      <a:pt x="18690" y="7941"/>
                      <a:pt x="18235" y="7032"/>
                    </a:cubicBezTo>
                    <a:cubicBezTo>
                      <a:pt x="17780" y="6122"/>
                      <a:pt x="17780" y="5213"/>
                      <a:pt x="17326" y="3621"/>
                    </a:cubicBezTo>
                    <a:cubicBezTo>
                      <a:pt x="15962" y="-699"/>
                      <a:pt x="11642" y="-244"/>
                      <a:pt x="7776" y="438"/>
                    </a:cubicBezTo>
                    <a:cubicBezTo>
                      <a:pt x="2547" y="1802"/>
                      <a:pt x="-409" y="3166"/>
                      <a:pt x="46" y="8396"/>
                    </a:cubicBezTo>
                  </a:path>
                </a:pathLst>
              </a:custGeom>
              <a:solidFill>
                <a:srgbClr val="929292"/>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sp>
            <p:nvSpPr>
              <p:cNvPr id="192" name="Shape 3051">
                <a:extLst>
                  <a:ext uri="{FF2B5EF4-FFF2-40B4-BE49-F238E27FC236}">
                    <a16:creationId xmlns:a16="http://schemas.microsoft.com/office/drawing/2014/main" id="{3101752B-EC83-426C-8B93-019017FC3DD1}"/>
                  </a:ext>
                </a:extLst>
              </p:cNvPr>
              <p:cNvSpPr/>
              <p:nvPr/>
            </p:nvSpPr>
            <p:spPr>
              <a:xfrm>
                <a:off x="2186039" y="1307298"/>
                <a:ext cx="92447" cy="120107"/>
              </a:xfrm>
              <a:custGeom>
                <a:avLst/>
                <a:gdLst/>
                <a:ahLst/>
                <a:cxnLst>
                  <a:cxn ang="0">
                    <a:pos x="wd2" y="hd2"/>
                  </a:cxn>
                  <a:cxn ang="5400000">
                    <a:pos x="wd2" y="hd2"/>
                  </a:cxn>
                  <a:cxn ang="10800000">
                    <a:pos x="wd2" y="hd2"/>
                  </a:cxn>
                  <a:cxn ang="16200000">
                    <a:pos x="wd2" y="hd2"/>
                  </a:cxn>
                </a:cxnLst>
                <a:rect l="0" t="0" r="r" b="b"/>
                <a:pathLst>
                  <a:path w="19381" h="20336" extrusionOk="0">
                    <a:moveTo>
                      <a:pt x="10727" y="6795"/>
                    </a:moveTo>
                    <a:cubicBezTo>
                      <a:pt x="10984" y="6795"/>
                      <a:pt x="11498" y="6795"/>
                      <a:pt x="11755" y="7110"/>
                    </a:cubicBezTo>
                    <a:cubicBezTo>
                      <a:pt x="12012" y="7319"/>
                      <a:pt x="12269" y="7529"/>
                      <a:pt x="12269" y="7948"/>
                    </a:cubicBezTo>
                    <a:cubicBezTo>
                      <a:pt x="12269" y="8578"/>
                      <a:pt x="12269" y="9521"/>
                      <a:pt x="12269" y="10150"/>
                    </a:cubicBezTo>
                    <a:cubicBezTo>
                      <a:pt x="12269" y="10780"/>
                      <a:pt x="12527" y="11723"/>
                      <a:pt x="13427" y="12143"/>
                    </a:cubicBezTo>
                    <a:cubicBezTo>
                      <a:pt x="13684" y="12352"/>
                      <a:pt x="14198" y="12352"/>
                      <a:pt x="14455" y="12562"/>
                    </a:cubicBezTo>
                    <a:cubicBezTo>
                      <a:pt x="15227" y="12981"/>
                      <a:pt x="15227" y="13925"/>
                      <a:pt x="15484" y="14554"/>
                    </a:cubicBezTo>
                    <a:cubicBezTo>
                      <a:pt x="15869" y="15813"/>
                      <a:pt x="16641" y="17176"/>
                      <a:pt x="17669" y="18014"/>
                    </a:cubicBezTo>
                    <a:cubicBezTo>
                      <a:pt x="18569" y="18748"/>
                      <a:pt x="19598" y="19378"/>
                      <a:pt x="19341" y="20216"/>
                    </a:cubicBezTo>
                    <a:cubicBezTo>
                      <a:pt x="17412" y="20531"/>
                      <a:pt x="15484" y="20216"/>
                      <a:pt x="13941" y="19378"/>
                    </a:cubicBezTo>
                    <a:cubicBezTo>
                      <a:pt x="13684" y="19168"/>
                      <a:pt x="13427" y="19168"/>
                      <a:pt x="13169" y="18958"/>
                    </a:cubicBezTo>
                    <a:cubicBezTo>
                      <a:pt x="12912" y="18748"/>
                      <a:pt x="12912" y="18329"/>
                      <a:pt x="12912" y="17805"/>
                    </a:cubicBezTo>
                    <a:cubicBezTo>
                      <a:pt x="12912" y="17176"/>
                      <a:pt x="12269" y="16337"/>
                      <a:pt x="11498" y="16127"/>
                    </a:cubicBezTo>
                    <a:cubicBezTo>
                      <a:pt x="10727" y="15813"/>
                      <a:pt x="9569" y="16337"/>
                      <a:pt x="9569" y="16966"/>
                    </a:cubicBezTo>
                    <a:cubicBezTo>
                      <a:pt x="8027" y="15813"/>
                      <a:pt x="5327" y="15393"/>
                      <a:pt x="4812" y="13715"/>
                    </a:cubicBezTo>
                    <a:cubicBezTo>
                      <a:pt x="4427" y="12562"/>
                      <a:pt x="4941" y="11199"/>
                      <a:pt x="4427" y="10360"/>
                    </a:cubicBezTo>
                    <a:cubicBezTo>
                      <a:pt x="3784" y="9521"/>
                      <a:pt x="2627" y="8997"/>
                      <a:pt x="2627" y="8158"/>
                    </a:cubicBezTo>
                    <a:cubicBezTo>
                      <a:pt x="2627" y="7739"/>
                      <a:pt x="3141" y="7319"/>
                      <a:pt x="3141" y="6585"/>
                    </a:cubicBezTo>
                    <a:cubicBezTo>
                      <a:pt x="3398" y="5537"/>
                      <a:pt x="1469" y="4593"/>
                      <a:pt x="1855" y="3335"/>
                    </a:cubicBezTo>
                    <a:cubicBezTo>
                      <a:pt x="1855" y="3125"/>
                      <a:pt x="2112" y="2706"/>
                      <a:pt x="1855" y="2496"/>
                    </a:cubicBezTo>
                    <a:cubicBezTo>
                      <a:pt x="1469" y="2181"/>
                      <a:pt x="1212" y="2181"/>
                      <a:pt x="955" y="1972"/>
                    </a:cubicBezTo>
                    <a:cubicBezTo>
                      <a:pt x="-2002" y="923"/>
                      <a:pt x="2627" y="-1069"/>
                      <a:pt x="5069" y="714"/>
                    </a:cubicBezTo>
                    <a:cubicBezTo>
                      <a:pt x="7127" y="2496"/>
                      <a:pt x="7769" y="6585"/>
                      <a:pt x="10727" y="6795"/>
                    </a:cubicBezTo>
                  </a:path>
                </a:pathLst>
              </a:custGeom>
              <a:solidFill>
                <a:srgbClr val="929292"/>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sp>
            <p:nvSpPr>
              <p:cNvPr id="193" name="Shape 3052">
                <a:extLst>
                  <a:ext uri="{FF2B5EF4-FFF2-40B4-BE49-F238E27FC236}">
                    <a16:creationId xmlns:a16="http://schemas.microsoft.com/office/drawing/2014/main" id="{5FAD4A9F-C12B-43E7-A3B8-3CC6EEBAE59A}"/>
                  </a:ext>
                </a:extLst>
              </p:cNvPr>
              <p:cNvSpPr/>
              <p:nvPr/>
            </p:nvSpPr>
            <p:spPr>
              <a:xfrm>
                <a:off x="2242004" y="1468425"/>
                <a:ext cx="280252" cy="258442"/>
              </a:xfrm>
              <a:custGeom>
                <a:avLst/>
                <a:gdLst/>
                <a:ahLst/>
                <a:cxnLst>
                  <a:cxn ang="0">
                    <a:pos x="wd2" y="hd2"/>
                  </a:cxn>
                  <a:cxn ang="5400000">
                    <a:pos x="wd2" y="hd2"/>
                  </a:cxn>
                  <a:cxn ang="10800000">
                    <a:pos x="wd2" y="hd2"/>
                  </a:cxn>
                  <a:cxn ang="16200000">
                    <a:pos x="wd2" y="hd2"/>
                  </a:cxn>
                </a:cxnLst>
                <a:rect l="0" t="0" r="r" b="b"/>
                <a:pathLst>
                  <a:path w="21184" h="21370" extrusionOk="0">
                    <a:moveTo>
                      <a:pt x="334" y="4191"/>
                    </a:moveTo>
                    <a:cubicBezTo>
                      <a:pt x="334" y="4548"/>
                      <a:pt x="334" y="4854"/>
                      <a:pt x="427" y="5159"/>
                    </a:cubicBezTo>
                    <a:cubicBezTo>
                      <a:pt x="662" y="5618"/>
                      <a:pt x="1318" y="5618"/>
                      <a:pt x="1411" y="6025"/>
                    </a:cubicBezTo>
                    <a:cubicBezTo>
                      <a:pt x="1646" y="6687"/>
                      <a:pt x="334" y="7197"/>
                      <a:pt x="662" y="7859"/>
                    </a:cubicBezTo>
                    <a:cubicBezTo>
                      <a:pt x="943" y="7961"/>
                      <a:pt x="1224" y="8063"/>
                      <a:pt x="1505" y="7961"/>
                    </a:cubicBezTo>
                    <a:cubicBezTo>
                      <a:pt x="1505" y="8369"/>
                      <a:pt x="1505" y="8827"/>
                      <a:pt x="1646" y="9235"/>
                    </a:cubicBezTo>
                    <a:cubicBezTo>
                      <a:pt x="2114" y="9133"/>
                      <a:pt x="2911" y="9337"/>
                      <a:pt x="2723" y="9897"/>
                    </a:cubicBezTo>
                    <a:cubicBezTo>
                      <a:pt x="2630" y="10101"/>
                      <a:pt x="2302" y="10203"/>
                      <a:pt x="2114" y="10304"/>
                    </a:cubicBezTo>
                    <a:cubicBezTo>
                      <a:pt x="1927" y="10406"/>
                      <a:pt x="1739" y="10712"/>
                      <a:pt x="1833" y="10967"/>
                    </a:cubicBezTo>
                    <a:cubicBezTo>
                      <a:pt x="2302" y="11374"/>
                      <a:pt x="2817" y="11782"/>
                      <a:pt x="3286" y="12240"/>
                    </a:cubicBezTo>
                    <a:cubicBezTo>
                      <a:pt x="3286" y="12444"/>
                      <a:pt x="3379" y="12648"/>
                      <a:pt x="3379" y="12852"/>
                    </a:cubicBezTo>
                    <a:cubicBezTo>
                      <a:pt x="3707" y="12852"/>
                      <a:pt x="3988" y="12852"/>
                      <a:pt x="4269" y="12852"/>
                    </a:cubicBezTo>
                    <a:cubicBezTo>
                      <a:pt x="4269" y="13616"/>
                      <a:pt x="5253" y="14023"/>
                      <a:pt x="5769" y="13514"/>
                    </a:cubicBezTo>
                    <a:cubicBezTo>
                      <a:pt x="5956" y="13820"/>
                      <a:pt x="6050" y="14125"/>
                      <a:pt x="5956" y="14584"/>
                    </a:cubicBezTo>
                    <a:cubicBezTo>
                      <a:pt x="6331" y="14482"/>
                      <a:pt x="6518" y="14889"/>
                      <a:pt x="6940" y="15093"/>
                    </a:cubicBezTo>
                    <a:cubicBezTo>
                      <a:pt x="7924" y="15755"/>
                      <a:pt x="9283" y="14380"/>
                      <a:pt x="10173" y="15195"/>
                    </a:cubicBezTo>
                    <a:cubicBezTo>
                      <a:pt x="10361" y="16061"/>
                      <a:pt x="10689" y="16825"/>
                      <a:pt x="10876" y="17691"/>
                    </a:cubicBezTo>
                    <a:cubicBezTo>
                      <a:pt x="11157" y="18659"/>
                      <a:pt x="11345" y="19576"/>
                      <a:pt x="11532" y="20544"/>
                    </a:cubicBezTo>
                    <a:cubicBezTo>
                      <a:pt x="12141" y="20544"/>
                      <a:pt x="12516" y="21104"/>
                      <a:pt x="13031" y="21308"/>
                    </a:cubicBezTo>
                    <a:cubicBezTo>
                      <a:pt x="13500" y="21512"/>
                      <a:pt x="14390" y="21206"/>
                      <a:pt x="14203" y="20544"/>
                    </a:cubicBezTo>
                    <a:cubicBezTo>
                      <a:pt x="15280" y="21308"/>
                      <a:pt x="16686" y="21512"/>
                      <a:pt x="17857" y="21104"/>
                    </a:cubicBezTo>
                    <a:cubicBezTo>
                      <a:pt x="18326" y="20340"/>
                      <a:pt x="18513" y="19576"/>
                      <a:pt x="18841" y="18761"/>
                    </a:cubicBezTo>
                    <a:cubicBezTo>
                      <a:pt x="18935" y="18659"/>
                      <a:pt x="18935" y="18404"/>
                      <a:pt x="19029" y="18303"/>
                    </a:cubicBezTo>
                    <a:cubicBezTo>
                      <a:pt x="19122" y="17997"/>
                      <a:pt x="19216" y="17589"/>
                      <a:pt x="19404" y="17233"/>
                    </a:cubicBezTo>
                    <a:cubicBezTo>
                      <a:pt x="19732" y="16418"/>
                      <a:pt x="20387" y="15348"/>
                      <a:pt x="21184" y="15755"/>
                    </a:cubicBezTo>
                    <a:cubicBezTo>
                      <a:pt x="20575" y="14889"/>
                      <a:pt x="19732" y="14125"/>
                      <a:pt x="18841" y="13616"/>
                    </a:cubicBezTo>
                    <a:cubicBezTo>
                      <a:pt x="19029" y="12138"/>
                      <a:pt x="19310" y="10508"/>
                      <a:pt x="19216" y="9031"/>
                    </a:cubicBezTo>
                    <a:cubicBezTo>
                      <a:pt x="19122" y="6891"/>
                      <a:pt x="18420" y="4752"/>
                      <a:pt x="19029" y="2714"/>
                    </a:cubicBezTo>
                    <a:cubicBezTo>
                      <a:pt x="18326" y="2612"/>
                      <a:pt x="17857" y="1950"/>
                      <a:pt x="17248" y="1542"/>
                    </a:cubicBezTo>
                    <a:cubicBezTo>
                      <a:pt x="16873" y="1237"/>
                      <a:pt x="16264" y="1135"/>
                      <a:pt x="15796" y="880"/>
                    </a:cubicBezTo>
                    <a:cubicBezTo>
                      <a:pt x="14999" y="676"/>
                      <a:pt x="14109" y="472"/>
                      <a:pt x="13312" y="167"/>
                    </a:cubicBezTo>
                    <a:cubicBezTo>
                      <a:pt x="12938" y="65"/>
                      <a:pt x="12516" y="-88"/>
                      <a:pt x="12141" y="65"/>
                    </a:cubicBezTo>
                    <a:cubicBezTo>
                      <a:pt x="11954" y="167"/>
                      <a:pt x="11673" y="269"/>
                      <a:pt x="11438" y="269"/>
                    </a:cubicBezTo>
                    <a:cubicBezTo>
                      <a:pt x="10970" y="370"/>
                      <a:pt x="10454" y="65"/>
                      <a:pt x="9986" y="65"/>
                    </a:cubicBezTo>
                    <a:cubicBezTo>
                      <a:pt x="9470" y="65"/>
                      <a:pt x="9002" y="778"/>
                      <a:pt x="9377" y="1135"/>
                    </a:cubicBezTo>
                    <a:cubicBezTo>
                      <a:pt x="8486" y="880"/>
                      <a:pt x="7643" y="1644"/>
                      <a:pt x="7502" y="2612"/>
                    </a:cubicBezTo>
                    <a:cubicBezTo>
                      <a:pt x="7502" y="3121"/>
                      <a:pt x="7737" y="3631"/>
                      <a:pt x="7643" y="4191"/>
                    </a:cubicBezTo>
                    <a:cubicBezTo>
                      <a:pt x="7502" y="4701"/>
                      <a:pt x="7221" y="5363"/>
                      <a:pt x="6753" y="5261"/>
                    </a:cubicBezTo>
                    <a:cubicBezTo>
                      <a:pt x="6846" y="5720"/>
                      <a:pt x="6940" y="6025"/>
                      <a:pt x="7034" y="6331"/>
                    </a:cubicBezTo>
                    <a:cubicBezTo>
                      <a:pt x="6659" y="7095"/>
                      <a:pt x="5956" y="7859"/>
                      <a:pt x="5347" y="7401"/>
                    </a:cubicBezTo>
                    <a:cubicBezTo>
                      <a:pt x="5160" y="7299"/>
                      <a:pt x="5066" y="6993"/>
                      <a:pt x="4972" y="6687"/>
                    </a:cubicBezTo>
                    <a:cubicBezTo>
                      <a:pt x="4691" y="5618"/>
                      <a:pt x="4457" y="4446"/>
                      <a:pt x="4597" y="3376"/>
                    </a:cubicBezTo>
                    <a:cubicBezTo>
                      <a:pt x="3895" y="3682"/>
                      <a:pt x="3098" y="3121"/>
                      <a:pt x="2395" y="2714"/>
                    </a:cubicBezTo>
                    <a:cubicBezTo>
                      <a:pt x="1927" y="2306"/>
                      <a:pt x="1130" y="1338"/>
                      <a:pt x="334" y="1746"/>
                    </a:cubicBezTo>
                    <a:cubicBezTo>
                      <a:pt x="-416" y="2052"/>
                      <a:pt x="334" y="3478"/>
                      <a:pt x="334" y="4191"/>
                    </a:cubicBezTo>
                  </a:path>
                </a:pathLst>
              </a:custGeom>
              <a:solidFill>
                <a:srgbClr val="929292"/>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sp>
            <p:nvSpPr>
              <p:cNvPr id="194" name="Shape 3053">
                <a:extLst>
                  <a:ext uri="{FF2B5EF4-FFF2-40B4-BE49-F238E27FC236}">
                    <a16:creationId xmlns:a16="http://schemas.microsoft.com/office/drawing/2014/main" id="{9B7B1368-16F7-4913-9059-8ECF530961EA}"/>
                  </a:ext>
                </a:extLst>
              </p:cNvPr>
              <p:cNvSpPr/>
              <p:nvPr/>
            </p:nvSpPr>
            <p:spPr>
              <a:xfrm>
                <a:off x="2513868" y="1635030"/>
                <a:ext cx="117487" cy="150821"/>
              </a:xfrm>
              <a:custGeom>
                <a:avLst/>
                <a:gdLst/>
                <a:ahLst/>
                <a:cxnLst>
                  <a:cxn ang="0">
                    <a:pos x="wd2" y="hd2"/>
                  </a:cxn>
                  <a:cxn ang="5400000">
                    <a:pos x="wd2" y="hd2"/>
                  </a:cxn>
                  <a:cxn ang="10800000">
                    <a:pos x="wd2" y="hd2"/>
                  </a:cxn>
                  <a:cxn ang="16200000">
                    <a:pos x="wd2" y="hd2"/>
                  </a:cxn>
                </a:cxnLst>
                <a:rect l="0" t="0" r="r" b="b"/>
                <a:pathLst>
                  <a:path w="21256" h="21416" extrusionOk="0">
                    <a:moveTo>
                      <a:pt x="10960" y="518"/>
                    </a:moveTo>
                    <a:cubicBezTo>
                      <a:pt x="11407" y="518"/>
                      <a:pt x="11631" y="343"/>
                      <a:pt x="12191" y="167"/>
                    </a:cubicBezTo>
                    <a:cubicBezTo>
                      <a:pt x="13310" y="-184"/>
                      <a:pt x="14989" y="-8"/>
                      <a:pt x="15660" y="957"/>
                    </a:cubicBezTo>
                    <a:cubicBezTo>
                      <a:pt x="16667" y="1660"/>
                      <a:pt x="16667" y="2977"/>
                      <a:pt x="15884" y="3855"/>
                    </a:cubicBezTo>
                    <a:cubicBezTo>
                      <a:pt x="17563" y="4206"/>
                      <a:pt x="19241" y="5172"/>
                      <a:pt x="19241" y="6314"/>
                    </a:cubicBezTo>
                    <a:cubicBezTo>
                      <a:pt x="19913" y="6050"/>
                      <a:pt x="20584" y="6665"/>
                      <a:pt x="21032" y="7016"/>
                    </a:cubicBezTo>
                    <a:cubicBezTo>
                      <a:pt x="21256" y="7543"/>
                      <a:pt x="21256" y="8070"/>
                      <a:pt x="21256" y="8860"/>
                    </a:cubicBezTo>
                    <a:cubicBezTo>
                      <a:pt x="21256" y="10177"/>
                      <a:pt x="21256" y="11406"/>
                      <a:pt x="21032" y="12899"/>
                    </a:cubicBezTo>
                    <a:cubicBezTo>
                      <a:pt x="21032" y="13075"/>
                      <a:pt x="21032" y="13426"/>
                      <a:pt x="20808" y="13601"/>
                    </a:cubicBezTo>
                    <a:cubicBezTo>
                      <a:pt x="20584" y="13865"/>
                      <a:pt x="20584" y="13865"/>
                      <a:pt x="20361" y="14040"/>
                    </a:cubicBezTo>
                    <a:cubicBezTo>
                      <a:pt x="19689" y="14743"/>
                      <a:pt x="20584" y="15709"/>
                      <a:pt x="20808" y="16587"/>
                    </a:cubicBezTo>
                    <a:cubicBezTo>
                      <a:pt x="21256" y="17465"/>
                      <a:pt x="21032" y="18606"/>
                      <a:pt x="20137" y="19309"/>
                    </a:cubicBezTo>
                    <a:cubicBezTo>
                      <a:pt x="18906" y="19923"/>
                      <a:pt x="17339" y="19923"/>
                      <a:pt x="15660" y="19923"/>
                    </a:cubicBezTo>
                    <a:cubicBezTo>
                      <a:pt x="14317" y="19923"/>
                      <a:pt x="12638" y="20275"/>
                      <a:pt x="11967" y="21416"/>
                    </a:cubicBezTo>
                    <a:cubicBezTo>
                      <a:pt x="10960" y="20977"/>
                      <a:pt x="9840" y="20450"/>
                      <a:pt x="9057" y="19923"/>
                    </a:cubicBezTo>
                    <a:cubicBezTo>
                      <a:pt x="8386" y="19133"/>
                      <a:pt x="7714" y="18255"/>
                      <a:pt x="8162" y="17465"/>
                    </a:cubicBezTo>
                    <a:cubicBezTo>
                      <a:pt x="5811" y="16938"/>
                      <a:pt x="3461" y="16060"/>
                      <a:pt x="1559" y="14743"/>
                    </a:cubicBezTo>
                    <a:cubicBezTo>
                      <a:pt x="1335" y="14567"/>
                      <a:pt x="1335" y="14567"/>
                      <a:pt x="1111" y="14392"/>
                    </a:cubicBezTo>
                    <a:cubicBezTo>
                      <a:pt x="663" y="13865"/>
                      <a:pt x="1782" y="13250"/>
                      <a:pt x="2342" y="12899"/>
                    </a:cubicBezTo>
                    <a:cubicBezTo>
                      <a:pt x="3014" y="12196"/>
                      <a:pt x="2566" y="11406"/>
                      <a:pt x="2566" y="10528"/>
                    </a:cubicBezTo>
                    <a:cubicBezTo>
                      <a:pt x="2342" y="9738"/>
                      <a:pt x="3014" y="8684"/>
                      <a:pt x="3909" y="8684"/>
                    </a:cubicBezTo>
                    <a:cubicBezTo>
                      <a:pt x="2790" y="8509"/>
                      <a:pt x="1559" y="8070"/>
                      <a:pt x="887" y="7543"/>
                    </a:cubicBezTo>
                    <a:cubicBezTo>
                      <a:pt x="-8" y="7016"/>
                      <a:pt x="-344" y="5875"/>
                      <a:pt x="439" y="5172"/>
                    </a:cubicBezTo>
                    <a:cubicBezTo>
                      <a:pt x="663" y="4821"/>
                      <a:pt x="1111" y="4645"/>
                      <a:pt x="1559" y="4470"/>
                    </a:cubicBezTo>
                    <a:cubicBezTo>
                      <a:pt x="2006" y="4031"/>
                      <a:pt x="2006" y="3504"/>
                      <a:pt x="2006" y="3153"/>
                    </a:cubicBezTo>
                    <a:cubicBezTo>
                      <a:pt x="2006" y="2977"/>
                      <a:pt x="2006" y="2977"/>
                      <a:pt x="2006" y="2801"/>
                    </a:cubicBezTo>
                    <a:cubicBezTo>
                      <a:pt x="2006" y="2626"/>
                      <a:pt x="2566" y="2362"/>
                      <a:pt x="2790" y="2187"/>
                    </a:cubicBezTo>
                    <a:cubicBezTo>
                      <a:pt x="5588" y="957"/>
                      <a:pt x="8162" y="343"/>
                      <a:pt x="10960" y="518"/>
                    </a:cubicBezTo>
                  </a:path>
                </a:pathLst>
              </a:custGeom>
              <a:solidFill>
                <a:srgbClr val="929292"/>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sp>
            <p:nvSpPr>
              <p:cNvPr id="195" name="Shape 3054">
                <a:extLst>
                  <a:ext uri="{FF2B5EF4-FFF2-40B4-BE49-F238E27FC236}">
                    <a16:creationId xmlns:a16="http://schemas.microsoft.com/office/drawing/2014/main" id="{D0ED27D2-8FF4-4E54-A7F3-2B4916807EF0}"/>
                  </a:ext>
                </a:extLst>
              </p:cNvPr>
              <p:cNvSpPr/>
              <p:nvPr/>
            </p:nvSpPr>
            <p:spPr>
              <a:xfrm>
                <a:off x="2507194" y="1419366"/>
                <a:ext cx="621038" cy="383658"/>
              </a:xfrm>
              <a:custGeom>
                <a:avLst/>
                <a:gdLst/>
                <a:ahLst/>
                <a:cxnLst>
                  <a:cxn ang="0">
                    <a:pos x="wd2" y="hd2"/>
                  </a:cxn>
                  <a:cxn ang="5400000">
                    <a:pos x="wd2" y="hd2"/>
                  </a:cxn>
                  <a:cxn ang="10800000">
                    <a:pos x="wd2" y="hd2"/>
                  </a:cxn>
                  <a:cxn ang="16200000">
                    <a:pos x="wd2" y="hd2"/>
                  </a:cxn>
                </a:cxnLst>
                <a:rect l="0" t="0" r="r" b="b"/>
                <a:pathLst>
                  <a:path w="21129" h="21281" extrusionOk="0">
                    <a:moveTo>
                      <a:pt x="2607" y="660"/>
                    </a:moveTo>
                    <a:cubicBezTo>
                      <a:pt x="3006" y="866"/>
                      <a:pt x="3405" y="1072"/>
                      <a:pt x="3741" y="1450"/>
                    </a:cubicBezTo>
                    <a:cubicBezTo>
                      <a:pt x="3846" y="1519"/>
                      <a:pt x="3972" y="1656"/>
                      <a:pt x="4014" y="1862"/>
                    </a:cubicBezTo>
                    <a:cubicBezTo>
                      <a:pt x="4056" y="2034"/>
                      <a:pt x="4056" y="2102"/>
                      <a:pt x="4098" y="2240"/>
                    </a:cubicBezTo>
                    <a:cubicBezTo>
                      <a:pt x="4140" y="2308"/>
                      <a:pt x="4182" y="2308"/>
                      <a:pt x="4287" y="2377"/>
                    </a:cubicBezTo>
                    <a:cubicBezTo>
                      <a:pt x="4813" y="2652"/>
                      <a:pt x="5170" y="3545"/>
                      <a:pt x="5107" y="4472"/>
                    </a:cubicBezTo>
                    <a:cubicBezTo>
                      <a:pt x="5863" y="4094"/>
                      <a:pt x="6620" y="3819"/>
                      <a:pt x="7418" y="3682"/>
                    </a:cubicBezTo>
                    <a:cubicBezTo>
                      <a:pt x="7670" y="4403"/>
                      <a:pt x="7944" y="5193"/>
                      <a:pt x="7796" y="5983"/>
                    </a:cubicBezTo>
                    <a:cubicBezTo>
                      <a:pt x="8028" y="5846"/>
                      <a:pt x="8238" y="5983"/>
                      <a:pt x="8469" y="6120"/>
                    </a:cubicBezTo>
                    <a:cubicBezTo>
                      <a:pt x="8784" y="6326"/>
                      <a:pt x="9036" y="6567"/>
                      <a:pt x="9351" y="6704"/>
                    </a:cubicBezTo>
                    <a:cubicBezTo>
                      <a:pt x="9435" y="6773"/>
                      <a:pt x="9519" y="6841"/>
                      <a:pt x="9561" y="6910"/>
                    </a:cubicBezTo>
                    <a:cubicBezTo>
                      <a:pt x="9709" y="7288"/>
                      <a:pt x="9372" y="7631"/>
                      <a:pt x="9162" y="7631"/>
                    </a:cubicBezTo>
                    <a:cubicBezTo>
                      <a:pt x="8931" y="7631"/>
                      <a:pt x="8637" y="7563"/>
                      <a:pt x="8469" y="7940"/>
                    </a:cubicBezTo>
                    <a:cubicBezTo>
                      <a:pt x="8511" y="8078"/>
                      <a:pt x="8595" y="8215"/>
                      <a:pt x="8679" y="8284"/>
                    </a:cubicBezTo>
                    <a:cubicBezTo>
                      <a:pt x="8595" y="8490"/>
                      <a:pt x="8511" y="8730"/>
                      <a:pt x="8385" y="9005"/>
                    </a:cubicBezTo>
                    <a:cubicBezTo>
                      <a:pt x="8511" y="9142"/>
                      <a:pt x="8637" y="9211"/>
                      <a:pt x="8784" y="9211"/>
                    </a:cubicBezTo>
                    <a:cubicBezTo>
                      <a:pt x="8679" y="9726"/>
                      <a:pt x="8994" y="10104"/>
                      <a:pt x="9309" y="10310"/>
                    </a:cubicBezTo>
                    <a:cubicBezTo>
                      <a:pt x="9561" y="10516"/>
                      <a:pt x="9919" y="11031"/>
                      <a:pt x="9751" y="11443"/>
                    </a:cubicBezTo>
                    <a:cubicBezTo>
                      <a:pt x="10003" y="11100"/>
                      <a:pt x="10360" y="11615"/>
                      <a:pt x="10591" y="11958"/>
                    </a:cubicBezTo>
                    <a:cubicBezTo>
                      <a:pt x="10885" y="12336"/>
                      <a:pt x="11242" y="12542"/>
                      <a:pt x="11600" y="12817"/>
                    </a:cubicBezTo>
                    <a:cubicBezTo>
                      <a:pt x="12167" y="13194"/>
                      <a:pt x="12776" y="13538"/>
                      <a:pt x="13365" y="13915"/>
                    </a:cubicBezTo>
                    <a:cubicBezTo>
                      <a:pt x="13449" y="13778"/>
                      <a:pt x="13491" y="13606"/>
                      <a:pt x="13533" y="13469"/>
                    </a:cubicBezTo>
                    <a:cubicBezTo>
                      <a:pt x="14016" y="13057"/>
                      <a:pt x="14499" y="12542"/>
                      <a:pt x="14982" y="12095"/>
                    </a:cubicBezTo>
                    <a:cubicBezTo>
                      <a:pt x="15529" y="11615"/>
                      <a:pt x="16054" y="11100"/>
                      <a:pt x="16663" y="11100"/>
                    </a:cubicBezTo>
                    <a:cubicBezTo>
                      <a:pt x="16789" y="11100"/>
                      <a:pt x="16937" y="11100"/>
                      <a:pt x="17063" y="11100"/>
                    </a:cubicBezTo>
                    <a:cubicBezTo>
                      <a:pt x="17189" y="11100"/>
                      <a:pt x="17336" y="10962"/>
                      <a:pt x="17462" y="10962"/>
                    </a:cubicBezTo>
                    <a:cubicBezTo>
                      <a:pt x="17945" y="10722"/>
                      <a:pt x="18470" y="10722"/>
                      <a:pt x="18954" y="11100"/>
                    </a:cubicBezTo>
                    <a:cubicBezTo>
                      <a:pt x="19143" y="11237"/>
                      <a:pt x="19311" y="11374"/>
                      <a:pt x="19437" y="11546"/>
                    </a:cubicBezTo>
                    <a:cubicBezTo>
                      <a:pt x="19626" y="11683"/>
                      <a:pt x="19794" y="11889"/>
                      <a:pt x="19962" y="12027"/>
                    </a:cubicBezTo>
                    <a:cubicBezTo>
                      <a:pt x="20235" y="12336"/>
                      <a:pt x="20551" y="12679"/>
                      <a:pt x="20509" y="13263"/>
                    </a:cubicBezTo>
                    <a:cubicBezTo>
                      <a:pt x="20635" y="13332"/>
                      <a:pt x="20719" y="13400"/>
                      <a:pt x="20845" y="13469"/>
                    </a:cubicBezTo>
                    <a:cubicBezTo>
                      <a:pt x="20803" y="14259"/>
                      <a:pt x="20803" y="14980"/>
                      <a:pt x="20761" y="15770"/>
                    </a:cubicBezTo>
                    <a:cubicBezTo>
                      <a:pt x="20761" y="15839"/>
                      <a:pt x="20761" y="15839"/>
                      <a:pt x="20761" y="15907"/>
                    </a:cubicBezTo>
                    <a:cubicBezTo>
                      <a:pt x="20803" y="16079"/>
                      <a:pt x="20887" y="16079"/>
                      <a:pt x="20992" y="16148"/>
                    </a:cubicBezTo>
                    <a:cubicBezTo>
                      <a:pt x="21391" y="16560"/>
                      <a:pt x="20761" y="17727"/>
                      <a:pt x="21076" y="18242"/>
                    </a:cubicBezTo>
                    <a:cubicBezTo>
                      <a:pt x="20761" y="17933"/>
                      <a:pt x="20361" y="18277"/>
                      <a:pt x="20235" y="18792"/>
                    </a:cubicBezTo>
                    <a:cubicBezTo>
                      <a:pt x="20109" y="19273"/>
                      <a:pt x="20193" y="19891"/>
                      <a:pt x="20277" y="20474"/>
                    </a:cubicBezTo>
                    <a:cubicBezTo>
                      <a:pt x="19710" y="20543"/>
                      <a:pt x="19143" y="20612"/>
                      <a:pt x="18512" y="20680"/>
                    </a:cubicBezTo>
                    <a:cubicBezTo>
                      <a:pt x="18512" y="20818"/>
                      <a:pt x="18512" y="21024"/>
                      <a:pt x="18512" y="21196"/>
                    </a:cubicBezTo>
                    <a:cubicBezTo>
                      <a:pt x="18113" y="21539"/>
                      <a:pt x="17672" y="20749"/>
                      <a:pt x="17189" y="20612"/>
                    </a:cubicBezTo>
                    <a:cubicBezTo>
                      <a:pt x="16705" y="20474"/>
                      <a:pt x="16180" y="21127"/>
                      <a:pt x="15697" y="20955"/>
                    </a:cubicBezTo>
                    <a:cubicBezTo>
                      <a:pt x="15529" y="20887"/>
                      <a:pt x="15340" y="20749"/>
                      <a:pt x="15172" y="20749"/>
                    </a:cubicBezTo>
                    <a:cubicBezTo>
                      <a:pt x="14940" y="20680"/>
                      <a:pt x="14730" y="20818"/>
                      <a:pt x="14499" y="20887"/>
                    </a:cubicBezTo>
                    <a:cubicBezTo>
                      <a:pt x="14142" y="21024"/>
                      <a:pt x="13806" y="21024"/>
                      <a:pt x="13449" y="21024"/>
                    </a:cubicBezTo>
                    <a:cubicBezTo>
                      <a:pt x="13091" y="21024"/>
                      <a:pt x="12734" y="21024"/>
                      <a:pt x="12398" y="20955"/>
                    </a:cubicBezTo>
                    <a:cubicBezTo>
                      <a:pt x="11999" y="20955"/>
                      <a:pt x="11600" y="20887"/>
                      <a:pt x="11200" y="20818"/>
                    </a:cubicBezTo>
                    <a:cubicBezTo>
                      <a:pt x="10801" y="20749"/>
                      <a:pt x="10360" y="20749"/>
                      <a:pt x="9961" y="20680"/>
                    </a:cubicBezTo>
                    <a:cubicBezTo>
                      <a:pt x="9919" y="20474"/>
                      <a:pt x="9877" y="20303"/>
                      <a:pt x="9835" y="20097"/>
                    </a:cubicBezTo>
                    <a:cubicBezTo>
                      <a:pt x="9435" y="19891"/>
                      <a:pt x="8994" y="20406"/>
                      <a:pt x="8553" y="20303"/>
                    </a:cubicBezTo>
                    <a:cubicBezTo>
                      <a:pt x="8385" y="20234"/>
                      <a:pt x="8196" y="20097"/>
                      <a:pt x="8070" y="19959"/>
                    </a:cubicBezTo>
                    <a:cubicBezTo>
                      <a:pt x="7754" y="19685"/>
                      <a:pt x="7460" y="19307"/>
                      <a:pt x="7187" y="19032"/>
                    </a:cubicBezTo>
                    <a:cubicBezTo>
                      <a:pt x="7103" y="19307"/>
                      <a:pt x="6830" y="19376"/>
                      <a:pt x="6662" y="19307"/>
                    </a:cubicBezTo>
                    <a:cubicBezTo>
                      <a:pt x="6473" y="19238"/>
                      <a:pt x="6305" y="19032"/>
                      <a:pt x="6137" y="18792"/>
                    </a:cubicBezTo>
                    <a:cubicBezTo>
                      <a:pt x="6095" y="18723"/>
                      <a:pt x="5989" y="18654"/>
                      <a:pt x="5989" y="18517"/>
                    </a:cubicBezTo>
                    <a:cubicBezTo>
                      <a:pt x="5989" y="18311"/>
                      <a:pt x="6095" y="18174"/>
                      <a:pt x="6137" y="18002"/>
                    </a:cubicBezTo>
                    <a:cubicBezTo>
                      <a:pt x="6221" y="17727"/>
                      <a:pt x="6095" y="17349"/>
                      <a:pt x="5947" y="17075"/>
                    </a:cubicBezTo>
                    <a:cubicBezTo>
                      <a:pt x="5863" y="16800"/>
                      <a:pt x="5821" y="16354"/>
                      <a:pt x="5989" y="16216"/>
                    </a:cubicBezTo>
                    <a:cubicBezTo>
                      <a:pt x="5737" y="16079"/>
                      <a:pt x="5506" y="15632"/>
                      <a:pt x="5464" y="15117"/>
                    </a:cubicBezTo>
                    <a:cubicBezTo>
                      <a:pt x="5422" y="14705"/>
                      <a:pt x="5422" y="14190"/>
                      <a:pt x="5464" y="13675"/>
                    </a:cubicBezTo>
                    <a:cubicBezTo>
                      <a:pt x="5695" y="13778"/>
                      <a:pt x="5905" y="13469"/>
                      <a:pt x="5905" y="13126"/>
                    </a:cubicBezTo>
                    <a:cubicBezTo>
                      <a:pt x="5905" y="12954"/>
                      <a:pt x="5863" y="12817"/>
                      <a:pt x="5863" y="12679"/>
                    </a:cubicBezTo>
                    <a:cubicBezTo>
                      <a:pt x="5863" y="12542"/>
                      <a:pt x="5926" y="12370"/>
                      <a:pt x="5989" y="12233"/>
                    </a:cubicBezTo>
                    <a:cubicBezTo>
                      <a:pt x="6116" y="11786"/>
                      <a:pt x="6031" y="11374"/>
                      <a:pt x="5989" y="10894"/>
                    </a:cubicBezTo>
                    <a:cubicBezTo>
                      <a:pt x="5863" y="10172"/>
                      <a:pt x="5737" y="9383"/>
                      <a:pt x="5464" y="8730"/>
                    </a:cubicBezTo>
                    <a:cubicBezTo>
                      <a:pt x="5254" y="8215"/>
                      <a:pt x="4939" y="7769"/>
                      <a:pt x="4813" y="7219"/>
                    </a:cubicBezTo>
                    <a:cubicBezTo>
                      <a:pt x="4771" y="6910"/>
                      <a:pt x="4729" y="6704"/>
                      <a:pt x="4624" y="6429"/>
                    </a:cubicBezTo>
                    <a:cubicBezTo>
                      <a:pt x="4540" y="6189"/>
                      <a:pt x="4372" y="5983"/>
                      <a:pt x="4182" y="6120"/>
                    </a:cubicBezTo>
                    <a:cubicBezTo>
                      <a:pt x="3972" y="6258"/>
                      <a:pt x="3972" y="6910"/>
                      <a:pt x="3741" y="7047"/>
                    </a:cubicBezTo>
                    <a:cubicBezTo>
                      <a:pt x="3573" y="7219"/>
                      <a:pt x="3405" y="6910"/>
                      <a:pt x="3174" y="6773"/>
                    </a:cubicBezTo>
                    <a:cubicBezTo>
                      <a:pt x="2817" y="6498"/>
                      <a:pt x="2417" y="6635"/>
                      <a:pt x="2165" y="7150"/>
                    </a:cubicBezTo>
                    <a:cubicBezTo>
                      <a:pt x="2333" y="7356"/>
                      <a:pt x="2249" y="7872"/>
                      <a:pt x="2039" y="7940"/>
                    </a:cubicBezTo>
                    <a:cubicBezTo>
                      <a:pt x="1724" y="7356"/>
                      <a:pt x="1640" y="6498"/>
                      <a:pt x="1808" y="5777"/>
                    </a:cubicBezTo>
                    <a:cubicBezTo>
                      <a:pt x="1325" y="4987"/>
                      <a:pt x="884" y="4025"/>
                      <a:pt x="526" y="3030"/>
                    </a:cubicBezTo>
                    <a:cubicBezTo>
                      <a:pt x="400" y="2583"/>
                      <a:pt x="316" y="2171"/>
                      <a:pt x="442" y="1725"/>
                    </a:cubicBezTo>
                    <a:cubicBezTo>
                      <a:pt x="-83" y="1244"/>
                      <a:pt x="-209" y="214"/>
                      <a:pt x="442" y="8"/>
                    </a:cubicBezTo>
                    <a:cubicBezTo>
                      <a:pt x="1010" y="-61"/>
                      <a:pt x="1934" y="351"/>
                      <a:pt x="2607" y="660"/>
                    </a:cubicBezTo>
                  </a:path>
                </a:pathLst>
              </a:custGeom>
              <a:solidFill>
                <a:srgbClr val="929292"/>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sp>
            <p:nvSpPr>
              <p:cNvPr id="196" name="Shape 3055">
                <a:extLst>
                  <a:ext uri="{FF2B5EF4-FFF2-40B4-BE49-F238E27FC236}">
                    <a16:creationId xmlns:a16="http://schemas.microsoft.com/office/drawing/2014/main" id="{73B81632-ABF5-4274-A45D-4AA0B9B03386}"/>
                  </a:ext>
                </a:extLst>
              </p:cNvPr>
              <p:cNvSpPr/>
              <p:nvPr/>
            </p:nvSpPr>
            <p:spPr>
              <a:xfrm>
                <a:off x="2452246" y="1130247"/>
                <a:ext cx="195009" cy="235630"/>
              </a:xfrm>
              <a:custGeom>
                <a:avLst/>
                <a:gdLst/>
                <a:ahLst/>
                <a:cxnLst>
                  <a:cxn ang="0">
                    <a:pos x="wd2" y="hd2"/>
                  </a:cxn>
                  <a:cxn ang="5400000">
                    <a:pos x="wd2" y="hd2"/>
                  </a:cxn>
                  <a:cxn ang="10800000">
                    <a:pos x="wd2" y="hd2"/>
                  </a:cxn>
                  <a:cxn ang="16200000">
                    <a:pos x="wd2" y="hd2"/>
                  </a:cxn>
                </a:cxnLst>
                <a:rect l="0" t="0" r="r" b="b"/>
                <a:pathLst>
                  <a:path w="20381" h="21260" extrusionOk="0">
                    <a:moveTo>
                      <a:pt x="7367" y="1693"/>
                    </a:moveTo>
                    <a:cubicBezTo>
                      <a:pt x="8466" y="2476"/>
                      <a:pt x="9565" y="3427"/>
                      <a:pt x="10212" y="4603"/>
                    </a:cubicBezTo>
                    <a:cubicBezTo>
                      <a:pt x="10923" y="4938"/>
                      <a:pt x="11699" y="4379"/>
                      <a:pt x="12540" y="4491"/>
                    </a:cubicBezTo>
                    <a:cubicBezTo>
                      <a:pt x="13510" y="4603"/>
                      <a:pt x="13898" y="5554"/>
                      <a:pt x="14028" y="6393"/>
                    </a:cubicBezTo>
                    <a:cubicBezTo>
                      <a:pt x="14157" y="7177"/>
                      <a:pt x="14674" y="8128"/>
                      <a:pt x="15644" y="8128"/>
                    </a:cubicBezTo>
                    <a:cubicBezTo>
                      <a:pt x="14868" y="9303"/>
                      <a:pt x="14286" y="10702"/>
                      <a:pt x="14416" y="11989"/>
                    </a:cubicBezTo>
                    <a:cubicBezTo>
                      <a:pt x="14674" y="12213"/>
                      <a:pt x="14868" y="12493"/>
                      <a:pt x="15127" y="12605"/>
                    </a:cubicBezTo>
                    <a:cubicBezTo>
                      <a:pt x="14157" y="13052"/>
                      <a:pt x="13058" y="13892"/>
                      <a:pt x="13769" y="14675"/>
                    </a:cubicBezTo>
                    <a:cubicBezTo>
                      <a:pt x="14028" y="15067"/>
                      <a:pt x="14545" y="15179"/>
                      <a:pt x="14998" y="15179"/>
                    </a:cubicBezTo>
                    <a:cubicBezTo>
                      <a:pt x="16356" y="15403"/>
                      <a:pt x="17714" y="15514"/>
                      <a:pt x="19072" y="15738"/>
                    </a:cubicBezTo>
                    <a:cubicBezTo>
                      <a:pt x="19589" y="15850"/>
                      <a:pt x="20107" y="15850"/>
                      <a:pt x="20236" y="16354"/>
                    </a:cubicBezTo>
                    <a:cubicBezTo>
                      <a:pt x="20430" y="16578"/>
                      <a:pt x="20430" y="16801"/>
                      <a:pt x="20236" y="17025"/>
                    </a:cubicBezTo>
                    <a:cubicBezTo>
                      <a:pt x="20107" y="18480"/>
                      <a:pt x="19848" y="19879"/>
                      <a:pt x="19719" y="21166"/>
                    </a:cubicBezTo>
                    <a:cubicBezTo>
                      <a:pt x="17132" y="21502"/>
                      <a:pt x="14545" y="20942"/>
                      <a:pt x="12540" y="19487"/>
                    </a:cubicBezTo>
                    <a:cubicBezTo>
                      <a:pt x="11958" y="20215"/>
                      <a:pt x="10794" y="20551"/>
                      <a:pt x="9824" y="20327"/>
                    </a:cubicBezTo>
                    <a:cubicBezTo>
                      <a:pt x="8854" y="20103"/>
                      <a:pt x="8207" y="19264"/>
                      <a:pt x="8078" y="18312"/>
                    </a:cubicBezTo>
                    <a:cubicBezTo>
                      <a:pt x="8078" y="18200"/>
                      <a:pt x="8078" y="17977"/>
                      <a:pt x="8207" y="17865"/>
                    </a:cubicBezTo>
                    <a:cubicBezTo>
                      <a:pt x="8337" y="17753"/>
                      <a:pt x="8595" y="17753"/>
                      <a:pt x="8725" y="17641"/>
                    </a:cubicBezTo>
                    <a:cubicBezTo>
                      <a:pt x="9565" y="17417"/>
                      <a:pt x="9953" y="16410"/>
                      <a:pt x="9565" y="15850"/>
                    </a:cubicBezTo>
                    <a:cubicBezTo>
                      <a:pt x="9113" y="15235"/>
                      <a:pt x="8078" y="15067"/>
                      <a:pt x="7367" y="15514"/>
                    </a:cubicBezTo>
                    <a:cubicBezTo>
                      <a:pt x="6979" y="15738"/>
                      <a:pt x="6590" y="16354"/>
                      <a:pt x="6138" y="16242"/>
                    </a:cubicBezTo>
                    <a:cubicBezTo>
                      <a:pt x="5750" y="15738"/>
                      <a:pt x="5750" y="15179"/>
                      <a:pt x="6008" y="14563"/>
                    </a:cubicBezTo>
                    <a:cubicBezTo>
                      <a:pt x="5362" y="14339"/>
                      <a:pt x="4650" y="14115"/>
                      <a:pt x="4133" y="14004"/>
                    </a:cubicBezTo>
                    <a:cubicBezTo>
                      <a:pt x="4392" y="13500"/>
                      <a:pt x="3939" y="12940"/>
                      <a:pt x="3422" y="12605"/>
                    </a:cubicBezTo>
                    <a:cubicBezTo>
                      <a:pt x="2840" y="12213"/>
                      <a:pt x="2322" y="11989"/>
                      <a:pt x="2064" y="11429"/>
                    </a:cubicBezTo>
                    <a:cubicBezTo>
                      <a:pt x="1740" y="10814"/>
                      <a:pt x="2193" y="10142"/>
                      <a:pt x="1934" y="9527"/>
                    </a:cubicBezTo>
                    <a:cubicBezTo>
                      <a:pt x="1805" y="9191"/>
                      <a:pt x="1546" y="9079"/>
                      <a:pt x="1287" y="8687"/>
                    </a:cubicBezTo>
                    <a:cubicBezTo>
                      <a:pt x="705" y="7904"/>
                      <a:pt x="1158" y="6953"/>
                      <a:pt x="1287" y="6001"/>
                    </a:cubicBezTo>
                    <a:cubicBezTo>
                      <a:pt x="1287" y="4714"/>
                      <a:pt x="-1170" y="741"/>
                      <a:pt x="705" y="14"/>
                    </a:cubicBezTo>
                    <a:cubicBezTo>
                      <a:pt x="1029" y="-98"/>
                      <a:pt x="3034" y="518"/>
                      <a:pt x="3422" y="629"/>
                    </a:cubicBezTo>
                    <a:cubicBezTo>
                      <a:pt x="5038" y="741"/>
                      <a:pt x="6008" y="741"/>
                      <a:pt x="7367" y="1693"/>
                    </a:cubicBezTo>
                  </a:path>
                </a:pathLst>
              </a:custGeom>
              <a:solidFill>
                <a:srgbClr val="929292"/>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sp>
            <p:nvSpPr>
              <p:cNvPr id="197" name="Shape 3056">
                <a:extLst>
                  <a:ext uri="{FF2B5EF4-FFF2-40B4-BE49-F238E27FC236}">
                    <a16:creationId xmlns:a16="http://schemas.microsoft.com/office/drawing/2014/main" id="{3B73682D-A64E-4055-87A7-9721AAA7D785}"/>
                  </a:ext>
                </a:extLst>
              </p:cNvPr>
              <p:cNvSpPr/>
              <p:nvPr/>
            </p:nvSpPr>
            <p:spPr>
              <a:xfrm>
                <a:off x="2385006" y="851956"/>
                <a:ext cx="78043" cy="130959"/>
              </a:xfrm>
              <a:custGeom>
                <a:avLst/>
                <a:gdLst/>
                <a:ahLst/>
                <a:cxnLst>
                  <a:cxn ang="0">
                    <a:pos x="wd2" y="hd2"/>
                  </a:cxn>
                  <a:cxn ang="5400000">
                    <a:pos x="wd2" y="hd2"/>
                  </a:cxn>
                  <a:cxn ang="10800000">
                    <a:pos x="wd2" y="hd2"/>
                  </a:cxn>
                  <a:cxn ang="16200000">
                    <a:pos x="wd2" y="hd2"/>
                  </a:cxn>
                </a:cxnLst>
                <a:rect l="0" t="0" r="r" b="b"/>
                <a:pathLst>
                  <a:path w="20758" h="21264" extrusionOk="0">
                    <a:moveTo>
                      <a:pt x="3109" y="10738"/>
                    </a:moveTo>
                    <a:cubicBezTo>
                      <a:pt x="3437" y="11338"/>
                      <a:pt x="4418" y="12038"/>
                      <a:pt x="5400" y="12038"/>
                    </a:cubicBezTo>
                    <a:cubicBezTo>
                      <a:pt x="5728" y="12038"/>
                      <a:pt x="6546" y="12038"/>
                      <a:pt x="6873" y="12238"/>
                    </a:cubicBezTo>
                    <a:cubicBezTo>
                      <a:pt x="7200" y="12438"/>
                      <a:pt x="6873" y="12838"/>
                      <a:pt x="7200" y="13038"/>
                    </a:cubicBezTo>
                    <a:cubicBezTo>
                      <a:pt x="7528" y="13738"/>
                      <a:pt x="8509" y="13938"/>
                      <a:pt x="9164" y="14138"/>
                    </a:cubicBezTo>
                    <a:cubicBezTo>
                      <a:pt x="10964" y="14738"/>
                      <a:pt x="11946" y="16038"/>
                      <a:pt x="12600" y="17038"/>
                    </a:cubicBezTo>
                    <a:cubicBezTo>
                      <a:pt x="13746" y="18138"/>
                      <a:pt x="14728" y="19338"/>
                      <a:pt x="16855" y="19538"/>
                    </a:cubicBezTo>
                    <a:cubicBezTo>
                      <a:pt x="16364" y="20438"/>
                      <a:pt x="17837" y="21438"/>
                      <a:pt x="19146" y="21238"/>
                    </a:cubicBezTo>
                    <a:cubicBezTo>
                      <a:pt x="20618" y="21038"/>
                      <a:pt x="21273" y="19738"/>
                      <a:pt x="20291" y="19138"/>
                    </a:cubicBezTo>
                    <a:cubicBezTo>
                      <a:pt x="19800" y="18938"/>
                      <a:pt x="19473" y="18738"/>
                      <a:pt x="19146" y="18538"/>
                    </a:cubicBezTo>
                    <a:cubicBezTo>
                      <a:pt x="17509" y="17438"/>
                      <a:pt x="19146" y="15838"/>
                      <a:pt x="18818" y="14338"/>
                    </a:cubicBezTo>
                    <a:cubicBezTo>
                      <a:pt x="18491" y="12838"/>
                      <a:pt x="16855" y="11838"/>
                      <a:pt x="16855" y="10338"/>
                    </a:cubicBezTo>
                    <a:cubicBezTo>
                      <a:pt x="16855" y="9338"/>
                      <a:pt x="18164" y="8438"/>
                      <a:pt x="17509" y="7438"/>
                    </a:cubicBezTo>
                    <a:cubicBezTo>
                      <a:pt x="17182" y="7238"/>
                      <a:pt x="16855" y="6938"/>
                      <a:pt x="16364" y="6538"/>
                    </a:cubicBezTo>
                    <a:cubicBezTo>
                      <a:pt x="14728" y="5138"/>
                      <a:pt x="15709" y="3038"/>
                      <a:pt x="14400" y="1538"/>
                    </a:cubicBezTo>
                    <a:cubicBezTo>
                      <a:pt x="13418" y="438"/>
                      <a:pt x="11291" y="-162"/>
                      <a:pt x="9655" y="38"/>
                    </a:cubicBezTo>
                    <a:cubicBezTo>
                      <a:pt x="7528" y="238"/>
                      <a:pt x="6218" y="1338"/>
                      <a:pt x="5728" y="2538"/>
                    </a:cubicBezTo>
                    <a:cubicBezTo>
                      <a:pt x="5728" y="3038"/>
                      <a:pt x="5728" y="3238"/>
                      <a:pt x="5400" y="3638"/>
                    </a:cubicBezTo>
                    <a:cubicBezTo>
                      <a:pt x="5073" y="4038"/>
                      <a:pt x="4091" y="4238"/>
                      <a:pt x="3437" y="4038"/>
                    </a:cubicBezTo>
                    <a:cubicBezTo>
                      <a:pt x="2782" y="3838"/>
                      <a:pt x="1964" y="3638"/>
                      <a:pt x="1309" y="3238"/>
                    </a:cubicBezTo>
                    <a:cubicBezTo>
                      <a:pt x="0" y="4638"/>
                      <a:pt x="-327" y="6338"/>
                      <a:pt x="328" y="7838"/>
                    </a:cubicBezTo>
                    <a:lnTo>
                      <a:pt x="3109" y="8238"/>
                    </a:lnTo>
                    <a:cubicBezTo>
                      <a:pt x="3437" y="9338"/>
                      <a:pt x="3109" y="10138"/>
                      <a:pt x="3109" y="10738"/>
                    </a:cubicBezTo>
                  </a:path>
                </a:pathLst>
              </a:custGeom>
              <a:solidFill>
                <a:srgbClr val="929292"/>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sp>
            <p:nvSpPr>
              <p:cNvPr id="201" name="Shape 3057">
                <a:extLst>
                  <a:ext uri="{FF2B5EF4-FFF2-40B4-BE49-F238E27FC236}">
                    <a16:creationId xmlns:a16="http://schemas.microsoft.com/office/drawing/2014/main" id="{C835DD19-6D03-498D-BC57-8ED315C6D2FC}"/>
                  </a:ext>
                </a:extLst>
              </p:cNvPr>
              <p:cNvSpPr/>
              <p:nvPr/>
            </p:nvSpPr>
            <p:spPr>
              <a:xfrm>
                <a:off x="2713149" y="1326295"/>
                <a:ext cx="49125" cy="77397"/>
              </a:xfrm>
              <a:custGeom>
                <a:avLst/>
                <a:gdLst/>
                <a:ahLst/>
                <a:cxnLst>
                  <a:cxn ang="0">
                    <a:pos x="wd2" y="hd2"/>
                  </a:cxn>
                  <a:cxn ang="5400000">
                    <a:pos x="wd2" y="hd2"/>
                  </a:cxn>
                  <a:cxn ang="10800000">
                    <a:pos x="wd2" y="hd2"/>
                  </a:cxn>
                  <a:cxn ang="16200000">
                    <a:pos x="wd2" y="hd2"/>
                  </a:cxn>
                </a:cxnLst>
                <a:rect l="0" t="0" r="r" b="b"/>
                <a:pathLst>
                  <a:path w="18727" h="20588" extrusionOk="0">
                    <a:moveTo>
                      <a:pt x="18727" y="14358"/>
                    </a:moveTo>
                    <a:cubicBezTo>
                      <a:pt x="18727" y="16850"/>
                      <a:pt x="17788" y="19509"/>
                      <a:pt x="14970" y="20007"/>
                    </a:cubicBezTo>
                    <a:cubicBezTo>
                      <a:pt x="12857" y="20340"/>
                      <a:pt x="10510" y="19177"/>
                      <a:pt x="8397" y="20007"/>
                    </a:cubicBezTo>
                    <a:cubicBezTo>
                      <a:pt x="7927" y="20007"/>
                      <a:pt x="7927" y="20340"/>
                      <a:pt x="7457" y="20340"/>
                    </a:cubicBezTo>
                    <a:cubicBezTo>
                      <a:pt x="6518" y="20672"/>
                      <a:pt x="5579" y="20672"/>
                      <a:pt x="5110" y="20340"/>
                    </a:cubicBezTo>
                    <a:cubicBezTo>
                      <a:pt x="2997" y="20007"/>
                      <a:pt x="1588" y="18180"/>
                      <a:pt x="1118" y="16850"/>
                    </a:cubicBezTo>
                    <a:cubicBezTo>
                      <a:pt x="1118" y="15355"/>
                      <a:pt x="2057" y="13694"/>
                      <a:pt x="3936" y="13029"/>
                    </a:cubicBezTo>
                    <a:cubicBezTo>
                      <a:pt x="-2873" y="11866"/>
                      <a:pt x="1118" y="8044"/>
                      <a:pt x="1588" y="5220"/>
                    </a:cubicBezTo>
                    <a:cubicBezTo>
                      <a:pt x="1588" y="2561"/>
                      <a:pt x="-1934" y="734"/>
                      <a:pt x="3466" y="69"/>
                    </a:cubicBezTo>
                    <a:cubicBezTo>
                      <a:pt x="12857" y="-928"/>
                      <a:pt x="18727" y="9207"/>
                      <a:pt x="18727" y="14358"/>
                    </a:cubicBezTo>
                  </a:path>
                </a:pathLst>
              </a:custGeom>
              <a:solidFill>
                <a:srgbClr val="929292"/>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sp>
            <p:nvSpPr>
              <p:cNvPr id="203" name="Shape 3058">
                <a:extLst>
                  <a:ext uri="{FF2B5EF4-FFF2-40B4-BE49-F238E27FC236}">
                    <a16:creationId xmlns:a16="http://schemas.microsoft.com/office/drawing/2014/main" id="{6823C51A-50A8-4895-AE14-B844D16C6E8E}"/>
                  </a:ext>
                </a:extLst>
              </p:cNvPr>
              <p:cNvSpPr/>
              <p:nvPr/>
            </p:nvSpPr>
            <p:spPr>
              <a:xfrm>
                <a:off x="2518537" y="157281"/>
                <a:ext cx="1244267" cy="1403797"/>
              </a:xfrm>
              <a:custGeom>
                <a:avLst/>
                <a:gdLst/>
                <a:ahLst/>
                <a:cxnLst>
                  <a:cxn ang="0">
                    <a:pos x="wd2" y="hd2"/>
                  </a:cxn>
                  <a:cxn ang="5400000">
                    <a:pos x="wd2" y="hd2"/>
                  </a:cxn>
                  <a:cxn ang="10800000">
                    <a:pos x="wd2" y="hd2"/>
                  </a:cxn>
                  <a:cxn ang="16200000">
                    <a:pos x="wd2" y="hd2"/>
                  </a:cxn>
                </a:cxnLst>
                <a:rect l="0" t="0" r="r" b="b"/>
                <a:pathLst>
                  <a:path w="21526" h="21555" extrusionOk="0">
                    <a:moveTo>
                      <a:pt x="1458" y="6701"/>
                    </a:moveTo>
                    <a:lnTo>
                      <a:pt x="1447" y="6701"/>
                    </a:lnTo>
                    <a:lnTo>
                      <a:pt x="1458" y="6701"/>
                    </a:lnTo>
                    <a:close/>
                    <a:moveTo>
                      <a:pt x="1372" y="7574"/>
                    </a:moveTo>
                    <a:cubicBezTo>
                      <a:pt x="1169" y="7555"/>
                      <a:pt x="1051" y="7754"/>
                      <a:pt x="987" y="7934"/>
                    </a:cubicBezTo>
                    <a:cubicBezTo>
                      <a:pt x="923" y="8153"/>
                      <a:pt x="827" y="8352"/>
                      <a:pt x="762" y="8570"/>
                    </a:cubicBezTo>
                    <a:cubicBezTo>
                      <a:pt x="677" y="8751"/>
                      <a:pt x="559" y="8931"/>
                      <a:pt x="473" y="9111"/>
                    </a:cubicBezTo>
                    <a:cubicBezTo>
                      <a:pt x="291" y="9462"/>
                      <a:pt x="88" y="9823"/>
                      <a:pt x="163" y="10222"/>
                    </a:cubicBezTo>
                    <a:cubicBezTo>
                      <a:pt x="184" y="10345"/>
                      <a:pt x="227" y="10459"/>
                      <a:pt x="184" y="10582"/>
                    </a:cubicBezTo>
                    <a:cubicBezTo>
                      <a:pt x="131" y="10725"/>
                      <a:pt x="-19" y="10819"/>
                      <a:pt x="2" y="10962"/>
                    </a:cubicBezTo>
                    <a:cubicBezTo>
                      <a:pt x="24" y="11038"/>
                      <a:pt x="88" y="11095"/>
                      <a:pt x="131" y="11180"/>
                    </a:cubicBezTo>
                    <a:cubicBezTo>
                      <a:pt x="184" y="11275"/>
                      <a:pt x="184" y="11398"/>
                      <a:pt x="163" y="11512"/>
                    </a:cubicBezTo>
                    <a:cubicBezTo>
                      <a:pt x="131" y="11835"/>
                      <a:pt x="163" y="12129"/>
                      <a:pt x="270" y="12433"/>
                    </a:cubicBezTo>
                    <a:cubicBezTo>
                      <a:pt x="452" y="12452"/>
                      <a:pt x="538" y="12632"/>
                      <a:pt x="613" y="12793"/>
                    </a:cubicBezTo>
                    <a:lnTo>
                      <a:pt x="944" y="13629"/>
                    </a:lnTo>
                    <a:cubicBezTo>
                      <a:pt x="1009" y="13610"/>
                      <a:pt x="1083" y="13610"/>
                      <a:pt x="1148" y="13591"/>
                    </a:cubicBezTo>
                    <a:cubicBezTo>
                      <a:pt x="1212" y="13828"/>
                      <a:pt x="1415" y="14027"/>
                      <a:pt x="1554" y="14226"/>
                    </a:cubicBezTo>
                    <a:cubicBezTo>
                      <a:pt x="1704" y="14426"/>
                      <a:pt x="1801" y="14701"/>
                      <a:pt x="1661" y="14919"/>
                    </a:cubicBezTo>
                    <a:cubicBezTo>
                      <a:pt x="1950" y="15223"/>
                      <a:pt x="2132" y="15593"/>
                      <a:pt x="2132" y="15992"/>
                    </a:cubicBezTo>
                    <a:cubicBezTo>
                      <a:pt x="2518" y="15973"/>
                      <a:pt x="2646" y="16476"/>
                      <a:pt x="2989" y="16637"/>
                    </a:cubicBezTo>
                    <a:cubicBezTo>
                      <a:pt x="3321" y="16789"/>
                      <a:pt x="3792" y="16533"/>
                      <a:pt x="4113" y="16713"/>
                    </a:cubicBezTo>
                    <a:cubicBezTo>
                      <a:pt x="4155" y="16590"/>
                      <a:pt x="4177" y="16476"/>
                      <a:pt x="4220" y="16352"/>
                    </a:cubicBezTo>
                    <a:cubicBezTo>
                      <a:pt x="4444" y="16476"/>
                      <a:pt x="4691" y="16571"/>
                      <a:pt x="4937" y="16590"/>
                    </a:cubicBezTo>
                    <a:cubicBezTo>
                      <a:pt x="4894" y="16476"/>
                      <a:pt x="4990" y="16333"/>
                      <a:pt x="5097" y="16276"/>
                    </a:cubicBezTo>
                    <a:cubicBezTo>
                      <a:pt x="5301" y="15479"/>
                      <a:pt x="5772" y="14739"/>
                      <a:pt x="6425" y="14189"/>
                    </a:cubicBezTo>
                    <a:cubicBezTo>
                      <a:pt x="6489" y="14321"/>
                      <a:pt x="6510" y="14483"/>
                      <a:pt x="6467" y="14625"/>
                    </a:cubicBezTo>
                    <a:cubicBezTo>
                      <a:pt x="6307" y="14805"/>
                      <a:pt x="6157" y="14976"/>
                      <a:pt x="6018" y="15157"/>
                    </a:cubicBezTo>
                    <a:cubicBezTo>
                      <a:pt x="5836" y="15375"/>
                      <a:pt x="5633" y="15593"/>
                      <a:pt x="5547" y="15859"/>
                    </a:cubicBezTo>
                    <a:cubicBezTo>
                      <a:pt x="5461" y="16115"/>
                      <a:pt x="5504" y="16438"/>
                      <a:pt x="5729" y="16609"/>
                    </a:cubicBezTo>
                    <a:cubicBezTo>
                      <a:pt x="5954" y="16694"/>
                      <a:pt x="6200" y="16751"/>
                      <a:pt x="6446" y="16751"/>
                    </a:cubicBezTo>
                    <a:cubicBezTo>
                      <a:pt x="6692" y="16751"/>
                      <a:pt x="6938" y="16656"/>
                      <a:pt x="7078" y="16476"/>
                    </a:cubicBezTo>
                    <a:cubicBezTo>
                      <a:pt x="7099" y="16457"/>
                      <a:pt x="7120" y="16409"/>
                      <a:pt x="7142" y="16390"/>
                    </a:cubicBezTo>
                    <a:cubicBezTo>
                      <a:pt x="7163" y="16390"/>
                      <a:pt x="7185" y="16390"/>
                      <a:pt x="7206" y="16409"/>
                    </a:cubicBezTo>
                    <a:cubicBezTo>
                      <a:pt x="7431" y="16533"/>
                      <a:pt x="7452" y="16836"/>
                      <a:pt x="7281" y="16988"/>
                    </a:cubicBezTo>
                    <a:cubicBezTo>
                      <a:pt x="7206" y="17055"/>
                      <a:pt x="7142" y="17074"/>
                      <a:pt x="7078" y="17131"/>
                    </a:cubicBezTo>
                    <a:cubicBezTo>
                      <a:pt x="6874" y="17311"/>
                      <a:pt x="6981" y="17624"/>
                      <a:pt x="7142" y="17852"/>
                    </a:cubicBezTo>
                    <a:cubicBezTo>
                      <a:pt x="7302" y="18070"/>
                      <a:pt x="7527" y="18288"/>
                      <a:pt x="7506" y="18545"/>
                    </a:cubicBezTo>
                    <a:cubicBezTo>
                      <a:pt x="7078" y="18583"/>
                      <a:pt x="6671" y="18165"/>
                      <a:pt x="6778" y="17804"/>
                    </a:cubicBezTo>
                    <a:cubicBezTo>
                      <a:pt x="6328" y="17586"/>
                      <a:pt x="5836" y="17453"/>
                      <a:pt x="5322" y="17387"/>
                    </a:cubicBezTo>
                    <a:cubicBezTo>
                      <a:pt x="5183" y="17529"/>
                      <a:pt x="5290" y="17747"/>
                      <a:pt x="5386" y="17909"/>
                    </a:cubicBezTo>
                    <a:cubicBezTo>
                      <a:pt x="5472" y="18070"/>
                      <a:pt x="5568" y="18307"/>
                      <a:pt x="5386" y="18421"/>
                    </a:cubicBezTo>
                    <a:cubicBezTo>
                      <a:pt x="5568" y="18507"/>
                      <a:pt x="5729" y="18602"/>
                      <a:pt x="5911" y="18687"/>
                    </a:cubicBezTo>
                    <a:cubicBezTo>
                      <a:pt x="5707" y="18725"/>
                      <a:pt x="5525" y="18924"/>
                      <a:pt x="5568" y="19123"/>
                    </a:cubicBezTo>
                    <a:cubicBezTo>
                      <a:pt x="5322" y="19199"/>
                      <a:pt x="5097" y="19256"/>
                      <a:pt x="4851" y="19342"/>
                    </a:cubicBezTo>
                    <a:cubicBezTo>
                      <a:pt x="4830" y="19399"/>
                      <a:pt x="4851" y="19456"/>
                      <a:pt x="4873" y="19522"/>
                    </a:cubicBezTo>
                    <a:cubicBezTo>
                      <a:pt x="4787" y="19560"/>
                      <a:pt x="4691" y="19598"/>
                      <a:pt x="4584" y="19636"/>
                    </a:cubicBezTo>
                    <a:cubicBezTo>
                      <a:pt x="4584" y="19702"/>
                      <a:pt x="4562" y="19778"/>
                      <a:pt x="4562" y="19835"/>
                    </a:cubicBezTo>
                    <a:lnTo>
                      <a:pt x="4016" y="19902"/>
                    </a:lnTo>
                    <a:cubicBezTo>
                      <a:pt x="4016" y="20177"/>
                      <a:pt x="4070" y="20538"/>
                      <a:pt x="4380" y="20613"/>
                    </a:cubicBezTo>
                    <a:cubicBezTo>
                      <a:pt x="4466" y="20632"/>
                      <a:pt x="4562" y="20632"/>
                      <a:pt x="4648" y="20651"/>
                    </a:cubicBezTo>
                    <a:cubicBezTo>
                      <a:pt x="4712" y="20699"/>
                      <a:pt x="4766" y="20756"/>
                      <a:pt x="4808" y="20794"/>
                    </a:cubicBezTo>
                    <a:cubicBezTo>
                      <a:pt x="5076" y="21050"/>
                      <a:pt x="5547" y="20955"/>
                      <a:pt x="5932" y="21012"/>
                    </a:cubicBezTo>
                    <a:cubicBezTo>
                      <a:pt x="6136" y="21050"/>
                      <a:pt x="6328" y="21135"/>
                      <a:pt x="6510" y="21249"/>
                    </a:cubicBezTo>
                    <a:cubicBezTo>
                      <a:pt x="6425" y="21173"/>
                      <a:pt x="6628" y="21088"/>
                      <a:pt x="6735" y="21135"/>
                    </a:cubicBezTo>
                    <a:cubicBezTo>
                      <a:pt x="6981" y="21192"/>
                      <a:pt x="7227" y="21230"/>
                      <a:pt x="7452" y="21287"/>
                    </a:cubicBezTo>
                    <a:cubicBezTo>
                      <a:pt x="7452" y="21211"/>
                      <a:pt x="7431" y="21135"/>
                      <a:pt x="7431" y="21050"/>
                    </a:cubicBezTo>
                    <a:cubicBezTo>
                      <a:pt x="7634" y="20974"/>
                      <a:pt x="7902" y="21069"/>
                      <a:pt x="7977" y="21268"/>
                    </a:cubicBezTo>
                    <a:cubicBezTo>
                      <a:pt x="8201" y="21230"/>
                      <a:pt x="8426" y="21088"/>
                      <a:pt x="8533" y="20917"/>
                    </a:cubicBezTo>
                    <a:cubicBezTo>
                      <a:pt x="8651" y="21069"/>
                      <a:pt x="8897" y="20889"/>
                      <a:pt x="9047" y="20794"/>
                    </a:cubicBezTo>
                    <a:cubicBezTo>
                      <a:pt x="9272" y="20651"/>
                      <a:pt x="9614" y="20670"/>
                      <a:pt x="9818" y="20832"/>
                    </a:cubicBezTo>
                    <a:cubicBezTo>
                      <a:pt x="9796" y="21031"/>
                      <a:pt x="9679" y="21192"/>
                      <a:pt x="9657" y="21392"/>
                    </a:cubicBezTo>
                    <a:lnTo>
                      <a:pt x="9657" y="21487"/>
                    </a:lnTo>
                    <a:cubicBezTo>
                      <a:pt x="9700" y="21572"/>
                      <a:pt x="9860" y="21572"/>
                      <a:pt x="9946" y="21515"/>
                    </a:cubicBezTo>
                    <a:cubicBezTo>
                      <a:pt x="10042" y="21449"/>
                      <a:pt x="10085" y="21354"/>
                      <a:pt x="10149" y="21287"/>
                    </a:cubicBezTo>
                    <a:cubicBezTo>
                      <a:pt x="10235" y="21230"/>
                      <a:pt x="10374" y="21211"/>
                      <a:pt x="10438" y="21287"/>
                    </a:cubicBezTo>
                    <a:cubicBezTo>
                      <a:pt x="10460" y="21230"/>
                      <a:pt x="10492" y="21192"/>
                      <a:pt x="10492" y="21135"/>
                    </a:cubicBezTo>
                    <a:cubicBezTo>
                      <a:pt x="10556" y="21154"/>
                      <a:pt x="10620" y="21192"/>
                      <a:pt x="10717" y="21211"/>
                    </a:cubicBezTo>
                    <a:lnTo>
                      <a:pt x="10642" y="20917"/>
                    </a:lnTo>
                    <a:cubicBezTo>
                      <a:pt x="10738" y="20851"/>
                      <a:pt x="10845" y="20870"/>
                      <a:pt x="10963" y="20917"/>
                    </a:cubicBezTo>
                    <a:cubicBezTo>
                      <a:pt x="11134" y="20955"/>
                      <a:pt x="11338" y="20946"/>
                      <a:pt x="11498" y="20851"/>
                    </a:cubicBezTo>
                    <a:cubicBezTo>
                      <a:pt x="11659" y="20746"/>
                      <a:pt x="11702" y="20538"/>
                      <a:pt x="11562" y="20414"/>
                    </a:cubicBezTo>
                    <a:cubicBezTo>
                      <a:pt x="11520" y="20357"/>
                      <a:pt x="11434" y="20338"/>
                      <a:pt x="11413" y="20272"/>
                    </a:cubicBezTo>
                    <a:cubicBezTo>
                      <a:pt x="11359" y="20120"/>
                      <a:pt x="11702" y="19978"/>
                      <a:pt x="11584" y="19835"/>
                    </a:cubicBezTo>
                    <a:cubicBezTo>
                      <a:pt x="11477" y="19835"/>
                      <a:pt x="11413" y="19740"/>
                      <a:pt x="11380" y="19655"/>
                    </a:cubicBezTo>
                    <a:cubicBezTo>
                      <a:pt x="11359" y="19560"/>
                      <a:pt x="11359" y="19484"/>
                      <a:pt x="11316" y="19380"/>
                    </a:cubicBezTo>
                    <a:cubicBezTo>
                      <a:pt x="11209" y="19161"/>
                      <a:pt x="10888" y="19123"/>
                      <a:pt x="10642" y="19123"/>
                    </a:cubicBezTo>
                    <a:cubicBezTo>
                      <a:pt x="10578" y="19123"/>
                      <a:pt x="10481" y="19123"/>
                      <a:pt x="10417" y="19142"/>
                    </a:cubicBezTo>
                    <a:cubicBezTo>
                      <a:pt x="10342" y="19161"/>
                      <a:pt x="10310" y="19199"/>
                      <a:pt x="10235" y="19199"/>
                    </a:cubicBezTo>
                    <a:cubicBezTo>
                      <a:pt x="10085" y="19218"/>
                      <a:pt x="9925" y="19105"/>
                      <a:pt x="9796" y="19019"/>
                    </a:cubicBezTo>
                    <a:cubicBezTo>
                      <a:pt x="9657" y="18924"/>
                      <a:pt x="9411" y="18886"/>
                      <a:pt x="9347" y="19019"/>
                    </a:cubicBezTo>
                    <a:cubicBezTo>
                      <a:pt x="9250" y="18924"/>
                      <a:pt x="9368" y="18763"/>
                      <a:pt x="9497" y="18706"/>
                    </a:cubicBezTo>
                    <a:cubicBezTo>
                      <a:pt x="9636" y="18668"/>
                      <a:pt x="9786" y="18687"/>
                      <a:pt x="9925" y="18725"/>
                    </a:cubicBezTo>
                    <a:cubicBezTo>
                      <a:pt x="10053" y="18763"/>
                      <a:pt x="10214" y="18801"/>
                      <a:pt x="10353" y="18782"/>
                    </a:cubicBezTo>
                    <a:cubicBezTo>
                      <a:pt x="10492" y="18763"/>
                      <a:pt x="10599" y="18706"/>
                      <a:pt x="10717" y="18706"/>
                    </a:cubicBezTo>
                    <a:cubicBezTo>
                      <a:pt x="10931" y="18706"/>
                      <a:pt x="11091" y="18905"/>
                      <a:pt x="11295" y="18924"/>
                    </a:cubicBezTo>
                    <a:cubicBezTo>
                      <a:pt x="11455" y="18943"/>
                      <a:pt x="11605" y="18839"/>
                      <a:pt x="11744" y="18763"/>
                    </a:cubicBezTo>
                    <a:cubicBezTo>
                      <a:pt x="11969" y="18621"/>
                      <a:pt x="12172" y="18488"/>
                      <a:pt x="12397" y="18326"/>
                    </a:cubicBezTo>
                    <a:cubicBezTo>
                      <a:pt x="12483" y="18269"/>
                      <a:pt x="12579" y="18165"/>
                      <a:pt x="12504" y="18108"/>
                    </a:cubicBezTo>
                    <a:cubicBezTo>
                      <a:pt x="12483" y="18070"/>
                      <a:pt x="12419" y="18070"/>
                      <a:pt x="12376" y="18004"/>
                    </a:cubicBezTo>
                    <a:cubicBezTo>
                      <a:pt x="12354" y="17947"/>
                      <a:pt x="12376" y="17890"/>
                      <a:pt x="12419" y="17852"/>
                    </a:cubicBezTo>
                    <a:cubicBezTo>
                      <a:pt x="12579" y="17624"/>
                      <a:pt x="12643" y="17368"/>
                      <a:pt x="12622" y="17112"/>
                    </a:cubicBezTo>
                    <a:cubicBezTo>
                      <a:pt x="12825" y="17131"/>
                      <a:pt x="13029" y="16950"/>
                      <a:pt x="12997" y="16751"/>
                    </a:cubicBezTo>
                    <a:cubicBezTo>
                      <a:pt x="12975" y="16675"/>
                      <a:pt x="12932" y="16609"/>
                      <a:pt x="12932" y="16552"/>
                    </a:cubicBezTo>
                    <a:cubicBezTo>
                      <a:pt x="12932" y="16476"/>
                      <a:pt x="12975" y="16390"/>
                      <a:pt x="13072" y="16390"/>
                    </a:cubicBezTo>
                    <a:cubicBezTo>
                      <a:pt x="12975" y="16352"/>
                      <a:pt x="12975" y="16248"/>
                      <a:pt x="13029" y="16191"/>
                    </a:cubicBezTo>
                    <a:cubicBezTo>
                      <a:pt x="13072" y="16125"/>
                      <a:pt x="13136" y="16077"/>
                      <a:pt x="13157" y="15992"/>
                    </a:cubicBezTo>
                    <a:cubicBezTo>
                      <a:pt x="13200" y="15878"/>
                      <a:pt x="13114" y="15716"/>
                      <a:pt x="12975" y="15679"/>
                    </a:cubicBezTo>
                    <a:cubicBezTo>
                      <a:pt x="13200" y="15641"/>
                      <a:pt x="13478" y="15536"/>
                      <a:pt x="13478" y="15337"/>
                    </a:cubicBezTo>
                    <a:cubicBezTo>
                      <a:pt x="13478" y="15242"/>
                      <a:pt x="13403" y="15176"/>
                      <a:pt x="13361" y="15081"/>
                    </a:cubicBezTo>
                    <a:cubicBezTo>
                      <a:pt x="13318" y="14976"/>
                      <a:pt x="13318" y="14881"/>
                      <a:pt x="13403" y="14843"/>
                    </a:cubicBezTo>
                    <a:cubicBezTo>
                      <a:pt x="13275" y="14805"/>
                      <a:pt x="13104" y="14758"/>
                      <a:pt x="12997" y="14682"/>
                    </a:cubicBezTo>
                    <a:cubicBezTo>
                      <a:pt x="12879" y="14606"/>
                      <a:pt x="12804" y="14483"/>
                      <a:pt x="12825" y="14340"/>
                    </a:cubicBezTo>
                    <a:cubicBezTo>
                      <a:pt x="12868" y="14407"/>
                      <a:pt x="12975" y="14340"/>
                      <a:pt x="12975" y="14264"/>
                    </a:cubicBezTo>
                    <a:cubicBezTo>
                      <a:pt x="12975" y="14189"/>
                      <a:pt x="12911" y="14141"/>
                      <a:pt x="12868" y="14084"/>
                    </a:cubicBezTo>
                    <a:cubicBezTo>
                      <a:pt x="12750" y="13942"/>
                      <a:pt x="12783" y="13705"/>
                      <a:pt x="12954" y="13667"/>
                    </a:cubicBezTo>
                    <a:cubicBezTo>
                      <a:pt x="13072" y="13629"/>
                      <a:pt x="13179" y="13686"/>
                      <a:pt x="13296" y="13705"/>
                    </a:cubicBezTo>
                    <a:cubicBezTo>
                      <a:pt x="13543" y="13742"/>
                      <a:pt x="13832" y="13610"/>
                      <a:pt x="13896" y="13372"/>
                    </a:cubicBezTo>
                    <a:cubicBezTo>
                      <a:pt x="13949" y="13230"/>
                      <a:pt x="13949" y="13031"/>
                      <a:pt x="14121" y="12993"/>
                    </a:cubicBezTo>
                    <a:cubicBezTo>
                      <a:pt x="14195" y="12974"/>
                      <a:pt x="14238" y="13012"/>
                      <a:pt x="14303" y="13012"/>
                    </a:cubicBezTo>
                    <a:cubicBezTo>
                      <a:pt x="14484" y="13012"/>
                      <a:pt x="14624" y="12888"/>
                      <a:pt x="14731" y="12774"/>
                    </a:cubicBezTo>
                    <a:cubicBezTo>
                      <a:pt x="14709" y="12708"/>
                      <a:pt x="14731" y="12689"/>
                      <a:pt x="14752" y="12632"/>
                    </a:cubicBezTo>
                    <a:cubicBezTo>
                      <a:pt x="15159" y="12509"/>
                      <a:pt x="15544" y="12309"/>
                      <a:pt x="15855" y="12053"/>
                    </a:cubicBezTo>
                    <a:cubicBezTo>
                      <a:pt x="15919" y="11996"/>
                      <a:pt x="16015" y="11892"/>
                      <a:pt x="15962" y="11816"/>
                    </a:cubicBezTo>
                    <a:cubicBezTo>
                      <a:pt x="15940" y="11759"/>
                      <a:pt x="15855" y="11712"/>
                      <a:pt x="15833" y="11655"/>
                    </a:cubicBezTo>
                    <a:cubicBezTo>
                      <a:pt x="15769" y="11512"/>
                      <a:pt x="15962" y="11417"/>
                      <a:pt x="16101" y="11313"/>
                    </a:cubicBezTo>
                    <a:cubicBezTo>
                      <a:pt x="16347" y="11114"/>
                      <a:pt x="16304" y="10744"/>
                      <a:pt x="16550" y="10544"/>
                    </a:cubicBezTo>
                    <a:cubicBezTo>
                      <a:pt x="16593" y="10497"/>
                      <a:pt x="16636" y="10478"/>
                      <a:pt x="16689" y="10421"/>
                    </a:cubicBezTo>
                    <a:cubicBezTo>
                      <a:pt x="16711" y="10364"/>
                      <a:pt x="16689" y="10297"/>
                      <a:pt x="16711" y="10241"/>
                    </a:cubicBezTo>
                    <a:cubicBezTo>
                      <a:pt x="16711" y="10060"/>
                      <a:pt x="16882" y="9946"/>
                      <a:pt x="17043" y="9842"/>
                    </a:cubicBezTo>
                    <a:cubicBezTo>
                      <a:pt x="17182" y="9728"/>
                      <a:pt x="17332" y="9567"/>
                      <a:pt x="17246" y="9405"/>
                    </a:cubicBezTo>
                    <a:cubicBezTo>
                      <a:pt x="17332" y="9263"/>
                      <a:pt x="17428" y="9149"/>
                      <a:pt x="17535" y="9007"/>
                    </a:cubicBezTo>
                    <a:cubicBezTo>
                      <a:pt x="17631" y="8893"/>
                      <a:pt x="17717" y="8770"/>
                      <a:pt x="17781" y="8646"/>
                    </a:cubicBezTo>
                    <a:cubicBezTo>
                      <a:pt x="17899" y="8494"/>
                      <a:pt x="18006" y="8314"/>
                      <a:pt x="18145" y="8153"/>
                    </a:cubicBezTo>
                    <a:cubicBezTo>
                      <a:pt x="18274" y="7972"/>
                      <a:pt x="18413" y="7773"/>
                      <a:pt x="18637" y="7697"/>
                    </a:cubicBezTo>
                    <a:cubicBezTo>
                      <a:pt x="18680" y="7678"/>
                      <a:pt x="18755" y="7650"/>
                      <a:pt x="18777" y="7631"/>
                    </a:cubicBezTo>
                    <a:cubicBezTo>
                      <a:pt x="18841" y="7574"/>
                      <a:pt x="18819" y="7450"/>
                      <a:pt x="18862" y="7355"/>
                    </a:cubicBezTo>
                    <a:cubicBezTo>
                      <a:pt x="18905" y="7280"/>
                      <a:pt x="19012" y="7232"/>
                      <a:pt x="19130" y="7213"/>
                    </a:cubicBezTo>
                    <a:cubicBezTo>
                      <a:pt x="19237" y="7194"/>
                      <a:pt x="19344" y="7175"/>
                      <a:pt x="19419" y="7118"/>
                    </a:cubicBezTo>
                    <a:cubicBezTo>
                      <a:pt x="19483" y="7061"/>
                      <a:pt x="19515" y="6919"/>
                      <a:pt x="19419" y="6881"/>
                    </a:cubicBezTo>
                    <a:cubicBezTo>
                      <a:pt x="19579" y="6919"/>
                      <a:pt x="19719" y="6777"/>
                      <a:pt x="19740" y="6634"/>
                    </a:cubicBezTo>
                    <a:cubicBezTo>
                      <a:pt x="19761" y="6501"/>
                      <a:pt x="19719" y="6359"/>
                      <a:pt x="19761" y="6217"/>
                    </a:cubicBezTo>
                    <a:cubicBezTo>
                      <a:pt x="19804" y="6103"/>
                      <a:pt x="19901" y="6017"/>
                      <a:pt x="19943" y="5922"/>
                    </a:cubicBezTo>
                    <a:cubicBezTo>
                      <a:pt x="19986" y="5818"/>
                      <a:pt x="19965" y="5666"/>
                      <a:pt x="19847" y="5619"/>
                    </a:cubicBezTo>
                    <a:cubicBezTo>
                      <a:pt x="19965" y="5600"/>
                      <a:pt x="20008" y="5486"/>
                      <a:pt x="20029" y="5400"/>
                    </a:cubicBezTo>
                    <a:cubicBezTo>
                      <a:pt x="20050" y="5306"/>
                      <a:pt x="20168" y="5201"/>
                      <a:pt x="20254" y="5268"/>
                    </a:cubicBezTo>
                    <a:cubicBezTo>
                      <a:pt x="20275" y="5201"/>
                      <a:pt x="20254" y="5125"/>
                      <a:pt x="20275" y="5068"/>
                    </a:cubicBezTo>
                    <a:cubicBezTo>
                      <a:pt x="20339" y="5087"/>
                      <a:pt x="20393" y="5106"/>
                      <a:pt x="20457" y="5106"/>
                    </a:cubicBezTo>
                    <a:cubicBezTo>
                      <a:pt x="20500" y="4888"/>
                      <a:pt x="20660" y="4689"/>
                      <a:pt x="20885" y="4584"/>
                    </a:cubicBezTo>
                    <a:cubicBezTo>
                      <a:pt x="20885" y="4470"/>
                      <a:pt x="20885" y="4328"/>
                      <a:pt x="20907" y="4214"/>
                    </a:cubicBezTo>
                    <a:cubicBezTo>
                      <a:pt x="21313" y="4129"/>
                      <a:pt x="21581" y="3749"/>
                      <a:pt x="21517" y="3398"/>
                    </a:cubicBezTo>
                    <a:cubicBezTo>
                      <a:pt x="21442" y="3037"/>
                      <a:pt x="21110" y="2734"/>
                      <a:pt x="20703" y="2658"/>
                    </a:cubicBezTo>
                    <a:cubicBezTo>
                      <a:pt x="20660" y="2734"/>
                      <a:pt x="20618" y="2819"/>
                      <a:pt x="20564" y="2914"/>
                    </a:cubicBezTo>
                    <a:cubicBezTo>
                      <a:pt x="20521" y="2876"/>
                      <a:pt x="20500" y="2819"/>
                      <a:pt x="20457" y="2772"/>
                    </a:cubicBezTo>
                    <a:cubicBezTo>
                      <a:pt x="20393" y="2819"/>
                      <a:pt x="20318" y="2838"/>
                      <a:pt x="20254" y="2876"/>
                    </a:cubicBezTo>
                    <a:cubicBezTo>
                      <a:pt x="20211" y="2753"/>
                      <a:pt x="20275" y="2639"/>
                      <a:pt x="20297" y="2534"/>
                    </a:cubicBezTo>
                    <a:cubicBezTo>
                      <a:pt x="20318" y="2421"/>
                      <a:pt x="20232" y="2259"/>
                      <a:pt x="20115" y="2278"/>
                    </a:cubicBezTo>
                    <a:cubicBezTo>
                      <a:pt x="19965" y="2136"/>
                      <a:pt x="19901" y="1918"/>
                      <a:pt x="19986" y="1737"/>
                    </a:cubicBezTo>
                    <a:cubicBezTo>
                      <a:pt x="20008" y="1680"/>
                      <a:pt x="20050" y="1623"/>
                      <a:pt x="20050" y="1566"/>
                    </a:cubicBezTo>
                    <a:cubicBezTo>
                      <a:pt x="20050" y="1481"/>
                      <a:pt x="19965" y="1405"/>
                      <a:pt x="20008" y="1320"/>
                    </a:cubicBezTo>
                    <a:cubicBezTo>
                      <a:pt x="19783" y="1301"/>
                      <a:pt x="19558" y="1500"/>
                      <a:pt x="19579" y="1699"/>
                    </a:cubicBezTo>
                    <a:cubicBezTo>
                      <a:pt x="19515" y="1623"/>
                      <a:pt x="19494" y="1519"/>
                      <a:pt x="19515" y="1424"/>
                    </a:cubicBezTo>
                    <a:cubicBezTo>
                      <a:pt x="19355" y="1405"/>
                      <a:pt x="19355" y="1215"/>
                      <a:pt x="19355" y="1101"/>
                    </a:cubicBezTo>
                    <a:cubicBezTo>
                      <a:pt x="19355" y="978"/>
                      <a:pt x="19290" y="788"/>
                      <a:pt x="19151" y="826"/>
                    </a:cubicBezTo>
                    <a:cubicBezTo>
                      <a:pt x="19108" y="1139"/>
                      <a:pt x="19087" y="1462"/>
                      <a:pt x="19108" y="1756"/>
                    </a:cubicBezTo>
                    <a:cubicBezTo>
                      <a:pt x="18948" y="1680"/>
                      <a:pt x="18862" y="1500"/>
                      <a:pt x="18905" y="1367"/>
                    </a:cubicBezTo>
                    <a:cubicBezTo>
                      <a:pt x="18755" y="1320"/>
                      <a:pt x="18552" y="1405"/>
                      <a:pt x="18477" y="1538"/>
                    </a:cubicBezTo>
                    <a:cubicBezTo>
                      <a:pt x="18456" y="1585"/>
                      <a:pt x="18456" y="1623"/>
                      <a:pt x="18434" y="1642"/>
                    </a:cubicBezTo>
                    <a:cubicBezTo>
                      <a:pt x="18413" y="1680"/>
                      <a:pt x="18370" y="1699"/>
                      <a:pt x="18327" y="1737"/>
                    </a:cubicBezTo>
                    <a:cubicBezTo>
                      <a:pt x="17942" y="2003"/>
                      <a:pt x="17492" y="2202"/>
                      <a:pt x="17000" y="2259"/>
                    </a:cubicBezTo>
                    <a:cubicBezTo>
                      <a:pt x="16957" y="2136"/>
                      <a:pt x="17085" y="2041"/>
                      <a:pt x="17203" y="1984"/>
                    </a:cubicBezTo>
                    <a:cubicBezTo>
                      <a:pt x="17428" y="1842"/>
                      <a:pt x="17631" y="1718"/>
                      <a:pt x="17856" y="1585"/>
                    </a:cubicBezTo>
                    <a:cubicBezTo>
                      <a:pt x="18027" y="1481"/>
                      <a:pt x="18209" y="1367"/>
                      <a:pt x="18274" y="1168"/>
                    </a:cubicBezTo>
                    <a:cubicBezTo>
                      <a:pt x="18274" y="1139"/>
                      <a:pt x="18306" y="1101"/>
                      <a:pt x="18274" y="1082"/>
                    </a:cubicBezTo>
                    <a:cubicBezTo>
                      <a:pt x="18252" y="1044"/>
                      <a:pt x="18209" y="1025"/>
                      <a:pt x="18145" y="1006"/>
                    </a:cubicBezTo>
                    <a:cubicBezTo>
                      <a:pt x="17856" y="902"/>
                      <a:pt x="17535" y="807"/>
                      <a:pt x="17246" y="722"/>
                    </a:cubicBezTo>
                    <a:cubicBezTo>
                      <a:pt x="17128" y="684"/>
                      <a:pt x="17021" y="665"/>
                      <a:pt x="16914" y="665"/>
                    </a:cubicBezTo>
                    <a:cubicBezTo>
                      <a:pt x="16839" y="684"/>
                      <a:pt x="16775" y="703"/>
                      <a:pt x="16711" y="703"/>
                    </a:cubicBezTo>
                    <a:cubicBezTo>
                      <a:pt x="16529" y="722"/>
                      <a:pt x="16390" y="589"/>
                      <a:pt x="16325" y="428"/>
                    </a:cubicBezTo>
                    <a:cubicBezTo>
                      <a:pt x="16325" y="409"/>
                      <a:pt x="16304" y="371"/>
                      <a:pt x="16283" y="352"/>
                    </a:cubicBezTo>
                    <a:cubicBezTo>
                      <a:pt x="16240" y="323"/>
                      <a:pt x="16186" y="323"/>
                      <a:pt x="16122" y="323"/>
                    </a:cubicBezTo>
                    <a:cubicBezTo>
                      <a:pt x="16015" y="323"/>
                      <a:pt x="15940" y="266"/>
                      <a:pt x="15833" y="228"/>
                    </a:cubicBezTo>
                    <a:cubicBezTo>
                      <a:pt x="15737" y="190"/>
                      <a:pt x="15608" y="190"/>
                      <a:pt x="15566" y="266"/>
                    </a:cubicBezTo>
                    <a:cubicBezTo>
                      <a:pt x="15491" y="371"/>
                      <a:pt x="15608" y="465"/>
                      <a:pt x="15694" y="522"/>
                    </a:cubicBezTo>
                    <a:cubicBezTo>
                      <a:pt x="15790" y="589"/>
                      <a:pt x="15876" y="703"/>
                      <a:pt x="15790" y="788"/>
                    </a:cubicBezTo>
                    <a:cubicBezTo>
                      <a:pt x="15737" y="845"/>
                      <a:pt x="15630" y="826"/>
                      <a:pt x="15566" y="788"/>
                    </a:cubicBezTo>
                    <a:cubicBezTo>
                      <a:pt x="15491" y="750"/>
                      <a:pt x="15469" y="665"/>
                      <a:pt x="15448" y="589"/>
                    </a:cubicBezTo>
                    <a:cubicBezTo>
                      <a:pt x="15405" y="484"/>
                      <a:pt x="15384" y="390"/>
                      <a:pt x="15341" y="266"/>
                    </a:cubicBezTo>
                    <a:cubicBezTo>
                      <a:pt x="15319" y="228"/>
                      <a:pt x="15309" y="190"/>
                      <a:pt x="15266" y="152"/>
                    </a:cubicBezTo>
                    <a:cubicBezTo>
                      <a:pt x="15212" y="105"/>
                      <a:pt x="15180" y="86"/>
                      <a:pt x="15137" y="86"/>
                    </a:cubicBezTo>
                    <a:cubicBezTo>
                      <a:pt x="15095" y="67"/>
                      <a:pt x="15041" y="48"/>
                      <a:pt x="14998" y="48"/>
                    </a:cubicBezTo>
                    <a:cubicBezTo>
                      <a:pt x="14870" y="10"/>
                      <a:pt x="14731" y="-28"/>
                      <a:pt x="14624" y="29"/>
                    </a:cubicBezTo>
                    <a:cubicBezTo>
                      <a:pt x="14506" y="86"/>
                      <a:pt x="14463" y="266"/>
                      <a:pt x="14592" y="304"/>
                    </a:cubicBezTo>
                    <a:cubicBezTo>
                      <a:pt x="14420" y="323"/>
                      <a:pt x="14195" y="409"/>
                      <a:pt x="14238" y="570"/>
                    </a:cubicBezTo>
                    <a:cubicBezTo>
                      <a:pt x="14238" y="608"/>
                      <a:pt x="14260" y="627"/>
                      <a:pt x="14281" y="665"/>
                    </a:cubicBezTo>
                    <a:cubicBezTo>
                      <a:pt x="14463" y="940"/>
                      <a:pt x="14645" y="1244"/>
                      <a:pt x="14816" y="1519"/>
                    </a:cubicBezTo>
                    <a:cubicBezTo>
                      <a:pt x="14506" y="1462"/>
                      <a:pt x="14238" y="1244"/>
                      <a:pt x="14174" y="968"/>
                    </a:cubicBezTo>
                    <a:cubicBezTo>
                      <a:pt x="14121" y="826"/>
                      <a:pt x="14142" y="684"/>
                      <a:pt x="14078" y="570"/>
                    </a:cubicBezTo>
                    <a:cubicBezTo>
                      <a:pt x="13949" y="285"/>
                      <a:pt x="13521" y="190"/>
                      <a:pt x="13254" y="323"/>
                    </a:cubicBezTo>
                    <a:cubicBezTo>
                      <a:pt x="13179" y="171"/>
                      <a:pt x="12911" y="152"/>
                      <a:pt x="12815" y="295"/>
                    </a:cubicBezTo>
                    <a:cubicBezTo>
                      <a:pt x="12815" y="257"/>
                      <a:pt x="12729" y="209"/>
                      <a:pt x="12665" y="228"/>
                    </a:cubicBezTo>
                    <a:cubicBezTo>
                      <a:pt x="12461" y="266"/>
                      <a:pt x="12237" y="304"/>
                      <a:pt x="12033" y="352"/>
                    </a:cubicBezTo>
                    <a:cubicBezTo>
                      <a:pt x="11991" y="352"/>
                      <a:pt x="11969" y="371"/>
                      <a:pt x="11926" y="390"/>
                    </a:cubicBezTo>
                    <a:cubicBezTo>
                      <a:pt x="11862" y="447"/>
                      <a:pt x="11926" y="522"/>
                      <a:pt x="11991" y="589"/>
                    </a:cubicBezTo>
                    <a:lnTo>
                      <a:pt x="12461" y="1063"/>
                    </a:lnTo>
                    <a:cubicBezTo>
                      <a:pt x="12504" y="1101"/>
                      <a:pt x="12558" y="1168"/>
                      <a:pt x="12579" y="1225"/>
                    </a:cubicBezTo>
                    <a:lnTo>
                      <a:pt x="12579" y="1339"/>
                    </a:lnTo>
                    <a:cubicBezTo>
                      <a:pt x="12579" y="1405"/>
                      <a:pt x="12622" y="1462"/>
                      <a:pt x="12665" y="1519"/>
                    </a:cubicBezTo>
                    <a:cubicBezTo>
                      <a:pt x="12783" y="1680"/>
                      <a:pt x="12911" y="1842"/>
                      <a:pt x="12997" y="2022"/>
                    </a:cubicBezTo>
                    <a:cubicBezTo>
                      <a:pt x="13072" y="2202"/>
                      <a:pt x="13093" y="2421"/>
                      <a:pt x="12997" y="2582"/>
                    </a:cubicBezTo>
                    <a:cubicBezTo>
                      <a:pt x="12932" y="2383"/>
                      <a:pt x="12825" y="2202"/>
                      <a:pt x="12665" y="2041"/>
                    </a:cubicBezTo>
                    <a:cubicBezTo>
                      <a:pt x="12579" y="1936"/>
                      <a:pt x="12483" y="1842"/>
                      <a:pt x="12483" y="1718"/>
                    </a:cubicBezTo>
                    <a:cubicBezTo>
                      <a:pt x="12333" y="1443"/>
                      <a:pt x="12172" y="1187"/>
                      <a:pt x="11991" y="921"/>
                    </a:cubicBezTo>
                    <a:cubicBezTo>
                      <a:pt x="11926" y="826"/>
                      <a:pt x="11787" y="703"/>
                      <a:pt x="11659" y="722"/>
                    </a:cubicBezTo>
                    <a:cubicBezTo>
                      <a:pt x="11520" y="769"/>
                      <a:pt x="11477" y="921"/>
                      <a:pt x="11477" y="1063"/>
                    </a:cubicBezTo>
                    <a:cubicBezTo>
                      <a:pt x="11477" y="1244"/>
                      <a:pt x="11477" y="1424"/>
                      <a:pt x="11455" y="1604"/>
                    </a:cubicBezTo>
                    <a:cubicBezTo>
                      <a:pt x="11380" y="1642"/>
                      <a:pt x="11295" y="1538"/>
                      <a:pt x="11273" y="1462"/>
                    </a:cubicBezTo>
                    <a:cubicBezTo>
                      <a:pt x="11209" y="1225"/>
                      <a:pt x="11231" y="987"/>
                      <a:pt x="11338" y="769"/>
                    </a:cubicBezTo>
                    <a:cubicBezTo>
                      <a:pt x="11231" y="665"/>
                      <a:pt x="11038" y="684"/>
                      <a:pt x="10909" y="750"/>
                    </a:cubicBezTo>
                    <a:cubicBezTo>
                      <a:pt x="10770" y="807"/>
                      <a:pt x="10685" y="940"/>
                      <a:pt x="10717" y="1082"/>
                    </a:cubicBezTo>
                    <a:cubicBezTo>
                      <a:pt x="10620" y="1006"/>
                      <a:pt x="10599" y="902"/>
                      <a:pt x="10599" y="807"/>
                    </a:cubicBezTo>
                    <a:cubicBezTo>
                      <a:pt x="10438" y="722"/>
                      <a:pt x="10192" y="684"/>
                      <a:pt x="10128" y="845"/>
                    </a:cubicBezTo>
                    <a:cubicBezTo>
                      <a:pt x="10107" y="940"/>
                      <a:pt x="10171" y="1025"/>
                      <a:pt x="10235" y="1101"/>
                    </a:cubicBezTo>
                    <a:cubicBezTo>
                      <a:pt x="10396" y="1301"/>
                      <a:pt x="10417" y="1566"/>
                      <a:pt x="10310" y="1785"/>
                    </a:cubicBezTo>
                    <a:cubicBezTo>
                      <a:pt x="10289" y="1566"/>
                      <a:pt x="10192" y="1339"/>
                      <a:pt x="9989" y="1225"/>
                    </a:cubicBezTo>
                    <a:cubicBezTo>
                      <a:pt x="9796" y="1101"/>
                      <a:pt x="9475" y="1120"/>
                      <a:pt x="9368" y="1320"/>
                    </a:cubicBezTo>
                    <a:cubicBezTo>
                      <a:pt x="9636" y="1585"/>
                      <a:pt x="9839" y="1918"/>
                      <a:pt x="9903" y="2278"/>
                    </a:cubicBezTo>
                    <a:cubicBezTo>
                      <a:pt x="9743" y="2297"/>
                      <a:pt x="9636" y="2136"/>
                      <a:pt x="9539" y="2022"/>
                    </a:cubicBezTo>
                    <a:cubicBezTo>
                      <a:pt x="9411" y="1861"/>
                      <a:pt x="9186" y="1756"/>
                      <a:pt x="8961" y="1756"/>
                    </a:cubicBezTo>
                    <a:cubicBezTo>
                      <a:pt x="8801" y="2022"/>
                      <a:pt x="8961" y="2383"/>
                      <a:pt x="9272" y="2496"/>
                    </a:cubicBezTo>
                    <a:cubicBezTo>
                      <a:pt x="9143" y="2582"/>
                      <a:pt x="8983" y="2601"/>
                      <a:pt x="8801" y="2582"/>
                    </a:cubicBezTo>
                    <a:cubicBezTo>
                      <a:pt x="8715" y="2658"/>
                      <a:pt x="8672" y="2772"/>
                      <a:pt x="8672" y="2895"/>
                    </a:cubicBezTo>
                    <a:cubicBezTo>
                      <a:pt x="8694" y="3132"/>
                      <a:pt x="8897" y="3313"/>
                      <a:pt x="9090" y="3455"/>
                    </a:cubicBezTo>
                    <a:cubicBezTo>
                      <a:pt x="9432" y="3711"/>
                      <a:pt x="9764" y="3967"/>
                      <a:pt x="10085" y="4233"/>
                    </a:cubicBezTo>
                    <a:cubicBezTo>
                      <a:pt x="10331" y="4432"/>
                      <a:pt x="10599" y="4651"/>
                      <a:pt x="10642" y="4945"/>
                    </a:cubicBezTo>
                    <a:cubicBezTo>
                      <a:pt x="10353" y="4632"/>
                      <a:pt x="9989" y="4385"/>
                      <a:pt x="9571" y="4233"/>
                    </a:cubicBezTo>
                    <a:cubicBezTo>
                      <a:pt x="9593" y="4328"/>
                      <a:pt x="9614" y="4451"/>
                      <a:pt x="9614" y="4565"/>
                    </a:cubicBezTo>
                    <a:cubicBezTo>
                      <a:pt x="9432" y="4451"/>
                      <a:pt x="9272" y="4309"/>
                      <a:pt x="9165" y="4148"/>
                    </a:cubicBezTo>
                    <a:cubicBezTo>
                      <a:pt x="8822" y="4214"/>
                      <a:pt x="8448" y="3967"/>
                      <a:pt x="8426" y="3654"/>
                    </a:cubicBezTo>
                    <a:cubicBezTo>
                      <a:pt x="8105" y="3531"/>
                      <a:pt x="7795" y="3370"/>
                      <a:pt x="7548" y="3170"/>
                    </a:cubicBezTo>
                    <a:cubicBezTo>
                      <a:pt x="7548" y="2933"/>
                      <a:pt x="7281" y="2772"/>
                      <a:pt x="7024" y="2677"/>
                    </a:cubicBezTo>
                    <a:cubicBezTo>
                      <a:pt x="6853" y="2838"/>
                      <a:pt x="7142" y="3132"/>
                      <a:pt x="6981" y="3313"/>
                    </a:cubicBezTo>
                    <a:cubicBezTo>
                      <a:pt x="6938" y="3351"/>
                      <a:pt x="6896" y="3370"/>
                      <a:pt x="6831" y="3398"/>
                    </a:cubicBezTo>
                    <a:cubicBezTo>
                      <a:pt x="6692" y="3436"/>
                      <a:pt x="6553" y="3493"/>
                      <a:pt x="6403" y="3531"/>
                    </a:cubicBezTo>
                    <a:cubicBezTo>
                      <a:pt x="6328" y="3531"/>
                      <a:pt x="6328" y="3616"/>
                      <a:pt x="6382" y="3654"/>
                    </a:cubicBezTo>
                    <a:cubicBezTo>
                      <a:pt x="6425" y="3692"/>
                      <a:pt x="6489" y="3711"/>
                      <a:pt x="6510" y="3768"/>
                    </a:cubicBezTo>
                    <a:cubicBezTo>
                      <a:pt x="6553" y="3854"/>
                      <a:pt x="6425" y="3948"/>
                      <a:pt x="6360" y="3910"/>
                    </a:cubicBezTo>
                    <a:cubicBezTo>
                      <a:pt x="6307" y="4034"/>
                      <a:pt x="6414" y="4148"/>
                      <a:pt x="6553" y="4214"/>
                    </a:cubicBezTo>
                    <a:cubicBezTo>
                      <a:pt x="6681" y="4271"/>
                      <a:pt x="6831" y="4252"/>
                      <a:pt x="6981" y="4271"/>
                    </a:cubicBezTo>
                    <a:cubicBezTo>
                      <a:pt x="7249" y="4309"/>
                      <a:pt x="7506" y="4508"/>
                      <a:pt x="7591" y="4727"/>
                    </a:cubicBezTo>
                    <a:cubicBezTo>
                      <a:pt x="7431" y="4746"/>
                      <a:pt x="7281" y="4746"/>
                      <a:pt x="7120" y="4765"/>
                    </a:cubicBezTo>
                    <a:cubicBezTo>
                      <a:pt x="7120" y="4831"/>
                      <a:pt x="7142" y="4888"/>
                      <a:pt x="7185" y="4926"/>
                    </a:cubicBezTo>
                    <a:cubicBezTo>
                      <a:pt x="7099" y="4983"/>
                      <a:pt x="6981" y="4907"/>
                      <a:pt x="6896" y="4850"/>
                    </a:cubicBezTo>
                    <a:cubicBezTo>
                      <a:pt x="6799" y="4784"/>
                      <a:pt x="6628" y="4784"/>
                      <a:pt x="6628" y="4888"/>
                    </a:cubicBezTo>
                    <a:cubicBezTo>
                      <a:pt x="6532" y="4869"/>
                      <a:pt x="6467" y="4784"/>
                      <a:pt x="6425" y="4708"/>
                    </a:cubicBezTo>
                    <a:cubicBezTo>
                      <a:pt x="6382" y="4632"/>
                      <a:pt x="6264" y="4546"/>
                      <a:pt x="6178" y="4603"/>
                    </a:cubicBezTo>
                    <a:cubicBezTo>
                      <a:pt x="6136" y="4632"/>
                      <a:pt x="6103" y="4689"/>
                      <a:pt x="6082" y="4746"/>
                    </a:cubicBezTo>
                    <a:cubicBezTo>
                      <a:pt x="6039" y="4850"/>
                      <a:pt x="5879" y="4926"/>
                      <a:pt x="5772" y="4888"/>
                    </a:cubicBezTo>
                    <a:cubicBezTo>
                      <a:pt x="5665" y="4850"/>
                      <a:pt x="5611" y="4670"/>
                      <a:pt x="5750" y="4603"/>
                    </a:cubicBezTo>
                    <a:cubicBezTo>
                      <a:pt x="5568" y="4470"/>
                      <a:pt x="5344" y="4366"/>
                      <a:pt x="5119" y="4328"/>
                    </a:cubicBezTo>
                    <a:cubicBezTo>
                      <a:pt x="5097" y="4451"/>
                      <a:pt x="5076" y="4584"/>
                      <a:pt x="5012" y="4708"/>
                    </a:cubicBezTo>
                    <a:cubicBezTo>
                      <a:pt x="4915" y="4803"/>
                      <a:pt x="4766" y="4888"/>
                      <a:pt x="4626" y="4803"/>
                    </a:cubicBezTo>
                    <a:lnTo>
                      <a:pt x="4626" y="5030"/>
                    </a:lnTo>
                    <a:cubicBezTo>
                      <a:pt x="4466" y="5030"/>
                      <a:pt x="4337" y="4964"/>
                      <a:pt x="4241" y="4850"/>
                    </a:cubicBezTo>
                    <a:cubicBezTo>
                      <a:pt x="4241" y="4907"/>
                      <a:pt x="4220" y="4964"/>
                      <a:pt x="4220" y="5030"/>
                    </a:cubicBezTo>
                    <a:cubicBezTo>
                      <a:pt x="4038" y="4926"/>
                      <a:pt x="3792" y="5002"/>
                      <a:pt x="3642" y="5125"/>
                    </a:cubicBezTo>
                    <a:cubicBezTo>
                      <a:pt x="3481" y="5249"/>
                      <a:pt x="3374" y="5419"/>
                      <a:pt x="3214" y="5543"/>
                    </a:cubicBezTo>
                    <a:cubicBezTo>
                      <a:pt x="3117" y="5600"/>
                      <a:pt x="2989" y="5704"/>
                      <a:pt x="3032" y="5799"/>
                    </a:cubicBezTo>
                    <a:cubicBezTo>
                      <a:pt x="3074" y="5922"/>
                      <a:pt x="3321" y="5979"/>
                      <a:pt x="3235" y="6084"/>
                    </a:cubicBezTo>
                    <a:cubicBezTo>
                      <a:pt x="3395" y="6160"/>
                      <a:pt x="3567" y="6255"/>
                      <a:pt x="3727" y="6160"/>
                    </a:cubicBezTo>
                    <a:cubicBezTo>
                      <a:pt x="3888" y="6055"/>
                      <a:pt x="3888" y="5799"/>
                      <a:pt x="4091" y="5761"/>
                    </a:cubicBezTo>
                    <a:cubicBezTo>
                      <a:pt x="4241" y="5884"/>
                      <a:pt x="4402" y="6084"/>
                      <a:pt x="4262" y="6217"/>
                    </a:cubicBezTo>
                    <a:cubicBezTo>
                      <a:pt x="4220" y="6283"/>
                      <a:pt x="4134" y="6302"/>
                      <a:pt x="4091" y="6340"/>
                    </a:cubicBezTo>
                    <a:cubicBezTo>
                      <a:pt x="3973" y="6435"/>
                      <a:pt x="4038" y="6634"/>
                      <a:pt x="4177" y="6701"/>
                    </a:cubicBezTo>
                    <a:cubicBezTo>
                      <a:pt x="4316" y="6758"/>
                      <a:pt x="4487" y="6710"/>
                      <a:pt x="4626" y="6634"/>
                    </a:cubicBezTo>
                    <a:cubicBezTo>
                      <a:pt x="4766" y="6549"/>
                      <a:pt x="4851" y="6435"/>
                      <a:pt x="4937" y="6321"/>
                    </a:cubicBezTo>
                    <a:cubicBezTo>
                      <a:pt x="4894" y="6663"/>
                      <a:pt x="4691" y="6976"/>
                      <a:pt x="4380" y="7156"/>
                    </a:cubicBezTo>
                    <a:cubicBezTo>
                      <a:pt x="4487" y="7213"/>
                      <a:pt x="4584" y="7280"/>
                      <a:pt x="4648" y="7374"/>
                    </a:cubicBezTo>
                    <a:cubicBezTo>
                      <a:pt x="4562" y="7431"/>
                      <a:pt x="4423" y="7450"/>
                      <a:pt x="4337" y="7431"/>
                    </a:cubicBezTo>
                    <a:cubicBezTo>
                      <a:pt x="4359" y="7574"/>
                      <a:pt x="4380" y="7697"/>
                      <a:pt x="4402" y="7830"/>
                    </a:cubicBezTo>
                    <a:cubicBezTo>
                      <a:pt x="4402" y="7877"/>
                      <a:pt x="4423" y="7934"/>
                      <a:pt x="4466" y="7972"/>
                    </a:cubicBezTo>
                    <a:cubicBezTo>
                      <a:pt x="4519" y="7991"/>
                      <a:pt x="4562" y="7991"/>
                      <a:pt x="4605" y="8010"/>
                    </a:cubicBezTo>
                    <a:cubicBezTo>
                      <a:pt x="5097" y="8010"/>
                      <a:pt x="5590" y="8029"/>
                      <a:pt x="6061" y="7934"/>
                    </a:cubicBezTo>
                    <a:cubicBezTo>
                      <a:pt x="6532" y="7830"/>
                      <a:pt x="7003" y="7612"/>
                      <a:pt x="7281" y="7251"/>
                    </a:cubicBezTo>
                    <a:cubicBezTo>
                      <a:pt x="7185" y="7631"/>
                      <a:pt x="6714" y="7849"/>
                      <a:pt x="6307" y="7991"/>
                    </a:cubicBezTo>
                    <a:cubicBezTo>
                      <a:pt x="5932" y="8134"/>
                      <a:pt x="5568" y="8267"/>
                      <a:pt x="5162" y="8295"/>
                    </a:cubicBezTo>
                    <a:cubicBezTo>
                      <a:pt x="5055" y="8295"/>
                      <a:pt x="4937" y="8295"/>
                      <a:pt x="4851" y="8352"/>
                    </a:cubicBezTo>
                    <a:cubicBezTo>
                      <a:pt x="4766" y="8390"/>
                      <a:pt x="4712" y="8523"/>
                      <a:pt x="4787" y="8589"/>
                    </a:cubicBezTo>
                    <a:cubicBezTo>
                      <a:pt x="4873" y="8656"/>
                      <a:pt x="5055" y="8608"/>
                      <a:pt x="5119" y="8713"/>
                    </a:cubicBezTo>
                    <a:cubicBezTo>
                      <a:pt x="5162" y="8751"/>
                      <a:pt x="5140" y="8808"/>
                      <a:pt x="5183" y="8864"/>
                    </a:cubicBezTo>
                    <a:cubicBezTo>
                      <a:pt x="5237" y="8931"/>
                      <a:pt x="5344" y="8931"/>
                      <a:pt x="5440" y="8969"/>
                    </a:cubicBezTo>
                    <a:cubicBezTo>
                      <a:pt x="5525" y="9007"/>
                      <a:pt x="5568" y="9083"/>
                      <a:pt x="5633" y="9149"/>
                    </a:cubicBezTo>
                    <a:cubicBezTo>
                      <a:pt x="5793" y="9263"/>
                      <a:pt x="6039" y="9206"/>
                      <a:pt x="6178" y="9083"/>
                    </a:cubicBezTo>
                    <a:cubicBezTo>
                      <a:pt x="6307" y="8969"/>
                      <a:pt x="6382" y="8789"/>
                      <a:pt x="6425" y="8608"/>
                    </a:cubicBezTo>
                    <a:cubicBezTo>
                      <a:pt x="6553" y="8665"/>
                      <a:pt x="6574" y="8864"/>
                      <a:pt x="6532" y="9007"/>
                    </a:cubicBezTo>
                    <a:cubicBezTo>
                      <a:pt x="6478" y="9149"/>
                      <a:pt x="6403" y="9282"/>
                      <a:pt x="6425" y="9424"/>
                    </a:cubicBezTo>
                    <a:cubicBezTo>
                      <a:pt x="6607" y="9567"/>
                      <a:pt x="6853" y="9586"/>
                      <a:pt x="7099" y="9624"/>
                    </a:cubicBezTo>
                    <a:cubicBezTo>
                      <a:pt x="7506" y="9681"/>
                      <a:pt x="7902" y="9728"/>
                      <a:pt x="8330" y="9709"/>
                    </a:cubicBezTo>
                    <a:cubicBezTo>
                      <a:pt x="8533" y="9681"/>
                      <a:pt x="8758" y="9662"/>
                      <a:pt x="8961" y="9624"/>
                    </a:cubicBezTo>
                    <a:cubicBezTo>
                      <a:pt x="9068" y="9605"/>
                      <a:pt x="9186" y="9586"/>
                      <a:pt x="9293" y="9548"/>
                    </a:cubicBezTo>
                    <a:cubicBezTo>
                      <a:pt x="9454" y="9462"/>
                      <a:pt x="9571" y="9282"/>
                      <a:pt x="9764" y="9263"/>
                    </a:cubicBezTo>
                    <a:cubicBezTo>
                      <a:pt x="9860" y="9244"/>
                      <a:pt x="9946" y="9282"/>
                      <a:pt x="10042" y="9263"/>
                    </a:cubicBezTo>
                    <a:cubicBezTo>
                      <a:pt x="10149" y="9244"/>
                      <a:pt x="10235" y="9149"/>
                      <a:pt x="10310" y="9045"/>
                    </a:cubicBezTo>
                    <a:cubicBezTo>
                      <a:pt x="10513" y="8770"/>
                      <a:pt x="10717" y="8494"/>
                      <a:pt x="10909" y="8229"/>
                    </a:cubicBezTo>
                    <a:cubicBezTo>
                      <a:pt x="10963" y="8172"/>
                      <a:pt x="11006" y="8096"/>
                      <a:pt x="11049" y="8010"/>
                    </a:cubicBezTo>
                    <a:cubicBezTo>
                      <a:pt x="11070" y="7953"/>
                      <a:pt x="11091" y="7877"/>
                      <a:pt x="11113" y="7811"/>
                    </a:cubicBezTo>
                    <a:cubicBezTo>
                      <a:pt x="11156" y="7735"/>
                      <a:pt x="11231" y="7650"/>
                      <a:pt x="11273" y="7593"/>
                    </a:cubicBezTo>
                    <a:cubicBezTo>
                      <a:pt x="11584" y="7251"/>
                      <a:pt x="11905" y="6919"/>
                      <a:pt x="12237" y="6558"/>
                    </a:cubicBezTo>
                    <a:cubicBezTo>
                      <a:pt x="12108" y="6938"/>
                      <a:pt x="11830" y="7280"/>
                      <a:pt x="11520" y="7536"/>
                    </a:cubicBezTo>
                    <a:cubicBezTo>
                      <a:pt x="11434" y="7612"/>
                      <a:pt x="11316" y="7697"/>
                      <a:pt x="11295" y="7811"/>
                    </a:cubicBezTo>
                    <a:cubicBezTo>
                      <a:pt x="11295" y="7896"/>
                      <a:pt x="11316" y="7953"/>
                      <a:pt x="11316" y="8029"/>
                    </a:cubicBezTo>
                    <a:cubicBezTo>
                      <a:pt x="11316" y="8229"/>
                      <a:pt x="11027" y="8390"/>
                      <a:pt x="11070" y="8589"/>
                    </a:cubicBezTo>
                    <a:cubicBezTo>
                      <a:pt x="11134" y="8608"/>
                      <a:pt x="11188" y="8646"/>
                      <a:pt x="11188" y="8713"/>
                    </a:cubicBezTo>
                    <a:cubicBezTo>
                      <a:pt x="11316" y="8608"/>
                      <a:pt x="11520" y="8608"/>
                      <a:pt x="11702" y="8608"/>
                    </a:cubicBezTo>
                    <a:lnTo>
                      <a:pt x="12997" y="8608"/>
                    </a:lnTo>
                    <a:cubicBezTo>
                      <a:pt x="12890" y="8732"/>
                      <a:pt x="12686" y="8789"/>
                      <a:pt x="12504" y="8826"/>
                    </a:cubicBezTo>
                    <a:cubicBezTo>
                      <a:pt x="12033" y="8931"/>
                      <a:pt x="11541" y="9026"/>
                      <a:pt x="11070" y="9130"/>
                    </a:cubicBezTo>
                    <a:cubicBezTo>
                      <a:pt x="10963" y="9149"/>
                      <a:pt x="10824" y="9187"/>
                      <a:pt x="10760" y="9282"/>
                    </a:cubicBezTo>
                    <a:cubicBezTo>
                      <a:pt x="10685" y="9405"/>
                      <a:pt x="10824" y="9548"/>
                      <a:pt x="10963" y="9529"/>
                    </a:cubicBezTo>
                    <a:cubicBezTo>
                      <a:pt x="10802" y="9728"/>
                      <a:pt x="10556" y="9804"/>
                      <a:pt x="10310" y="9880"/>
                    </a:cubicBezTo>
                    <a:cubicBezTo>
                      <a:pt x="9989" y="9984"/>
                      <a:pt x="9657" y="10079"/>
                      <a:pt x="9347" y="10184"/>
                    </a:cubicBezTo>
                    <a:cubicBezTo>
                      <a:pt x="9068" y="10260"/>
                      <a:pt x="8779" y="10364"/>
                      <a:pt x="8490" y="10345"/>
                    </a:cubicBezTo>
                    <a:cubicBezTo>
                      <a:pt x="8844" y="10677"/>
                      <a:pt x="9122" y="11038"/>
                      <a:pt x="9475" y="11379"/>
                    </a:cubicBezTo>
                    <a:cubicBezTo>
                      <a:pt x="9518" y="11417"/>
                      <a:pt x="9571" y="11474"/>
                      <a:pt x="9614" y="11541"/>
                    </a:cubicBezTo>
                    <a:cubicBezTo>
                      <a:pt x="9636" y="11617"/>
                      <a:pt x="9636" y="11693"/>
                      <a:pt x="9636" y="11759"/>
                    </a:cubicBezTo>
                    <a:cubicBezTo>
                      <a:pt x="9636" y="11958"/>
                      <a:pt x="9614" y="12158"/>
                      <a:pt x="9614" y="12376"/>
                    </a:cubicBezTo>
                    <a:cubicBezTo>
                      <a:pt x="9390" y="12376"/>
                      <a:pt x="9411" y="12053"/>
                      <a:pt x="9250" y="11911"/>
                    </a:cubicBezTo>
                    <a:cubicBezTo>
                      <a:pt x="9208" y="11873"/>
                      <a:pt x="9143" y="11854"/>
                      <a:pt x="9068" y="11835"/>
                    </a:cubicBezTo>
                    <a:cubicBezTo>
                      <a:pt x="8865" y="11712"/>
                      <a:pt x="8865" y="11417"/>
                      <a:pt x="8672" y="11294"/>
                    </a:cubicBezTo>
                    <a:lnTo>
                      <a:pt x="8533" y="11237"/>
                    </a:lnTo>
                    <a:cubicBezTo>
                      <a:pt x="8266" y="11095"/>
                      <a:pt x="8244" y="10677"/>
                      <a:pt x="7945" y="10658"/>
                    </a:cubicBezTo>
                    <a:cubicBezTo>
                      <a:pt x="7837" y="10639"/>
                      <a:pt x="7752" y="10696"/>
                      <a:pt x="7634" y="10725"/>
                    </a:cubicBezTo>
                    <a:cubicBezTo>
                      <a:pt x="7388" y="10800"/>
                      <a:pt x="7099" y="10763"/>
                      <a:pt x="6896" y="10620"/>
                    </a:cubicBezTo>
                    <a:cubicBezTo>
                      <a:pt x="6853" y="10601"/>
                      <a:pt x="6799" y="10563"/>
                      <a:pt x="6756" y="10563"/>
                    </a:cubicBezTo>
                    <a:cubicBezTo>
                      <a:pt x="6607" y="10525"/>
                      <a:pt x="6467" y="10677"/>
                      <a:pt x="6467" y="10800"/>
                    </a:cubicBezTo>
                    <a:cubicBezTo>
                      <a:pt x="6467" y="10943"/>
                      <a:pt x="6532" y="11057"/>
                      <a:pt x="6585" y="11199"/>
                    </a:cubicBezTo>
                    <a:cubicBezTo>
                      <a:pt x="6628" y="11341"/>
                      <a:pt x="6607" y="11493"/>
                      <a:pt x="6489" y="11579"/>
                    </a:cubicBezTo>
                    <a:cubicBezTo>
                      <a:pt x="6285" y="11474"/>
                      <a:pt x="6178" y="11256"/>
                      <a:pt x="6082" y="11057"/>
                    </a:cubicBezTo>
                    <a:cubicBezTo>
                      <a:pt x="6039" y="10962"/>
                      <a:pt x="5996" y="10838"/>
                      <a:pt x="5975" y="10725"/>
                    </a:cubicBezTo>
                    <a:cubicBezTo>
                      <a:pt x="5975" y="10601"/>
                      <a:pt x="6018" y="10497"/>
                      <a:pt x="5975" y="10383"/>
                    </a:cubicBezTo>
                    <a:cubicBezTo>
                      <a:pt x="5911" y="10165"/>
                      <a:pt x="5590" y="10098"/>
                      <a:pt x="5322" y="10098"/>
                    </a:cubicBezTo>
                    <a:cubicBezTo>
                      <a:pt x="5301" y="10345"/>
                      <a:pt x="5322" y="10563"/>
                      <a:pt x="5386" y="10781"/>
                    </a:cubicBezTo>
                    <a:cubicBezTo>
                      <a:pt x="5183" y="10838"/>
                      <a:pt x="4958" y="10658"/>
                      <a:pt x="4915" y="10478"/>
                    </a:cubicBezTo>
                    <a:cubicBezTo>
                      <a:pt x="4873" y="10297"/>
                      <a:pt x="4937" y="10098"/>
                      <a:pt x="5012" y="9899"/>
                    </a:cubicBezTo>
                    <a:cubicBezTo>
                      <a:pt x="4626" y="9880"/>
                      <a:pt x="4177" y="9785"/>
                      <a:pt x="4070" y="9462"/>
                    </a:cubicBezTo>
                    <a:cubicBezTo>
                      <a:pt x="4038" y="9405"/>
                      <a:pt x="4038" y="9367"/>
                      <a:pt x="4016" y="9310"/>
                    </a:cubicBezTo>
                    <a:cubicBezTo>
                      <a:pt x="3995" y="9263"/>
                      <a:pt x="3931" y="9225"/>
                      <a:pt x="3888" y="9187"/>
                    </a:cubicBezTo>
                    <a:cubicBezTo>
                      <a:pt x="3620" y="8988"/>
                      <a:pt x="3599" y="8627"/>
                      <a:pt x="3599" y="8314"/>
                    </a:cubicBezTo>
                    <a:cubicBezTo>
                      <a:pt x="3599" y="8210"/>
                      <a:pt x="3588" y="8105"/>
                      <a:pt x="3524" y="8029"/>
                    </a:cubicBezTo>
                    <a:cubicBezTo>
                      <a:pt x="3449" y="7944"/>
                      <a:pt x="3321" y="7915"/>
                      <a:pt x="3235" y="7972"/>
                    </a:cubicBezTo>
                    <a:cubicBezTo>
                      <a:pt x="3235" y="7849"/>
                      <a:pt x="3214" y="7754"/>
                      <a:pt x="3214" y="7631"/>
                    </a:cubicBezTo>
                    <a:cubicBezTo>
                      <a:pt x="3074" y="7450"/>
                      <a:pt x="2946" y="7299"/>
                      <a:pt x="2785" y="7118"/>
                    </a:cubicBezTo>
                    <a:cubicBezTo>
                      <a:pt x="2646" y="6976"/>
                      <a:pt x="2518" y="6862"/>
                      <a:pt x="2314" y="6777"/>
                    </a:cubicBezTo>
                    <a:cubicBezTo>
                      <a:pt x="2132" y="6701"/>
                      <a:pt x="1908" y="6701"/>
                      <a:pt x="1726" y="6796"/>
                    </a:cubicBezTo>
                    <a:cubicBezTo>
                      <a:pt x="1565" y="6729"/>
                      <a:pt x="1490" y="6710"/>
                      <a:pt x="1458" y="6701"/>
                    </a:cubicBezTo>
                    <a:cubicBezTo>
                      <a:pt x="1351" y="6976"/>
                      <a:pt x="1308" y="7280"/>
                      <a:pt x="1372" y="7574"/>
                    </a:cubicBezTo>
                    <a:close/>
                    <a:moveTo>
                      <a:pt x="1447" y="6701"/>
                    </a:moveTo>
                    <a:cubicBezTo>
                      <a:pt x="1437" y="6701"/>
                      <a:pt x="1437" y="6701"/>
                      <a:pt x="1447" y="6701"/>
                    </a:cubicBezTo>
                    <a:close/>
                  </a:path>
                </a:pathLst>
              </a:custGeom>
              <a:solidFill>
                <a:srgbClr val="929292"/>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grpSp>
            <p:nvGrpSpPr>
              <p:cNvPr id="204" name="Group 3061">
                <a:extLst>
                  <a:ext uri="{FF2B5EF4-FFF2-40B4-BE49-F238E27FC236}">
                    <a16:creationId xmlns:a16="http://schemas.microsoft.com/office/drawing/2014/main" id="{62251188-98A0-4D3D-8C04-51D9C6741B99}"/>
                  </a:ext>
                </a:extLst>
              </p:cNvPr>
              <p:cNvGrpSpPr/>
              <p:nvPr/>
            </p:nvGrpSpPr>
            <p:grpSpPr>
              <a:xfrm>
                <a:off x="3368990" y="-1"/>
                <a:ext cx="2164353" cy="3175709"/>
                <a:chOff x="0" y="0"/>
                <a:chExt cx="2164351" cy="3175707"/>
              </a:xfrm>
            </p:grpSpPr>
            <p:sp>
              <p:nvSpPr>
                <p:cNvPr id="205" name="Shape 3059">
                  <a:extLst>
                    <a:ext uri="{FF2B5EF4-FFF2-40B4-BE49-F238E27FC236}">
                      <a16:creationId xmlns:a16="http://schemas.microsoft.com/office/drawing/2014/main" id="{40CAEA97-D873-4729-803B-B8C614BA5EDB}"/>
                    </a:ext>
                  </a:extLst>
                </p:cNvPr>
                <p:cNvSpPr/>
                <p:nvPr/>
              </p:nvSpPr>
              <p:spPr>
                <a:xfrm>
                  <a:off x="0" y="0"/>
                  <a:ext cx="2164352" cy="3175708"/>
                </a:xfrm>
                <a:custGeom>
                  <a:avLst/>
                  <a:gdLst/>
                  <a:ahLst/>
                  <a:cxnLst>
                    <a:cxn ang="0">
                      <a:pos x="wd2" y="hd2"/>
                    </a:cxn>
                    <a:cxn ang="5400000">
                      <a:pos x="wd2" y="hd2"/>
                    </a:cxn>
                    <a:cxn ang="10800000">
                      <a:pos x="wd2" y="hd2"/>
                    </a:cxn>
                    <a:cxn ang="16200000">
                      <a:pos x="wd2" y="hd2"/>
                    </a:cxn>
                  </a:cxnLst>
                  <a:rect l="0" t="0" r="r" b="b"/>
                  <a:pathLst>
                    <a:path w="21591" h="21592" extrusionOk="0">
                      <a:moveTo>
                        <a:pt x="4094" y="3256"/>
                      </a:moveTo>
                      <a:cubicBezTo>
                        <a:pt x="3964" y="3201"/>
                        <a:pt x="3835" y="3327"/>
                        <a:pt x="3847" y="3424"/>
                      </a:cubicBezTo>
                      <a:cubicBezTo>
                        <a:pt x="3859" y="3521"/>
                        <a:pt x="3952" y="3618"/>
                        <a:pt x="3915" y="3714"/>
                      </a:cubicBezTo>
                      <a:cubicBezTo>
                        <a:pt x="3899" y="3750"/>
                        <a:pt x="3873" y="3783"/>
                        <a:pt x="3848" y="3815"/>
                      </a:cubicBezTo>
                      <a:cubicBezTo>
                        <a:pt x="3822" y="3848"/>
                        <a:pt x="3798" y="3880"/>
                        <a:pt x="3785" y="3916"/>
                      </a:cubicBezTo>
                      <a:cubicBezTo>
                        <a:pt x="3770" y="3950"/>
                        <a:pt x="3788" y="3992"/>
                        <a:pt x="3822" y="4021"/>
                      </a:cubicBezTo>
                      <a:cubicBezTo>
                        <a:pt x="3856" y="4051"/>
                        <a:pt x="3906" y="4068"/>
                        <a:pt x="3952" y="4051"/>
                      </a:cubicBezTo>
                      <a:cubicBezTo>
                        <a:pt x="3875" y="4120"/>
                        <a:pt x="3822" y="4204"/>
                        <a:pt x="3799" y="4293"/>
                      </a:cubicBezTo>
                      <a:cubicBezTo>
                        <a:pt x="3776" y="4382"/>
                        <a:pt x="3782" y="4476"/>
                        <a:pt x="3822" y="4564"/>
                      </a:cubicBezTo>
                      <a:cubicBezTo>
                        <a:pt x="3705" y="4631"/>
                        <a:pt x="3588" y="4438"/>
                        <a:pt x="3434" y="4438"/>
                      </a:cubicBezTo>
                      <a:cubicBezTo>
                        <a:pt x="3372" y="4438"/>
                        <a:pt x="3316" y="4476"/>
                        <a:pt x="3255" y="4492"/>
                      </a:cubicBezTo>
                      <a:cubicBezTo>
                        <a:pt x="3227" y="4505"/>
                        <a:pt x="3187" y="4511"/>
                        <a:pt x="3152" y="4509"/>
                      </a:cubicBezTo>
                      <a:cubicBezTo>
                        <a:pt x="3117" y="4507"/>
                        <a:pt x="3088" y="4497"/>
                        <a:pt x="3082" y="4476"/>
                      </a:cubicBezTo>
                      <a:cubicBezTo>
                        <a:pt x="3057" y="4532"/>
                        <a:pt x="3036" y="4589"/>
                        <a:pt x="3013" y="4646"/>
                      </a:cubicBezTo>
                      <a:cubicBezTo>
                        <a:pt x="2991" y="4703"/>
                        <a:pt x="2968" y="4760"/>
                        <a:pt x="2940" y="4816"/>
                      </a:cubicBezTo>
                      <a:cubicBezTo>
                        <a:pt x="2909" y="4791"/>
                        <a:pt x="2858" y="4780"/>
                        <a:pt x="2804" y="4780"/>
                      </a:cubicBezTo>
                      <a:cubicBezTo>
                        <a:pt x="2749" y="4781"/>
                        <a:pt x="2690" y="4793"/>
                        <a:pt x="2644" y="4816"/>
                      </a:cubicBezTo>
                      <a:cubicBezTo>
                        <a:pt x="2598" y="4837"/>
                        <a:pt x="2565" y="4869"/>
                        <a:pt x="2540" y="4903"/>
                      </a:cubicBezTo>
                      <a:cubicBezTo>
                        <a:pt x="2514" y="4936"/>
                        <a:pt x="2496" y="4972"/>
                        <a:pt x="2477" y="5001"/>
                      </a:cubicBezTo>
                      <a:cubicBezTo>
                        <a:pt x="2450" y="5041"/>
                        <a:pt x="2426" y="5083"/>
                        <a:pt x="2404" y="5126"/>
                      </a:cubicBezTo>
                      <a:cubicBezTo>
                        <a:pt x="2382" y="5168"/>
                        <a:pt x="2360" y="5210"/>
                        <a:pt x="2335" y="5250"/>
                      </a:cubicBezTo>
                      <a:cubicBezTo>
                        <a:pt x="2277" y="5250"/>
                        <a:pt x="2221" y="5250"/>
                        <a:pt x="2166" y="5251"/>
                      </a:cubicBezTo>
                      <a:cubicBezTo>
                        <a:pt x="2110" y="5252"/>
                        <a:pt x="2055" y="5254"/>
                        <a:pt x="1996" y="5258"/>
                      </a:cubicBezTo>
                      <a:cubicBezTo>
                        <a:pt x="2024" y="5321"/>
                        <a:pt x="2008" y="5385"/>
                        <a:pt x="1976" y="5448"/>
                      </a:cubicBezTo>
                      <a:cubicBezTo>
                        <a:pt x="1944" y="5510"/>
                        <a:pt x="1894" y="5571"/>
                        <a:pt x="1854" y="5628"/>
                      </a:cubicBezTo>
                      <a:cubicBezTo>
                        <a:pt x="1817" y="5687"/>
                        <a:pt x="1788" y="5758"/>
                        <a:pt x="1787" y="5823"/>
                      </a:cubicBezTo>
                      <a:cubicBezTo>
                        <a:pt x="1786" y="5889"/>
                        <a:pt x="1814" y="5950"/>
                        <a:pt x="1891" y="5990"/>
                      </a:cubicBezTo>
                      <a:cubicBezTo>
                        <a:pt x="1962" y="5990"/>
                        <a:pt x="2035" y="5995"/>
                        <a:pt x="2106" y="6006"/>
                      </a:cubicBezTo>
                      <a:cubicBezTo>
                        <a:pt x="2177" y="6016"/>
                        <a:pt x="2246" y="6032"/>
                        <a:pt x="2311" y="6053"/>
                      </a:cubicBezTo>
                      <a:cubicBezTo>
                        <a:pt x="2335" y="6036"/>
                        <a:pt x="2360" y="6020"/>
                        <a:pt x="2384" y="6005"/>
                      </a:cubicBezTo>
                      <a:cubicBezTo>
                        <a:pt x="2408" y="5989"/>
                        <a:pt x="2431" y="5973"/>
                        <a:pt x="2453" y="5956"/>
                      </a:cubicBezTo>
                      <a:cubicBezTo>
                        <a:pt x="2554" y="5973"/>
                        <a:pt x="2641" y="6026"/>
                        <a:pt x="2691" y="6092"/>
                      </a:cubicBezTo>
                      <a:cubicBezTo>
                        <a:pt x="2741" y="6158"/>
                        <a:pt x="2755" y="6238"/>
                        <a:pt x="2712" y="6310"/>
                      </a:cubicBezTo>
                      <a:cubicBezTo>
                        <a:pt x="2684" y="6314"/>
                        <a:pt x="2655" y="6318"/>
                        <a:pt x="2625" y="6322"/>
                      </a:cubicBezTo>
                      <a:cubicBezTo>
                        <a:pt x="2596" y="6326"/>
                        <a:pt x="2567" y="6331"/>
                        <a:pt x="2539" y="6335"/>
                      </a:cubicBezTo>
                      <a:cubicBezTo>
                        <a:pt x="2585" y="6362"/>
                        <a:pt x="2632" y="6391"/>
                        <a:pt x="2677" y="6419"/>
                      </a:cubicBezTo>
                      <a:cubicBezTo>
                        <a:pt x="2723" y="6447"/>
                        <a:pt x="2767" y="6476"/>
                        <a:pt x="2811" y="6503"/>
                      </a:cubicBezTo>
                      <a:cubicBezTo>
                        <a:pt x="2761" y="6503"/>
                        <a:pt x="2704" y="6507"/>
                        <a:pt x="2654" y="6520"/>
                      </a:cubicBezTo>
                      <a:cubicBezTo>
                        <a:pt x="2604" y="6534"/>
                        <a:pt x="2561" y="6556"/>
                        <a:pt x="2539" y="6591"/>
                      </a:cubicBezTo>
                      <a:cubicBezTo>
                        <a:pt x="2527" y="6608"/>
                        <a:pt x="2521" y="6626"/>
                        <a:pt x="2517" y="6645"/>
                      </a:cubicBezTo>
                      <a:cubicBezTo>
                        <a:pt x="2514" y="6664"/>
                        <a:pt x="2514" y="6684"/>
                        <a:pt x="2514" y="6705"/>
                      </a:cubicBezTo>
                      <a:cubicBezTo>
                        <a:pt x="2502" y="6865"/>
                        <a:pt x="2379" y="7011"/>
                        <a:pt x="2201" y="7110"/>
                      </a:cubicBezTo>
                      <a:cubicBezTo>
                        <a:pt x="2022" y="7210"/>
                        <a:pt x="1789" y="7262"/>
                        <a:pt x="1558" y="7235"/>
                      </a:cubicBezTo>
                      <a:cubicBezTo>
                        <a:pt x="1546" y="7258"/>
                        <a:pt x="1532" y="7282"/>
                        <a:pt x="1520" y="7307"/>
                      </a:cubicBezTo>
                      <a:cubicBezTo>
                        <a:pt x="1507" y="7331"/>
                        <a:pt x="1496" y="7355"/>
                        <a:pt x="1490" y="7378"/>
                      </a:cubicBezTo>
                      <a:cubicBezTo>
                        <a:pt x="1453" y="7378"/>
                        <a:pt x="1412" y="7374"/>
                        <a:pt x="1370" y="7367"/>
                      </a:cubicBezTo>
                      <a:cubicBezTo>
                        <a:pt x="1328" y="7360"/>
                        <a:pt x="1287" y="7351"/>
                        <a:pt x="1250" y="7340"/>
                      </a:cubicBezTo>
                      <a:cubicBezTo>
                        <a:pt x="1222" y="7408"/>
                        <a:pt x="1182" y="7470"/>
                        <a:pt x="1131" y="7526"/>
                      </a:cubicBezTo>
                      <a:cubicBezTo>
                        <a:pt x="1080" y="7582"/>
                        <a:pt x="1018" y="7633"/>
                        <a:pt x="947" y="7677"/>
                      </a:cubicBezTo>
                      <a:cubicBezTo>
                        <a:pt x="916" y="7673"/>
                        <a:pt x="884" y="7668"/>
                        <a:pt x="853" y="7664"/>
                      </a:cubicBezTo>
                      <a:cubicBezTo>
                        <a:pt x="822" y="7660"/>
                        <a:pt x="793" y="7656"/>
                        <a:pt x="768" y="7651"/>
                      </a:cubicBezTo>
                      <a:cubicBezTo>
                        <a:pt x="651" y="7702"/>
                        <a:pt x="534" y="7765"/>
                        <a:pt x="429" y="7820"/>
                      </a:cubicBezTo>
                      <a:cubicBezTo>
                        <a:pt x="262" y="7908"/>
                        <a:pt x="84" y="7996"/>
                        <a:pt x="16" y="8135"/>
                      </a:cubicBezTo>
                      <a:cubicBezTo>
                        <a:pt x="-9" y="8203"/>
                        <a:pt x="-3" y="8269"/>
                        <a:pt x="18" y="8333"/>
                      </a:cubicBezTo>
                      <a:cubicBezTo>
                        <a:pt x="39" y="8398"/>
                        <a:pt x="74" y="8461"/>
                        <a:pt x="108" y="8522"/>
                      </a:cubicBezTo>
                      <a:cubicBezTo>
                        <a:pt x="145" y="8529"/>
                        <a:pt x="181" y="8534"/>
                        <a:pt x="217" y="8539"/>
                      </a:cubicBezTo>
                      <a:cubicBezTo>
                        <a:pt x="253" y="8543"/>
                        <a:pt x="290" y="8547"/>
                        <a:pt x="330" y="8552"/>
                      </a:cubicBezTo>
                      <a:cubicBezTo>
                        <a:pt x="321" y="8596"/>
                        <a:pt x="307" y="8638"/>
                        <a:pt x="289" y="8678"/>
                      </a:cubicBezTo>
                      <a:cubicBezTo>
                        <a:pt x="272" y="8719"/>
                        <a:pt x="250" y="8758"/>
                        <a:pt x="225" y="8796"/>
                      </a:cubicBezTo>
                      <a:cubicBezTo>
                        <a:pt x="380" y="8840"/>
                        <a:pt x="542" y="8889"/>
                        <a:pt x="681" y="8954"/>
                      </a:cubicBezTo>
                      <a:cubicBezTo>
                        <a:pt x="821" y="9019"/>
                        <a:pt x="938" y="9099"/>
                        <a:pt x="1003" y="9204"/>
                      </a:cubicBezTo>
                      <a:cubicBezTo>
                        <a:pt x="1092" y="9191"/>
                        <a:pt x="1185" y="9177"/>
                        <a:pt x="1278" y="9164"/>
                      </a:cubicBezTo>
                      <a:cubicBezTo>
                        <a:pt x="1371" y="9150"/>
                        <a:pt x="1466" y="9136"/>
                        <a:pt x="1558" y="9124"/>
                      </a:cubicBezTo>
                      <a:cubicBezTo>
                        <a:pt x="1577" y="9107"/>
                        <a:pt x="1600" y="9091"/>
                        <a:pt x="1623" y="9075"/>
                      </a:cubicBezTo>
                      <a:cubicBezTo>
                        <a:pt x="1646" y="9060"/>
                        <a:pt x="1669" y="9044"/>
                        <a:pt x="1688" y="9027"/>
                      </a:cubicBezTo>
                      <a:cubicBezTo>
                        <a:pt x="1811" y="8991"/>
                        <a:pt x="1953" y="8985"/>
                        <a:pt x="2085" y="9005"/>
                      </a:cubicBezTo>
                      <a:cubicBezTo>
                        <a:pt x="2217" y="9025"/>
                        <a:pt x="2339" y="9071"/>
                        <a:pt x="2422" y="9141"/>
                      </a:cubicBezTo>
                      <a:cubicBezTo>
                        <a:pt x="2372" y="9229"/>
                        <a:pt x="2266" y="9303"/>
                        <a:pt x="2138" y="9347"/>
                      </a:cubicBezTo>
                      <a:cubicBezTo>
                        <a:pt x="2010" y="9392"/>
                        <a:pt x="1860" y="9408"/>
                        <a:pt x="1725" y="9380"/>
                      </a:cubicBezTo>
                      <a:cubicBezTo>
                        <a:pt x="1620" y="9364"/>
                        <a:pt x="1521" y="9317"/>
                        <a:pt x="1404" y="9317"/>
                      </a:cubicBezTo>
                      <a:cubicBezTo>
                        <a:pt x="1287" y="9317"/>
                        <a:pt x="1157" y="9372"/>
                        <a:pt x="1182" y="9452"/>
                      </a:cubicBezTo>
                      <a:cubicBezTo>
                        <a:pt x="1077" y="9492"/>
                        <a:pt x="967" y="9520"/>
                        <a:pt x="855" y="9536"/>
                      </a:cubicBezTo>
                      <a:cubicBezTo>
                        <a:pt x="742" y="9553"/>
                        <a:pt x="626" y="9557"/>
                        <a:pt x="509" y="9549"/>
                      </a:cubicBezTo>
                      <a:cubicBezTo>
                        <a:pt x="497" y="9584"/>
                        <a:pt x="488" y="9619"/>
                        <a:pt x="478" y="9653"/>
                      </a:cubicBezTo>
                      <a:cubicBezTo>
                        <a:pt x="468" y="9686"/>
                        <a:pt x="457" y="9719"/>
                        <a:pt x="441" y="9750"/>
                      </a:cubicBezTo>
                      <a:cubicBezTo>
                        <a:pt x="552" y="9786"/>
                        <a:pt x="673" y="9828"/>
                        <a:pt x="770" y="9881"/>
                      </a:cubicBezTo>
                      <a:cubicBezTo>
                        <a:pt x="867" y="9935"/>
                        <a:pt x="941" y="9999"/>
                        <a:pt x="960" y="10079"/>
                      </a:cubicBezTo>
                      <a:cubicBezTo>
                        <a:pt x="1031" y="10047"/>
                        <a:pt x="1115" y="10031"/>
                        <a:pt x="1200" y="10031"/>
                      </a:cubicBezTo>
                      <a:cubicBezTo>
                        <a:pt x="1285" y="10031"/>
                        <a:pt x="1370" y="10047"/>
                        <a:pt x="1441" y="10079"/>
                      </a:cubicBezTo>
                      <a:cubicBezTo>
                        <a:pt x="1388" y="10119"/>
                        <a:pt x="1333" y="10155"/>
                        <a:pt x="1278" y="10192"/>
                      </a:cubicBezTo>
                      <a:cubicBezTo>
                        <a:pt x="1223" y="10229"/>
                        <a:pt x="1169" y="10266"/>
                        <a:pt x="1120" y="10306"/>
                      </a:cubicBezTo>
                      <a:cubicBezTo>
                        <a:pt x="1145" y="10289"/>
                        <a:pt x="1177" y="10293"/>
                        <a:pt x="1205" y="10307"/>
                      </a:cubicBezTo>
                      <a:cubicBezTo>
                        <a:pt x="1233" y="10322"/>
                        <a:pt x="1256" y="10346"/>
                        <a:pt x="1262" y="10369"/>
                      </a:cubicBezTo>
                      <a:cubicBezTo>
                        <a:pt x="1274" y="10411"/>
                        <a:pt x="1250" y="10466"/>
                        <a:pt x="1274" y="10508"/>
                      </a:cubicBezTo>
                      <a:cubicBezTo>
                        <a:pt x="1287" y="10529"/>
                        <a:pt x="1324" y="10546"/>
                        <a:pt x="1348" y="10562"/>
                      </a:cubicBezTo>
                      <a:cubicBezTo>
                        <a:pt x="1512" y="10642"/>
                        <a:pt x="1697" y="10722"/>
                        <a:pt x="1885" y="10765"/>
                      </a:cubicBezTo>
                      <a:cubicBezTo>
                        <a:pt x="2073" y="10808"/>
                        <a:pt x="2265" y="10815"/>
                        <a:pt x="2440" y="10747"/>
                      </a:cubicBezTo>
                      <a:cubicBezTo>
                        <a:pt x="2447" y="10716"/>
                        <a:pt x="2453" y="10683"/>
                        <a:pt x="2459" y="10651"/>
                      </a:cubicBezTo>
                      <a:cubicBezTo>
                        <a:pt x="2465" y="10618"/>
                        <a:pt x="2471" y="10585"/>
                        <a:pt x="2477" y="10554"/>
                      </a:cubicBezTo>
                      <a:cubicBezTo>
                        <a:pt x="2669" y="10520"/>
                        <a:pt x="2798" y="10684"/>
                        <a:pt x="2996" y="10714"/>
                      </a:cubicBezTo>
                      <a:cubicBezTo>
                        <a:pt x="3113" y="10731"/>
                        <a:pt x="3224" y="10676"/>
                        <a:pt x="3341" y="10667"/>
                      </a:cubicBezTo>
                      <a:cubicBezTo>
                        <a:pt x="3412" y="10659"/>
                        <a:pt x="3485" y="10661"/>
                        <a:pt x="3555" y="10669"/>
                      </a:cubicBezTo>
                      <a:cubicBezTo>
                        <a:pt x="3625" y="10677"/>
                        <a:pt x="3693" y="10691"/>
                        <a:pt x="3754" y="10705"/>
                      </a:cubicBezTo>
                      <a:cubicBezTo>
                        <a:pt x="4248" y="10802"/>
                        <a:pt x="4803" y="10916"/>
                        <a:pt x="5050" y="11223"/>
                      </a:cubicBezTo>
                      <a:cubicBezTo>
                        <a:pt x="5192" y="11399"/>
                        <a:pt x="5204" y="11614"/>
                        <a:pt x="5223" y="11807"/>
                      </a:cubicBezTo>
                      <a:cubicBezTo>
                        <a:pt x="5306" y="11833"/>
                        <a:pt x="5377" y="11879"/>
                        <a:pt x="5423" y="11934"/>
                      </a:cubicBezTo>
                      <a:cubicBezTo>
                        <a:pt x="5470" y="11989"/>
                        <a:pt x="5491" y="12054"/>
                        <a:pt x="5476" y="12115"/>
                      </a:cubicBezTo>
                      <a:cubicBezTo>
                        <a:pt x="5463" y="12211"/>
                        <a:pt x="5426" y="12300"/>
                        <a:pt x="5426" y="12396"/>
                      </a:cubicBezTo>
                      <a:cubicBezTo>
                        <a:pt x="5426" y="12426"/>
                        <a:pt x="5426" y="12459"/>
                        <a:pt x="5451" y="12476"/>
                      </a:cubicBezTo>
                      <a:cubicBezTo>
                        <a:pt x="5457" y="12485"/>
                        <a:pt x="5471" y="12494"/>
                        <a:pt x="5485" y="12505"/>
                      </a:cubicBezTo>
                      <a:cubicBezTo>
                        <a:pt x="5499" y="12515"/>
                        <a:pt x="5513" y="12527"/>
                        <a:pt x="5519" y="12539"/>
                      </a:cubicBezTo>
                      <a:cubicBezTo>
                        <a:pt x="5531" y="12560"/>
                        <a:pt x="5524" y="12581"/>
                        <a:pt x="5510" y="12602"/>
                      </a:cubicBezTo>
                      <a:cubicBezTo>
                        <a:pt x="5496" y="12622"/>
                        <a:pt x="5476" y="12642"/>
                        <a:pt x="5463" y="12661"/>
                      </a:cubicBezTo>
                      <a:cubicBezTo>
                        <a:pt x="5430" y="12703"/>
                        <a:pt x="5423" y="12757"/>
                        <a:pt x="5440" y="12808"/>
                      </a:cubicBezTo>
                      <a:cubicBezTo>
                        <a:pt x="5457" y="12858"/>
                        <a:pt x="5497" y="12905"/>
                        <a:pt x="5556" y="12935"/>
                      </a:cubicBezTo>
                      <a:cubicBezTo>
                        <a:pt x="5575" y="12945"/>
                        <a:pt x="5598" y="12955"/>
                        <a:pt x="5619" y="12966"/>
                      </a:cubicBezTo>
                      <a:cubicBezTo>
                        <a:pt x="5641" y="12977"/>
                        <a:pt x="5661" y="12989"/>
                        <a:pt x="5673" y="13006"/>
                      </a:cubicBezTo>
                      <a:cubicBezTo>
                        <a:pt x="5686" y="13032"/>
                        <a:pt x="5686" y="13061"/>
                        <a:pt x="5686" y="13086"/>
                      </a:cubicBezTo>
                      <a:cubicBezTo>
                        <a:pt x="5686" y="13351"/>
                        <a:pt x="5908" y="13608"/>
                        <a:pt x="5828" y="13873"/>
                      </a:cubicBezTo>
                      <a:cubicBezTo>
                        <a:pt x="5803" y="13953"/>
                        <a:pt x="5766" y="14058"/>
                        <a:pt x="5865" y="14100"/>
                      </a:cubicBezTo>
                      <a:cubicBezTo>
                        <a:pt x="5908" y="14117"/>
                        <a:pt x="5969" y="14129"/>
                        <a:pt x="5994" y="14163"/>
                      </a:cubicBezTo>
                      <a:cubicBezTo>
                        <a:pt x="6013" y="14188"/>
                        <a:pt x="5994" y="14218"/>
                        <a:pt x="5994" y="14243"/>
                      </a:cubicBezTo>
                      <a:cubicBezTo>
                        <a:pt x="5957" y="14340"/>
                        <a:pt x="5965" y="14443"/>
                        <a:pt x="6010" y="14538"/>
                      </a:cubicBezTo>
                      <a:cubicBezTo>
                        <a:pt x="6056" y="14634"/>
                        <a:pt x="6139" y="14722"/>
                        <a:pt x="6253" y="14790"/>
                      </a:cubicBezTo>
                      <a:cubicBezTo>
                        <a:pt x="6269" y="14798"/>
                        <a:pt x="6283" y="14805"/>
                        <a:pt x="6297" y="14809"/>
                      </a:cubicBezTo>
                      <a:cubicBezTo>
                        <a:pt x="6312" y="14813"/>
                        <a:pt x="6327" y="14815"/>
                        <a:pt x="6346" y="14815"/>
                      </a:cubicBezTo>
                      <a:cubicBezTo>
                        <a:pt x="6380" y="14819"/>
                        <a:pt x="6409" y="14809"/>
                        <a:pt x="6433" y="14791"/>
                      </a:cubicBezTo>
                      <a:cubicBezTo>
                        <a:pt x="6457" y="14774"/>
                        <a:pt x="6475" y="14750"/>
                        <a:pt x="6488" y="14727"/>
                      </a:cubicBezTo>
                      <a:cubicBezTo>
                        <a:pt x="6494" y="14706"/>
                        <a:pt x="6497" y="14684"/>
                        <a:pt x="6500" y="14660"/>
                      </a:cubicBezTo>
                      <a:cubicBezTo>
                        <a:pt x="6503" y="14637"/>
                        <a:pt x="6506" y="14613"/>
                        <a:pt x="6512" y="14588"/>
                      </a:cubicBezTo>
                      <a:cubicBezTo>
                        <a:pt x="6559" y="14573"/>
                        <a:pt x="6611" y="14584"/>
                        <a:pt x="6647" y="14606"/>
                      </a:cubicBezTo>
                      <a:cubicBezTo>
                        <a:pt x="6684" y="14628"/>
                        <a:pt x="6704" y="14661"/>
                        <a:pt x="6685" y="14693"/>
                      </a:cubicBezTo>
                      <a:cubicBezTo>
                        <a:pt x="6670" y="14714"/>
                        <a:pt x="6640" y="14732"/>
                        <a:pt x="6613" y="14751"/>
                      </a:cubicBezTo>
                      <a:cubicBezTo>
                        <a:pt x="6586" y="14770"/>
                        <a:pt x="6562" y="14790"/>
                        <a:pt x="6556" y="14815"/>
                      </a:cubicBezTo>
                      <a:cubicBezTo>
                        <a:pt x="6525" y="14878"/>
                        <a:pt x="6617" y="14941"/>
                        <a:pt x="6722" y="14941"/>
                      </a:cubicBezTo>
                      <a:cubicBezTo>
                        <a:pt x="6827" y="14941"/>
                        <a:pt x="6901" y="14903"/>
                        <a:pt x="6981" y="14861"/>
                      </a:cubicBezTo>
                      <a:cubicBezTo>
                        <a:pt x="7098" y="14887"/>
                        <a:pt x="7185" y="14953"/>
                        <a:pt x="7230" y="15031"/>
                      </a:cubicBezTo>
                      <a:cubicBezTo>
                        <a:pt x="7274" y="15109"/>
                        <a:pt x="7277" y="15200"/>
                        <a:pt x="7228" y="15274"/>
                      </a:cubicBezTo>
                      <a:cubicBezTo>
                        <a:pt x="7111" y="15261"/>
                        <a:pt x="6997" y="15239"/>
                        <a:pt x="6888" y="15209"/>
                      </a:cubicBezTo>
                      <a:cubicBezTo>
                        <a:pt x="6779" y="15179"/>
                        <a:pt x="6676" y="15141"/>
                        <a:pt x="6580" y="15097"/>
                      </a:cubicBezTo>
                      <a:cubicBezTo>
                        <a:pt x="6451" y="15088"/>
                        <a:pt x="6383" y="15202"/>
                        <a:pt x="6383" y="15290"/>
                      </a:cubicBezTo>
                      <a:cubicBezTo>
                        <a:pt x="6383" y="15379"/>
                        <a:pt x="6426" y="15488"/>
                        <a:pt x="6321" y="15547"/>
                      </a:cubicBezTo>
                      <a:cubicBezTo>
                        <a:pt x="6266" y="15585"/>
                        <a:pt x="6167" y="15602"/>
                        <a:pt x="6167" y="15652"/>
                      </a:cubicBezTo>
                      <a:cubicBezTo>
                        <a:pt x="6167" y="15682"/>
                        <a:pt x="6192" y="15707"/>
                        <a:pt x="6204" y="15724"/>
                      </a:cubicBezTo>
                      <a:cubicBezTo>
                        <a:pt x="6256" y="15772"/>
                        <a:pt x="6295" y="15826"/>
                        <a:pt x="6322" y="15882"/>
                      </a:cubicBezTo>
                      <a:cubicBezTo>
                        <a:pt x="6349" y="15939"/>
                        <a:pt x="6364" y="15999"/>
                        <a:pt x="6370" y="16060"/>
                      </a:cubicBezTo>
                      <a:cubicBezTo>
                        <a:pt x="6370" y="16077"/>
                        <a:pt x="6370" y="16095"/>
                        <a:pt x="6374" y="16112"/>
                      </a:cubicBezTo>
                      <a:cubicBezTo>
                        <a:pt x="6377" y="16128"/>
                        <a:pt x="6383" y="16144"/>
                        <a:pt x="6395" y="16157"/>
                      </a:cubicBezTo>
                      <a:cubicBezTo>
                        <a:pt x="6429" y="16197"/>
                        <a:pt x="6491" y="16213"/>
                        <a:pt x="6560" y="16214"/>
                      </a:cubicBezTo>
                      <a:cubicBezTo>
                        <a:pt x="6630" y="16215"/>
                        <a:pt x="6707" y="16201"/>
                        <a:pt x="6771" y="16182"/>
                      </a:cubicBezTo>
                      <a:cubicBezTo>
                        <a:pt x="6812" y="16174"/>
                        <a:pt x="6850" y="16163"/>
                        <a:pt x="6890" y="16153"/>
                      </a:cubicBezTo>
                      <a:cubicBezTo>
                        <a:pt x="6930" y="16142"/>
                        <a:pt x="6972" y="16132"/>
                        <a:pt x="7018" y="16123"/>
                      </a:cubicBezTo>
                      <a:cubicBezTo>
                        <a:pt x="7037" y="16119"/>
                        <a:pt x="7057" y="16112"/>
                        <a:pt x="7074" y="16102"/>
                      </a:cubicBezTo>
                      <a:cubicBezTo>
                        <a:pt x="7091" y="16093"/>
                        <a:pt x="7105" y="16081"/>
                        <a:pt x="7111" y="16069"/>
                      </a:cubicBezTo>
                      <a:cubicBezTo>
                        <a:pt x="7117" y="16052"/>
                        <a:pt x="7108" y="16034"/>
                        <a:pt x="7100" y="16017"/>
                      </a:cubicBezTo>
                      <a:cubicBezTo>
                        <a:pt x="7092" y="16000"/>
                        <a:pt x="7086" y="15984"/>
                        <a:pt x="7098" y="15972"/>
                      </a:cubicBezTo>
                      <a:cubicBezTo>
                        <a:pt x="7105" y="15963"/>
                        <a:pt x="7114" y="15959"/>
                        <a:pt x="7125" y="15957"/>
                      </a:cubicBezTo>
                      <a:cubicBezTo>
                        <a:pt x="7135" y="15955"/>
                        <a:pt x="7148" y="15955"/>
                        <a:pt x="7160" y="15955"/>
                      </a:cubicBezTo>
                      <a:cubicBezTo>
                        <a:pt x="7206" y="15951"/>
                        <a:pt x="7248" y="15947"/>
                        <a:pt x="7290" y="15942"/>
                      </a:cubicBezTo>
                      <a:cubicBezTo>
                        <a:pt x="7331" y="15937"/>
                        <a:pt x="7373" y="15932"/>
                        <a:pt x="7419" y="15926"/>
                      </a:cubicBezTo>
                      <a:cubicBezTo>
                        <a:pt x="7459" y="15997"/>
                        <a:pt x="7495" y="16077"/>
                        <a:pt x="7501" y="16152"/>
                      </a:cubicBezTo>
                      <a:cubicBezTo>
                        <a:pt x="7507" y="16227"/>
                        <a:pt x="7484" y="16298"/>
                        <a:pt x="7407" y="16350"/>
                      </a:cubicBezTo>
                      <a:cubicBezTo>
                        <a:pt x="7459" y="16342"/>
                        <a:pt x="7498" y="16366"/>
                        <a:pt x="7517" y="16400"/>
                      </a:cubicBezTo>
                      <a:cubicBezTo>
                        <a:pt x="7537" y="16435"/>
                        <a:pt x="7537" y="16479"/>
                        <a:pt x="7512" y="16510"/>
                      </a:cubicBezTo>
                      <a:cubicBezTo>
                        <a:pt x="7484" y="16542"/>
                        <a:pt x="7449" y="16570"/>
                        <a:pt x="7417" y="16600"/>
                      </a:cubicBezTo>
                      <a:cubicBezTo>
                        <a:pt x="7385" y="16629"/>
                        <a:pt x="7358" y="16660"/>
                        <a:pt x="7345" y="16695"/>
                      </a:cubicBezTo>
                      <a:cubicBezTo>
                        <a:pt x="7280" y="16683"/>
                        <a:pt x="7213" y="16669"/>
                        <a:pt x="7145" y="16655"/>
                      </a:cubicBezTo>
                      <a:cubicBezTo>
                        <a:pt x="7077" y="16642"/>
                        <a:pt x="7009" y="16628"/>
                        <a:pt x="6944" y="16615"/>
                      </a:cubicBezTo>
                      <a:cubicBezTo>
                        <a:pt x="6910" y="16611"/>
                        <a:pt x="6876" y="16605"/>
                        <a:pt x="6845" y="16602"/>
                      </a:cubicBezTo>
                      <a:cubicBezTo>
                        <a:pt x="6813" y="16599"/>
                        <a:pt x="6784" y="16599"/>
                        <a:pt x="6759" y="16607"/>
                      </a:cubicBezTo>
                      <a:cubicBezTo>
                        <a:pt x="6731" y="16615"/>
                        <a:pt x="6708" y="16635"/>
                        <a:pt x="6699" y="16656"/>
                      </a:cubicBezTo>
                      <a:cubicBezTo>
                        <a:pt x="6690" y="16677"/>
                        <a:pt x="6694" y="16700"/>
                        <a:pt x="6722" y="16712"/>
                      </a:cubicBezTo>
                      <a:cubicBezTo>
                        <a:pt x="6747" y="16704"/>
                        <a:pt x="6768" y="16710"/>
                        <a:pt x="6782" y="16723"/>
                      </a:cubicBezTo>
                      <a:cubicBezTo>
                        <a:pt x="6796" y="16736"/>
                        <a:pt x="6802" y="16756"/>
                        <a:pt x="6796" y="16775"/>
                      </a:cubicBezTo>
                      <a:cubicBezTo>
                        <a:pt x="6787" y="16792"/>
                        <a:pt x="6775" y="16808"/>
                        <a:pt x="6761" y="16823"/>
                      </a:cubicBezTo>
                      <a:cubicBezTo>
                        <a:pt x="6748" y="16837"/>
                        <a:pt x="6734" y="16851"/>
                        <a:pt x="6722" y="16864"/>
                      </a:cubicBezTo>
                      <a:cubicBezTo>
                        <a:pt x="6676" y="16908"/>
                        <a:pt x="6656" y="16960"/>
                        <a:pt x="6653" y="17015"/>
                      </a:cubicBezTo>
                      <a:cubicBezTo>
                        <a:pt x="6650" y="17070"/>
                        <a:pt x="6663" y="17126"/>
                        <a:pt x="6685" y="17179"/>
                      </a:cubicBezTo>
                      <a:cubicBezTo>
                        <a:pt x="6710" y="17291"/>
                        <a:pt x="6687" y="17410"/>
                        <a:pt x="6669" y="17529"/>
                      </a:cubicBezTo>
                      <a:cubicBezTo>
                        <a:pt x="6651" y="17647"/>
                        <a:pt x="6639" y="17764"/>
                        <a:pt x="6685" y="17869"/>
                      </a:cubicBezTo>
                      <a:cubicBezTo>
                        <a:pt x="6716" y="17957"/>
                        <a:pt x="6767" y="18048"/>
                        <a:pt x="6798" y="18137"/>
                      </a:cubicBezTo>
                      <a:cubicBezTo>
                        <a:pt x="6830" y="18226"/>
                        <a:pt x="6842" y="18315"/>
                        <a:pt x="6796" y="18399"/>
                      </a:cubicBezTo>
                      <a:cubicBezTo>
                        <a:pt x="6824" y="18407"/>
                        <a:pt x="6847" y="18414"/>
                        <a:pt x="6870" y="18420"/>
                      </a:cubicBezTo>
                      <a:cubicBezTo>
                        <a:pt x="6893" y="18426"/>
                        <a:pt x="6916" y="18433"/>
                        <a:pt x="6944" y="18441"/>
                      </a:cubicBezTo>
                      <a:cubicBezTo>
                        <a:pt x="6994" y="18592"/>
                        <a:pt x="7048" y="18741"/>
                        <a:pt x="7102" y="18888"/>
                      </a:cubicBezTo>
                      <a:cubicBezTo>
                        <a:pt x="7157" y="19036"/>
                        <a:pt x="7213" y="19183"/>
                        <a:pt x="7265" y="19333"/>
                      </a:cubicBezTo>
                      <a:cubicBezTo>
                        <a:pt x="7271" y="19352"/>
                        <a:pt x="7277" y="19372"/>
                        <a:pt x="7287" y="19390"/>
                      </a:cubicBezTo>
                      <a:cubicBezTo>
                        <a:pt x="7296" y="19408"/>
                        <a:pt x="7308" y="19425"/>
                        <a:pt x="7327" y="19438"/>
                      </a:cubicBezTo>
                      <a:cubicBezTo>
                        <a:pt x="7342" y="19453"/>
                        <a:pt x="7362" y="19462"/>
                        <a:pt x="7380" y="19472"/>
                      </a:cubicBezTo>
                      <a:cubicBezTo>
                        <a:pt x="7398" y="19482"/>
                        <a:pt x="7413" y="19493"/>
                        <a:pt x="7419" y="19509"/>
                      </a:cubicBezTo>
                      <a:cubicBezTo>
                        <a:pt x="7444" y="19547"/>
                        <a:pt x="7432" y="19581"/>
                        <a:pt x="7432" y="19615"/>
                      </a:cubicBezTo>
                      <a:cubicBezTo>
                        <a:pt x="7432" y="19749"/>
                        <a:pt x="7617" y="19846"/>
                        <a:pt x="7734" y="19959"/>
                      </a:cubicBezTo>
                      <a:cubicBezTo>
                        <a:pt x="7796" y="20023"/>
                        <a:pt x="7837" y="20091"/>
                        <a:pt x="7870" y="20162"/>
                      </a:cubicBezTo>
                      <a:cubicBezTo>
                        <a:pt x="7902" y="20234"/>
                        <a:pt x="7925" y="20309"/>
                        <a:pt x="7950" y="20384"/>
                      </a:cubicBezTo>
                      <a:cubicBezTo>
                        <a:pt x="7984" y="20384"/>
                        <a:pt x="8013" y="20386"/>
                        <a:pt x="8042" y="20389"/>
                      </a:cubicBezTo>
                      <a:cubicBezTo>
                        <a:pt x="8072" y="20391"/>
                        <a:pt x="8101" y="20393"/>
                        <a:pt x="8135" y="20393"/>
                      </a:cubicBezTo>
                      <a:cubicBezTo>
                        <a:pt x="8101" y="20441"/>
                        <a:pt x="8107" y="20492"/>
                        <a:pt x="8133" y="20541"/>
                      </a:cubicBezTo>
                      <a:cubicBezTo>
                        <a:pt x="8158" y="20590"/>
                        <a:pt x="8203" y="20639"/>
                        <a:pt x="8246" y="20683"/>
                      </a:cubicBezTo>
                      <a:cubicBezTo>
                        <a:pt x="8292" y="20723"/>
                        <a:pt x="8339" y="20763"/>
                        <a:pt x="8383" y="20803"/>
                      </a:cubicBezTo>
                      <a:cubicBezTo>
                        <a:pt x="8426" y="20843"/>
                        <a:pt x="8468" y="20883"/>
                        <a:pt x="8505" y="20923"/>
                      </a:cubicBezTo>
                      <a:cubicBezTo>
                        <a:pt x="8564" y="20975"/>
                        <a:pt x="8629" y="21032"/>
                        <a:pt x="8705" y="21077"/>
                      </a:cubicBezTo>
                      <a:cubicBezTo>
                        <a:pt x="8781" y="21122"/>
                        <a:pt x="8869" y="21154"/>
                        <a:pt x="8974" y="21158"/>
                      </a:cubicBezTo>
                      <a:cubicBezTo>
                        <a:pt x="8999" y="21133"/>
                        <a:pt x="9043" y="21127"/>
                        <a:pt x="9092" y="21130"/>
                      </a:cubicBezTo>
                      <a:cubicBezTo>
                        <a:pt x="9141" y="21133"/>
                        <a:pt x="9193" y="21146"/>
                        <a:pt x="9233" y="21158"/>
                      </a:cubicBezTo>
                      <a:cubicBezTo>
                        <a:pt x="9329" y="21194"/>
                        <a:pt x="9429" y="21232"/>
                        <a:pt x="9523" y="21275"/>
                      </a:cubicBezTo>
                      <a:cubicBezTo>
                        <a:pt x="9617" y="21318"/>
                        <a:pt x="9705" y="21367"/>
                        <a:pt x="9776" y="21423"/>
                      </a:cubicBezTo>
                      <a:cubicBezTo>
                        <a:pt x="9869" y="21495"/>
                        <a:pt x="9943" y="21583"/>
                        <a:pt x="10072" y="21592"/>
                      </a:cubicBezTo>
                      <a:cubicBezTo>
                        <a:pt x="10202" y="21600"/>
                        <a:pt x="10313" y="21533"/>
                        <a:pt x="10356" y="21444"/>
                      </a:cubicBezTo>
                      <a:cubicBezTo>
                        <a:pt x="10375" y="21400"/>
                        <a:pt x="10378" y="21356"/>
                        <a:pt x="10373" y="21312"/>
                      </a:cubicBezTo>
                      <a:cubicBezTo>
                        <a:pt x="10368" y="21268"/>
                        <a:pt x="10356" y="21224"/>
                        <a:pt x="10344" y="21179"/>
                      </a:cubicBezTo>
                      <a:cubicBezTo>
                        <a:pt x="10365" y="21175"/>
                        <a:pt x="10385" y="21173"/>
                        <a:pt x="10406" y="21170"/>
                      </a:cubicBezTo>
                      <a:cubicBezTo>
                        <a:pt x="10427" y="21168"/>
                        <a:pt x="10449" y="21165"/>
                        <a:pt x="10473" y="21158"/>
                      </a:cubicBezTo>
                      <a:cubicBezTo>
                        <a:pt x="10479" y="21106"/>
                        <a:pt x="10483" y="21051"/>
                        <a:pt x="10486" y="20996"/>
                      </a:cubicBezTo>
                      <a:cubicBezTo>
                        <a:pt x="10489" y="20942"/>
                        <a:pt x="10492" y="20887"/>
                        <a:pt x="10498" y="20834"/>
                      </a:cubicBezTo>
                      <a:cubicBezTo>
                        <a:pt x="10507" y="20816"/>
                        <a:pt x="10515" y="20796"/>
                        <a:pt x="10522" y="20776"/>
                      </a:cubicBezTo>
                      <a:cubicBezTo>
                        <a:pt x="10529" y="20757"/>
                        <a:pt x="10535" y="20738"/>
                        <a:pt x="10541" y="20721"/>
                      </a:cubicBezTo>
                      <a:cubicBezTo>
                        <a:pt x="10566" y="20637"/>
                        <a:pt x="10587" y="20546"/>
                        <a:pt x="10582" y="20462"/>
                      </a:cubicBezTo>
                      <a:cubicBezTo>
                        <a:pt x="10577" y="20378"/>
                        <a:pt x="10544" y="20300"/>
                        <a:pt x="10461" y="20241"/>
                      </a:cubicBezTo>
                      <a:cubicBezTo>
                        <a:pt x="10479" y="20237"/>
                        <a:pt x="10499" y="20231"/>
                        <a:pt x="10520" y="20224"/>
                      </a:cubicBezTo>
                      <a:cubicBezTo>
                        <a:pt x="10540" y="20218"/>
                        <a:pt x="10560" y="20212"/>
                        <a:pt x="10578" y="20208"/>
                      </a:cubicBezTo>
                      <a:cubicBezTo>
                        <a:pt x="10646" y="20145"/>
                        <a:pt x="10708" y="20086"/>
                        <a:pt x="10769" y="20031"/>
                      </a:cubicBezTo>
                      <a:cubicBezTo>
                        <a:pt x="11047" y="19791"/>
                        <a:pt x="11331" y="19493"/>
                        <a:pt x="11201" y="19202"/>
                      </a:cubicBezTo>
                      <a:cubicBezTo>
                        <a:pt x="11220" y="19207"/>
                        <a:pt x="11238" y="19209"/>
                        <a:pt x="11258" y="19211"/>
                      </a:cubicBezTo>
                      <a:cubicBezTo>
                        <a:pt x="11277" y="19213"/>
                        <a:pt x="11297" y="19215"/>
                        <a:pt x="11319" y="19219"/>
                      </a:cubicBezTo>
                      <a:cubicBezTo>
                        <a:pt x="11312" y="19158"/>
                        <a:pt x="11292" y="19096"/>
                        <a:pt x="11262" y="19037"/>
                      </a:cubicBezTo>
                      <a:cubicBezTo>
                        <a:pt x="11232" y="18978"/>
                        <a:pt x="11192" y="18923"/>
                        <a:pt x="11146" y="18874"/>
                      </a:cubicBezTo>
                      <a:cubicBezTo>
                        <a:pt x="11192" y="18883"/>
                        <a:pt x="11241" y="18892"/>
                        <a:pt x="11290" y="18895"/>
                      </a:cubicBezTo>
                      <a:cubicBezTo>
                        <a:pt x="11339" y="18897"/>
                        <a:pt x="11386" y="18893"/>
                        <a:pt x="11430" y="18874"/>
                      </a:cubicBezTo>
                      <a:cubicBezTo>
                        <a:pt x="11522" y="18838"/>
                        <a:pt x="11554" y="18760"/>
                        <a:pt x="11590" y="18686"/>
                      </a:cubicBezTo>
                      <a:cubicBezTo>
                        <a:pt x="11625" y="18612"/>
                        <a:pt x="11664" y="18544"/>
                        <a:pt x="11769" y="18529"/>
                      </a:cubicBezTo>
                      <a:cubicBezTo>
                        <a:pt x="11794" y="18548"/>
                        <a:pt x="11820" y="18564"/>
                        <a:pt x="11848" y="18577"/>
                      </a:cubicBezTo>
                      <a:cubicBezTo>
                        <a:pt x="11875" y="18590"/>
                        <a:pt x="11905" y="18601"/>
                        <a:pt x="11935" y="18609"/>
                      </a:cubicBezTo>
                      <a:cubicBezTo>
                        <a:pt x="11942" y="18561"/>
                        <a:pt x="11959" y="18515"/>
                        <a:pt x="11983" y="18470"/>
                      </a:cubicBezTo>
                      <a:cubicBezTo>
                        <a:pt x="12008" y="18426"/>
                        <a:pt x="12040" y="18384"/>
                        <a:pt x="12077" y="18344"/>
                      </a:cubicBezTo>
                      <a:cubicBezTo>
                        <a:pt x="12105" y="18384"/>
                        <a:pt x="12125" y="18426"/>
                        <a:pt x="12138" y="18470"/>
                      </a:cubicBezTo>
                      <a:cubicBezTo>
                        <a:pt x="12151" y="18515"/>
                        <a:pt x="12158" y="18561"/>
                        <a:pt x="12158" y="18609"/>
                      </a:cubicBezTo>
                      <a:cubicBezTo>
                        <a:pt x="12176" y="18584"/>
                        <a:pt x="12218" y="18578"/>
                        <a:pt x="12266" y="18578"/>
                      </a:cubicBezTo>
                      <a:cubicBezTo>
                        <a:pt x="12315" y="18578"/>
                        <a:pt x="12370" y="18584"/>
                        <a:pt x="12417" y="18584"/>
                      </a:cubicBezTo>
                      <a:cubicBezTo>
                        <a:pt x="12506" y="18588"/>
                        <a:pt x="12586" y="18555"/>
                        <a:pt x="12637" y="18506"/>
                      </a:cubicBezTo>
                      <a:cubicBezTo>
                        <a:pt x="12687" y="18457"/>
                        <a:pt x="12707" y="18393"/>
                        <a:pt x="12676" y="18336"/>
                      </a:cubicBezTo>
                      <a:cubicBezTo>
                        <a:pt x="12707" y="18327"/>
                        <a:pt x="12745" y="18323"/>
                        <a:pt x="12785" y="18325"/>
                      </a:cubicBezTo>
                      <a:cubicBezTo>
                        <a:pt x="12824" y="18327"/>
                        <a:pt x="12864" y="18336"/>
                        <a:pt x="12898" y="18353"/>
                      </a:cubicBezTo>
                      <a:cubicBezTo>
                        <a:pt x="12935" y="18304"/>
                        <a:pt x="12983" y="18263"/>
                        <a:pt x="13039" y="18229"/>
                      </a:cubicBezTo>
                      <a:cubicBezTo>
                        <a:pt x="13095" y="18194"/>
                        <a:pt x="13160" y="18165"/>
                        <a:pt x="13231" y="18142"/>
                      </a:cubicBezTo>
                      <a:cubicBezTo>
                        <a:pt x="13250" y="18138"/>
                        <a:pt x="13270" y="18132"/>
                        <a:pt x="13288" y="18124"/>
                      </a:cubicBezTo>
                      <a:cubicBezTo>
                        <a:pt x="13307" y="18117"/>
                        <a:pt x="13324" y="18109"/>
                        <a:pt x="13336" y="18100"/>
                      </a:cubicBezTo>
                      <a:cubicBezTo>
                        <a:pt x="13348" y="18090"/>
                        <a:pt x="13358" y="18078"/>
                        <a:pt x="13365" y="18066"/>
                      </a:cubicBezTo>
                      <a:cubicBezTo>
                        <a:pt x="13373" y="18054"/>
                        <a:pt x="13379" y="18041"/>
                        <a:pt x="13385" y="18029"/>
                      </a:cubicBezTo>
                      <a:cubicBezTo>
                        <a:pt x="13441" y="17924"/>
                        <a:pt x="13527" y="17827"/>
                        <a:pt x="13644" y="17755"/>
                      </a:cubicBezTo>
                      <a:cubicBezTo>
                        <a:pt x="13842" y="17638"/>
                        <a:pt x="13959" y="17482"/>
                        <a:pt x="14021" y="17305"/>
                      </a:cubicBezTo>
                      <a:cubicBezTo>
                        <a:pt x="14113" y="17356"/>
                        <a:pt x="14268" y="17288"/>
                        <a:pt x="14280" y="17200"/>
                      </a:cubicBezTo>
                      <a:cubicBezTo>
                        <a:pt x="14292" y="17112"/>
                        <a:pt x="14200" y="17040"/>
                        <a:pt x="14126" y="16969"/>
                      </a:cubicBezTo>
                      <a:cubicBezTo>
                        <a:pt x="14086" y="16933"/>
                        <a:pt x="14047" y="16897"/>
                        <a:pt x="14020" y="16859"/>
                      </a:cubicBezTo>
                      <a:cubicBezTo>
                        <a:pt x="13993" y="16822"/>
                        <a:pt x="13978" y="16782"/>
                        <a:pt x="13984" y="16737"/>
                      </a:cubicBezTo>
                      <a:cubicBezTo>
                        <a:pt x="14002" y="16761"/>
                        <a:pt x="14032" y="16778"/>
                        <a:pt x="14064" y="16789"/>
                      </a:cubicBezTo>
                      <a:cubicBezTo>
                        <a:pt x="14096" y="16800"/>
                        <a:pt x="14132" y="16805"/>
                        <a:pt x="14163" y="16800"/>
                      </a:cubicBezTo>
                      <a:cubicBezTo>
                        <a:pt x="14181" y="16868"/>
                        <a:pt x="14234" y="16930"/>
                        <a:pt x="14305" y="16978"/>
                      </a:cubicBezTo>
                      <a:cubicBezTo>
                        <a:pt x="14377" y="17027"/>
                        <a:pt x="14468" y="17061"/>
                        <a:pt x="14564" y="17074"/>
                      </a:cubicBezTo>
                      <a:cubicBezTo>
                        <a:pt x="14699" y="17049"/>
                        <a:pt x="14832" y="17020"/>
                        <a:pt x="14965" y="16991"/>
                      </a:cubicBezTo>
                      <a:cubicBezTo>
                        <a:pt x="15097" y="16962"/>
                        <a:pt x="15230" y="16933"/>
                        <a:pt x="15366" y="16906"/>
                      </a:cubicBezTo>
                      <a:cubicBezTo>
                        <a:pt x="15390" y="16872"/>
                        <a:pt x="15409" y="16855"/>
                        <a:pt x="15458" y="16855"/>
                      </a:cubicBezTo>
                      <a:cubicBezTo>
                        <a:pt x="15495" y="16855"/>
                        <a:pt x="15532" y="16864"/>
                        <a:pt x="15576" y="16855"/>
                      </a:cubicBezTo>
                      <a:cubicBezTo>
                        <a:pt x="15588" y="16851"/>
                        <a:pt x="15600" y="16847"/>
                        <a:pt x="15613" y="16841"/>
                      </a:cubicBezTo>
                      <a:cubicBezTo>
                        <a:pt x="15625" y="16835"/>
                        <a:pt x="15637" y="16828"/>
                        <a:pt x="15650" y="16817"/>
                      </a:cubicBezTo>
                      <a:cubicBezTo>
                        <a:pt x="15754" y="16756"/>
                        <a:pt x="15869" y="16700"/>
                        <a:pt x="15989" y="16649"/>
                      </a:cubicBezTo>
                      <a:cubicBezTo>
                        <a:pt x="16109" y="16599"/>
                        <a:pt x="16236" y="16554"/>
                        <a:pt x="16365" y="16519"/>
                      </a:cubicBezTo>
                      <a:cubicBezTo>
                        <a:pt x="16390" y="16510"/>
                        <a:pt x="16419" y="16504"/>
                        <a:pt x="16450" y="16501"/>
                      </a:cubicBezTo>
                      <a:cubicBezTo>
                        <a:pt x="16481" y="16498"/>
                        <a:pt x="16513" y="16498"/>
                        <a:pt x="16544" y="16502"/>
                      </a:cubicBezTo>
                      <a:cubicBezTo>
                        <a:pt x="16634" y="16409"/>
                        <a:pt x="16740" y="16323"/>
                        <a:pt x="16858" y="16245"/>
                      </a:cubicBezTo>
                      <a:cubicBezTo>
                        <a:pt x="16976" y="16166"/>
                        <a:pt x="17106" y="16096"/>
                        <a:pt x="17241" y="16035"/>
                      </a:cubicBezTo>
                      <a:cubicBezTo>
                        <a:pt x="17288" y="16016"/>
                        <a:pt x="17334" y="15998"/>
                        <a:pt x="17376" y="15977"/>
                      </a:cubicBezTo>
                      <a:cubicBezTo>
                        <a:pt x="17419" y="15956"/>
                        <a:pt x="17457" y="15932"/>
                        <a:pt x="17488" y="15900"/>
                      </a:cubicBezTo>
                      <a:cubicBezTo>
                        <a:pt x="17510" y="15888"/>
                        <a:pt x="17527" y="15873"/>
                        <a:pt x="17543" y="15859"/>
                      </a:cubicBezTo>
                      <a:cubicBezTo>
                        <a:pt x="17559" y="15845"/>
                        <a:pt x="17575" y="15831"/>
                        <a:pt x="17593" y="15820"/>
                      </a:cubicBezTo>
                      <a:cubicBezTo>
                        <a:pt x="17618" y="15808"/>
                        <a:pt x="17647" y="15799"/>
                        <a:pt x="17678" y="15791"/>
                      </a:cubicBezTo>
                      <a:cubicBezTo>
                        <a:pt x="17709" y="15783"/>
                        <a:pt x="17741" y="15774"/>
                        <a:pt x="17772" y="15761"/>
                      </a:cubicBezTo>
                      <a:cubicBezTo>
                        <a:pt x="17800" y="15747"/>
                        <a:pt x="17826" y="15727"/>
                        <a:pt x="17841" y="15706"/>
                      </a:cubicBezTo>
                      <a:cubicBezTo>
                        <a:pt x="17855" y="15685"/>
                        <a:pt x="17858" y="15663"/>
                        <a:pt x="17840" y="15644"/>
                      </a:cubicBezTo>
                      <a:cubicBezTo>
                        <a:pt x="17661" y="15644"/>
                        <a:pt x="17463" y="15635"/>
                        <a:pt x="17285" y="15635"/>
                      </a:cubicBezTo>
                      <a:cubicBezTo>
                        <a:pt x="17217" y="15635"/>
                        <a:pt x="17155" y="15635"/>
                        <a:pt x="17099" y="15610"/>
                      </a:cubicBezTo>
                      <a:cubicBezTo>
                        <a:pt x="17075" y="15602"/>
                        <a:pt x="17050" y="15586"/>
                        <a:pt x="17033" y="15567"/>
                      </a:cubicBezTo>
                      <a:cubicBezTo>
                        <a:pt x="17016" y="15548"/>
                        <a:pt x="17007" y="15526"/>
                        <a:pt x="17013" y="15505"/>
                      </a:cubicBezTo>
                      <a:cubicBezTo>
                        <a:pt x="16896" y="15492"/>
                        <a:pt x="16772" y="15481"/>
                        <a:pt x="16652" y="15482"/>
                      </a:cubicBezTo>
                      <a:cubicBezTo>
                        <a:pt x="16532" y="15484"/>
                        <a:pt x="16415" y="15499"/>
                        <a:pt x="16310" y="15539"/>
                      </a:cubicBezTo>
                      <a:cubicBezTo>
                        <a:pt x="16267" y="15557"/>
                        <a:pt x="16225" y="15577"/>
                        <a:pt x="16183" y="15598"/>
                      </a:cubicBezTo>
                      <a:cubicBezTo>
                        <a:pt x="16140" y="15620"/>
                        <a:pt x="16097" y="15642"/>
                        <a:pt x="16051" y="15665"/>
                      </a:cubicBezTo>
                      <a:cubicBezTo>
                        <a:pt x="15949" y="15713"/>
                        <a:pt x="15836" y="15748"/>
                        <a:pt x="15718" y="15769"/>
                      </a:cubicBezTo>
                      <a:cubicBezTo>
                        <a:pt x="15600" y="15791"/>
                        <a:pt x="15477" y="15799"/>
                        <a:pt x="15353" y="15795"/>
                      </a:cubicBezTo>
                      <a:cubicBezTo>
                        <a:pt x="15347" y="15795"/>
                        <a:pt x="15341" y="15795"/>
                        <a:pt x="15335" y="15794"/>
                      </a:cubicBezTo>
                      <a:cubicBezTo>
                        <a:pt x="15329" y="15793"/>
                        <a:pt x="15323" y="15791"/>
                        <a:pt x="15316" y="15787"/>
                      </a:cubicBezTo>
                      <a:cubicBezTo>
                        <a:pt x="15289" y="15778"/>
                        <a:pt x="15287" y="15758"/>
                        <a:pt x="15301" y="15737"/>
                      </a:cubicBezTo>
                      <a:cubicBezTo>
                        <a:pt x="15315" y="15716"/>
                        <a:pt x="15344" y="15694"/>
                        <a:pt x="15378" y="15682"/>
                      </a:cubicBezTo>
                      <a:cubicBezTo>
                        <a:pt x="15440" y="15652"/>
                        <a:pt x="15520" y="15635"/>
                        <a:pt x="15600" y="15618"/>
                      </a:cubicBezTo>
                      <a:cubicBezTo>
                        <a:pt x="15680" y="15602"/>
                        <a:pt x="15754" y="15593"/>
                        <a:pt x="15835" y="15564"/>
                      </a:cubicBezTo>
                      <a:cubicBezTo>
                        <a:pt x="15866" y="15551"/>
                        <a:pt x="15895" y="15536"/>
                        <a:pt x="15924" y="15522"/>
                      </a:cubicBezTo>
                      <a:cubicBezTo>
                        <a:pt x="15953" y="15507"/>
                        <a:pt x="15983" y="15492"/>
                        <a:pt x="16014" y="15480"/>
                      </a:cubicBezTo>
                      <a:cubicBezTo>
                        <a:pt x="16143" y="15417"/>
                        <a:pt x="16322" y="15408"/>
                        <a:pt x="16452" y="15345"/>
                      </a:cubicBezTo>
                      <a:cubicBezTo>
                        <a:pt x="16581" y="15282"/>
                        <a:pt x="16698" y="15152"/>
                        <a:pt x="16581" y="15072"/>
                      </a:cubicBezTo>
                      <a:cubicBezTo>
                        <a:pt x="16495" y="15000"/>
                        <a:pt x="16322" y="15030"/>
                        <a:pt x="16193" y="15063"/>
                      </a:cubicBezTo>
                      <a:cubicBezTo>
                        <a:pt x="16063" y="15097"/>
                        <a:pt x="15921" y="15152"/>
                        <a:pt x="15792" y="15114"/>
                      </a:cubicBezTo>
                      <a:cubicBezTo>
                        <a:pt x="15785" y="15080"/>
                        <a:pt x="15818" y="15059"/>
                        <a:pt x="15863" y="15046"/>
                      </a:cubicBezTo>
                      <a:cubicBezTo>
                        <a:pt x="15909" y="15034"/>
                        <a:pt x="15967" y="15030"/>
                        <a:pt x="16014" y="15030"/>
                      </a:cubicBezTo>
                      <a:cubicBezTo>
                        <a:pt x="16085" y="15023"/>
                        <a:pt x="16156" y="15012"/>
                        <a:pt x="16222" y="14994"/>
                      </a:cubicBezTo>
                      <a:cubicBezTo>
                        <a:pt x="16288" y="14976"/>
                        <a:pt x="16350" y="14952"/>
                        <a:pt x="16402" y="14920"/>
                      </a:cubicBezTo>
                      <a:cubicBezTo>
                        <a:pt x="16442" y="14899"/>
                        <a:pt x="16481" y="14869"/>
                        <a:pt x="16502" y="14837"/>
                      </a:cubicBezTo>
                      <a:cubicBezTo>
                        <a:pt x="16523" y="14805"/>
                        <a:pt x="16526" y="14771"/>
                        <a:pt x="16495" y="14744"/>
                      </a:cubicBezTo>
                      <a:cubicBezTo>
                        <a:pt x="16452" y="14710"/>
                        <a:pt x="16378" y="14710"/>
                        <a:pt x="16310" y="14710"/>
                      </a:cubicBezTo>
                      <a:cubicBezTo>
                        <a:pt x="16211" y="14710"/>
                        <a:pt x="16106" y="14710"/>
                        <a:pt x="16001" y="14685"/>
                      </a:cubicBezTo>
                      <a:cubicBezTo>
                        <a:pt x="15955" y="14670"/>
                        <a:pt x="15910" y="14648"/>
                        <a:pt x="15879" y="14620"/>
                      </a:cubicBezTo>
                      <a:cubicBezTo>
                        <a:pt x="15847" y="14593"/>
                        <a:pt x="15829" y="14561"/>
                        <a:pt x="15835" y="14525"/>
                      </a:cubicBezTo>
                      <a:cubicBezTo>
                        <a:pt x="15782" y="14508"/>
                        <a:pt x="15730" y="14490"/>
                        <a:pt x="15681" y="14469"/>
                      </a:cubicBezTo>
                      <a:cubicBezTo>
                        <a:pt x="15633" y="14447"/>
                        <a:pt x="15588" y="14422"/>
                        <a:pt x="15551" y="14390"/>
                      </a:cubicBezTo>
                      <a:cubicBezTo>
                        <a:pt x="15511" y="14361"/>
                        <a:pt x="15488" y="14322"/>
                        <a:pt x="15482" y="14282"/>
                      </a:cubicBezTo>
                      <a:cubicBezTo>
                        <a:pt x="15477" y="14243"/>
                        <a:pt x="15489" y="14203"/>
                        <a:pt x="15520" y="14171"/>
                      </a:cubicBezTo>
                      <a:cubicBezTo>
                        <a:pt x="15591" y="14232"/>
                        <a:pt x="15667" y="14290"/>
                        <a:pt x="15745" y="14346"/>
                      </a:cubicBezTo>
                      <a:cubicBezTo>
                        <a:pt x="15824" y="14402"/>
                        <a:pt x="15906" y="14455"/>
                        <a:pt x="15989" y="14508"/>
                      </a:cubicBezTo>
                      <a:cubicBezTo>
                        <a:pt x="16020" y="14525"/>
                        <a:pt x="16049" y="14543"/>
                        <a:pt x="16080" y="14558"/>
                      </a:cubicBezTo>
                      <a:cubicBezTo>
                        <a:pt x="16111" y="14574"/>
                        <a:pt x="16143" y="14588"/>
                        <a:pt x="16180" y="14596"/>
                      </a:cubicBezTo>
                      <a:cubicBezTo>
                        <a:pt x="16285" y="14622"/>
                        <a:pt x="16402" y="14622"/>
                        <a:pt x="16507" y="14630"/>
                      </a:cubicBezTo>
                      <a:cubicBezTo>
                        <a:pt x="16612" y="14638"/>
                        <a:pt x="16723" y="14676"/>
                        <a:pt x="16766" y="14744"/>
                      </a:cubicBezTo>
                      <a:cubicBezTo>
                        <a:pt x="16772" y="14758"/>
                        <a:pt x="16776" y="14774"/>
                        <a:pt x="16779" y="14789"/>
                      </a:cubicBezTo>
                      <a:cubicBezTo>
                        <a:pt x="16782" y="14805"/>
                        <a:pt x="16785" y="14819"/>
                        <a:pt x="16791" y="14832"/>
                      </a:cubicBezTo>
                      <a:cubicBezTo>
                        <a:pt x="16803" y="14855"/>
                        <a:pt x="16823" y="14875"/>
                        <a:pt x="16845" y="14894"/>
                      </a:cubicBezTo>
                      <a:cubicBezTo>
                        <a:pt x="16867" y="14913"/>
                        <a:pt x="16890" y="14931"/>
                        <a:pt x="16908" y="14950"/>
                      </a:cubicBezTo>
                      <a:cubicBezTo>
                        <a:pt x="16979" y="15002"/>
                        <a:pt x="17041" y="15063"/>
                        <a:pt x="17089" y="15130"/>
                      </a:cubicBezTo>
                      <a:cubicBezTo>
                        <a:pt x="17138" y="15197"/>
                        <a:pt x="17174" y="15269"/>
                        <a:pt x="17192" y="15345"/>
                      </a:cubicBezTo>
                      <a:cubicBezTo>
                        <a:pt x="17217" y="15372"/>
                        <a:pt x="17258" y="15388"/>
                        <a:pt x="17307" y="15396"/>
                      </a:cubicBezTo>
                      <a:cubicBezTo>
                        <a:pt x="17356" y="15404"/>
                        <a:pt x="17411" y="15404"/>
                        <a:pt x="17463" y="15400"/>
                      </a:cubicBezTo>
                      <a:cubicBezTo>
                        <a:pt x="17556" y="15391"/>
                        <a:pt x="17655" y="15362"/>
                        <a:pt x="17747" y="15362"/>
                      </a:cubicBezTo>
                      <a:cubicBezTo>
                        <a:pt x="17834" y="15362"/>
                        <a:pt x="17969" y="15370"/>
                        <a:pt x="17982" y="15311"/>
                      </a:cubicBezTo>
                      <a:cubicBezTo>
                        <a:pt x="17994" y="15271"/>
                        <a:pt x="17949" y="15247"/>
                        <a:pt x="17898" y="15223"/>
                      </a:cubicBezTo>
                      <a:cubicBezTo>
                        <a:pt x="17846" y="15199"/>
                        <a:pt x="17787" y="15175"/>
                        <a:pt x="17772" y="15135"/>
                      </a:cubicBezTo>
                      <a:cubicBezTo>
                        <a:pt x="17753" y="15091"/>
                        <a:pt x="17797" y="15046"/>
                        <a:pt x="17834" y="15004"/>
                      </a:cubicBezTo>
                      <a:cubicBezTo>
                        <a:pt x="17872" y="14962"/>
                        <a:pt x="17905" y="14922"/>
                        <a:pt x="17865" y="14887"/>
                      </a:cubicBezTo>
                      <a:cubicBezTo>
                        <a:pt x="17824" y="14855"/>
                        <a:pt x="17801" y="14813"/>
                        <a:pt x="17797" y="14770"/>
                      </a:cubicBezTo>
                      <a:cubicBezTo>
                        <a:pt x="17792" y="14727"/>
                        <a:pt x="17806" y="14683"/>
                        <a:pt x="17840" y="14647"/>
                      </a:cubicBezTo>
                      <a:cubicBezTo>
                        <a:pt x="17812" y="14651"/>
                        <a:pt x="17789" y="14642"/>
                        <a:pt x="17771" y="14626"/>
                      </a:cubicBezTo>
                      <a:cubicBezTo>
                        <a:pt x="17753" y="14610"/>
                        <a:pt x="17741" y="14588"/>
                        <a:pt x="17735" y="14567"/>
                      </a:cubicBezTo>
                      <a:cubicBezTo>
                        <a:pt x="17729" y="14544"/>
                        <a:pt x="17729" y="14525"/>
                        <a:pt x="17726" y="14507"/>
                      </a:cubicBezTo>
                      <a:cubicBezTo>
                        <a:pt x="17723" y="14489"/>
                        <a:pt x="17716" y="14472"/>
                        <a:pt x="17698" y="14453"/>
                      </a:cubicBezTo>
                      <a:cubicBezTo>
                        <a:pt x="17664" y="14432"/>
                        <a:pt x="17612" y="14430"/>
                        <a:pt x="17563" y="14425"/>
                      </a:cubicBezTo>
                      <a:cubicBezTo>
                        <a:pt x="17514" y="14421"/>
                        <a:pt x="17470" y="14413"/>
                        <a:pt x="17451" y="14382"/>
                      </a:cubicBezTo>
                      <a:cubicBezTo>
                        <a:pt x="17426" y="14357"/>
                        <a:pt x="17451" y="14310"/>
                        <a:pt x="17414" y="14285"/>
                      </a:cubicBezTo>
                      <a:cubicBezTo>
                        <a:pt x="17383" y="14264"/>
                        <a:pt x="17346" y="14277"/>
                        <a:pt x="17322" y="14277"/>
                      </a:cubicBezTo>
                      <a:cubicBezTo>
                        <a:pt x="17155" y="14277"/>
                        <a:pt x="17050" y="14146"/>
                        <a:pt x="16982" y="14028"/>
                      </a:cubicBezTo>
                      <a:cubicBezTo>
                        <a:pt x="16958" y="13986"/>
                        <a:pt x="16933" y="13953"/>
                        <a:pt x="16896" y="13923"/>
                      </a:cubicBezTo>
                      <a:cubicBezTo>
                        <a:pt x="16868" y="13911"/>
                        <a:pt x="16836" y="13904"/>
                        <a:pt x="16805" y="13905"/>
                      </a:cubicBezTo>
                      <a:cubicBezTo>
                        <a:pt x="16774" y="13906"/>
                        <a:pt x="16745" y="13915"/>
                        <a:pt x="16723" y="13932"/>
                      </a:cubicBezTo>
                      <a:cubicBezTo>
                        <a:pt x="16717" y="13942"/>
                        <a:pt x="16711" y="13954"/>
                        <a:pt x="16706" y="13965"/>
                      </a:cubicBezTo>
                      <a:cubicBezTo>
                        <a:pt x="16702" y="13976"/>
                        <a:pt x="16698" y="13986"/>
                        <a:pt x="16698" y="13995"/>
                      </a:cubicBezTo>
                      <a:cubicBezTo>
                        <a:pt x="16692" y="14043"/>
                        <a:pt x="16674" y="14089"/>
                        <a:pt x="16642" y="14130"/>
                      </a:cubicBezTo>
                      <a:cubicBezTo>
                        <a:pt x="16611" y="14171"/>
                        <a:pt x="16566" y="14207"/>
                        <a:pt x="16507" y="14235"/>
                      </a:cubicBezTo>
                      <a:cubicBezTo>
                        <a:pt x="16449" y="14260"/>
                        <a:pt x="16378" y="14272"/>
                        <a:pt x="16308" y="14271"/>
                      </a:cubicBezTo>
                      <a:cubicBezTo>
                        <a:pt x="16239" y="14270"/>
                        <a:pt x="16171" y="14256"/>
                        <a:pt x="16119" y="14226"/>
                      </a:cubicBezTo>
                      <a:cubicBezTo>
                        <a:pt x="16171" y="14195"/>
                        <a:pt x="16222" y="14161"/>
                        <a:pt x="16274" y="14127"/>
                      </a:cubicBezTo>
                      <a:cubicBezTo>
                        <a:pt x="16327" y="14094"/>
                        <a:pt x="16381" y="14060"/>
                        <a:pt x="16439" y="14028"/>
                      </a:cubicBezTo>
                      <a:cubicBezTo>
                        <a:pt x="16452" y="14020"/>
                        <a:pt x="16483" y="14003"/>
                        <a:pt x="16483" y="13986"/>
                      </a:cubicBezTo>
                      <a:cubicBezTo>
                        <a:pt x="16483" y="13970"/>
                        <a:pt x="16427" y="13961"/>
                        <a:pt x="16415" y="13940"/>
                      </a:cubicBezTo>
                      <a:cubicBezTo>
                        <a:pt x="16402" y="13927"/>
                        <a:pt x="16399" y="13913"/>
                        <a:pt x="16402" y="13899"/>
                      </a:cubicBezTo>
                      <a:cubicBezTo>
                        <a:pt x="16405" y="13885"/>
                        <a:pt x="16415" y="13873"/>
                        <a:pt x="16427" y="13864"/>
                      </a:cubicBezTo>
                      <a:cubicBezTo>
                        <a:pt x="16449" y="13854"/>
                        <a:pt x="16469" y="13847"/>
                        <a:pt x="16489" y="13841"/>
                      </a:cubicBezTo>
                      <a:cubicBezTo>
                        <a:pt x="16510" y="13835"/>
                        <a:pt x="16532" y="13831"/>
                        <a:pt x="16557" y="13827"/>
                      </a:cubicBezTo>
                      <a:cubicBezTo>
                        <a:pt x="16609" y="13818"/>
                        <a:pt x="16665" y="13812"/>
                        <a:pt x="16720" y="13805"/>
                      </a:cubicBezTo>
                      <a:cubicBezTo>
                        <a:pt x="16776" y="13799"/>
                        <a:pt x="16831" y="13793"/>
                        <a:pt x="16884" y="13784"/>
                      </a:cubicBezTo>
                      <a:cubicBezTo>
                        <a:pt x="16850" y="13749"/>
                        <a:pt x="16817" y="13715"/>
                        <a:pt x="16785" y="13681"/>
                      </a:cubicBezTo>
                      <a:cubicBezTo>
                        <a:pt x="16752" y="13648"/>
                        <a:pt x="16720" y="13614"/>
                        <a:pt x="16686" y="13578"/>
                      </a:cubicBezTo>
                      <a:cubicBezTo>
                        <a:pt x="16649" y="13585"/>
                        <a:pt x="16614" y="13578"/>
                        <a:pt x="16580" y="13567"/>
                      </a:cubicBezTo>
                      <a:cubicBezTo>
                        <a:pt x="16546" y="13556"/>
                        <a:pt x="16513" y="13540"/>
                        <a:pt x="16483" y="13528"/>
                      </a:cubicBezTo>
                      <a:cubicBezTo>
                        <a:pt x="16449" y="13515"/>
                        <a:pt x="16405" y="13509"/>
                        <a:pt x="16368" y="13511"/>
                      </a:cubicBezTo>
                      <a:cubicBezTo>
                        <a:pt x="16330" y="13513"/>
                        <a:pt x="16297" y="13524"/>
                        <a:pt x="16285" y="13545"/>
                      </a:cubicBezTo>
                      <a:cubicBezTo>
                        <a:pt x="16260" y="13524"/>
                        <a:pt x="16250" y="13494"/>
                        <a:pt x="16253" y="13466"/>
                      </a:cubicBezTo>
                      <a:cubicBezTo>
                        <a:pt x="16257" y="13437"/>
                        <a:pt x="16276" y="13410"/>
                        <a:pt x="16310" y="13393"/>
                      </a:cubicBezTo>
                      <a:cubicBezTo>
                        <a:pt x="16341" y="13374"/>
                        <a:pt x="16384" y="13368"/>
                        <a:pt x="16425" y="13372"/>
                      </a:cubicBezTo>
                      <a:cubicBezTo>
                        <a:pt x="16467" y="13376"/>
                        <a:pt x="16507" y="13391"/>
                        <a:pt x="16532" y="13414"/>
                      </a:cubicBezTo>
                      <a:cubicBezTo>
                        <a:pt x="16550" y="13435"/>
                        <a:pt x="16567" y="13464"/>
                        <a:pt x="16589" y="13485"/>
                      </a:cubicBezTo>
                      <a:cubicBezTo>
                        <a:pt x="16611" y="13506"/>
                        <a:pt x="16637" y="13519"/>
                        <a:pt x="16674" y="13511"/>
                      </a:cubicBezTo>
                      <a:cubicBezTo>
                        <a:pt x="16686" y="13511"/>
                        <a:pt x="16698" y="13504"/>
                        <a:pt x="16712" y="13495"/>
                      </a:cubicBezTo>
                      <a:cubicBezTo>
                        <a:pt x="16725" y="13487"/>
                        <a:pt x="16739" y="13477"/>
                        <a:pt x="16754" y="13473"/>
                      </a:cubicBezTo>
                      <a:cubicBezTo>
                        <a:pt x="16803" y="13456"/>
                        <a:pt x="16853" y="13473"/>
                        <a:pt x="16896" y="13503"/>
                      </a:cubicBezTo>
                      <a:cubicBezTo>
                        <a:pt x="16933" y="13528"/>
                        <a:pt x="16945" y="13562"/>
                        <a:pt x="16945" y="13599"/>
                      </a:cubicBezTo>
                      <a:cubicBezTo>
                        <a:pt x="16964" y="13652"/>
                        <a:pt x="16987" y="13713"/>
                        <a:pt x="17025" y="13763"/>
                      </a:cubicBezTo>
                      <a:cubicBezTo>
                        <a:pt x="17062" y="13814"/>
                        <a:pt x="17115" y="13854"/>
                        <a:pt x="17192" y="13864"/>
                      </a:cubicBezTo>
                      <a:cubicBezTo>
                        <a:pt x="17238" y="13869"/>
                        <a:pt x="17286" y="13861"/>
                        <a:pt x="17334" y="13856"/>
                      </a:cubicBezTo>
                      <a:cubicBezTo>
                        <a:pt x="17382" y="13852"/>
                        <a:pt x="17430" y="13850"/>
                        <a:pt x="17476" y="13864"/>
                      </a:cubicBezTo>
                      <a:cubicBezTo>
                        <a:pt x="17504" y="13873"/>
                        <a:pt x="17527" y="13885"/>
                        <a:pt x="17546" y="13902"/>
                      </a:cubicBezTo>
                      <a:cubicBezTo>
                        <a:pt x="17565" y="13918"/>
                        <a:pt x="17581" y="13938"/>
                        <a:pt x="17593" y="13961"/>
                      </a:cubicBezTo>
                      <a:cubicBezTo>
                        <a:pt x="17605" y="13982"/>
                        <a:pt x="17618" y="14002"/>
                        <a:pt x="17634" y="14019"/>
                      </a:cubicBezTo>
                      <a:cubicBezTo>
                        <a:pt x="17650" y="14036"/>
                        <a:pt x="17670" y="14049"/>
                        <a:pt x="17698" y="14058"/>
                      </a:cubicBezTo>
                      <a:cubicBezTo>
                        <a:pt x="17723" y="14066"/>
                        <a:pt x="17758" y="14066"/>
                        <a:pt x="17787" y="14059"/>
                      </a:cubicBezTo>
                      <a:cubicBezTo>
                        <a:pt x="17817" y="14053"/>
                        <a:pt x="17840" y="14039"/>
                        <a:pt x="17840" y="14020"/>
                      </a:cubicBezTo>
                      <a:cubicBezTo>
                        <a:pt x="17806" y="13991"/>
                        <a:pt x="17767" y="13962"/>
                        <a:pt x="17726" y="13938"/>
                      </a:cubicBezTo>
                      <a:cubicBezTo>
                        <a:pt x="17684" y="13914"/>
                        <a:pt x="17639" y="13894"/>
                        <a:pt x="17593" y="13881"/>
                      </a:cubicBezTo>
                      <a:cubicBezTo>
                        <a:pt x="17618" y="13873"/>
                        <a:pt x="17641" y="13857"/>
                        <a:pt x="17656" y="13838"/>
                      </a:cubicBezTo>
                      <a:cubicBezTo>
                        <a:pt x="17672" y="13819"/>
                        <a:pt x="17679" y="13797"/>
                        <a:pt x="17673" y="13776"/>
                      </a:cubicBezTo>
                      <a:cubicBezTo>
                        <a:pt x="17698" y="13784"/>
                        <a:pt x="17730" y="13784"/>
                        <a:pt x="17758" y="13778"/>
                      </a:cubicBezTo>
                      <a:cubicBezTo>
                        <a:pt x="17786" y="13771"/>
                        <a:pt x="17809" y="13757"/>
                        <a:pt x="17815" y="13738"/>
                      </a:cubicBezTo>
                      <a:cubicBezTo>
                        <a:pt x="17747" y="13768"/>
                        <a:pt x="17661" y="13717"/>
                        <a:pt x="17661" y="13667"/>
                      </a:cubicBezTo>
                      <a:cubicBezTo>
                        <a:pt x="17661" y="13612"/>
                        <a:pt x="17735" y="13570"/>
                        <a:pt x="17815" y="13562"/>
                      </a:cubicBezTo>
                      <a:cubicBezTo>
                        <a:pt x="17716" y="13549"/>
                        <a:pt x="17635" y="13514"/>
                        <a:pt x="17563" y="13470"/>
                      </a:cubicBezTo>
                      <a:cubicBezTo>
                        <a:pt x="17491" y="13425"/>
                        <a:pt x="17430" y="13370"/>
                        <a:pt x="17371" y="13318"/>
                      </a:cubicBezTo>
                      <a:cubicBezTo>
                        <a:pt x="17359" y="13303"/>
                        <a:pt x="17346" y="13289"/>
                        <a:pt x="17339" y="13276"/>
                      </a:cubicBezTo>
                      <a:cubicBezTo>
                        <a:pt x="17331" y="13263"/>
                        <a:pt x="17328" y="13250"/>
                        <a:pt x="17334" y="13238"/>
                      </a:cubicBezTo>
                      <a:cubicBezTo>
                        <a:pt x="17223" y="13246"/>
                        <a:pt x="17123" y="13200"/>
                        <a:pt x="17026" y="13158"/>
                      </a:cubicBezTo>
                      <a:cubicBezTo>
                        <a:pt x="16930" y="13116"/>
                        <a:pt x="16837" y="13078"/>
                        <a:pt x="16742" y="13103"/>
                      </a:cubicBezTo>
                      <a:cubicBezTo>
                        <a:pt x="16708" y="13111"/>
                        <a:pt x="16681" y="13125"/>
                        <a:pt x="16655" y="13139"/>
                      </a:cubicBezTo>
                      <a:cubicBezTo>
                        <a:pt x="16629" y="13152"/>
                        <a:pt x="16603" y="13166"/>
                        <a:pt x="16569" y="13175"/>
                      </a:cubicBezTo>
                      <a:cubicBezTo>
                        <a:pt x="16544" y="13183"/>
                        <a:pt x="16509" y="13187"/>
                        <a:pt x="16476" y="13184"/>
                      </a:cubicBezTo>
                      <a:cubicBezTo>
                        <a:pt x="16444" y="13181"/>
                        <a:pt x="16415" y="13170"/>
                        <a:pt x="16402" y="13149"/>
                      </a:cubicBezTo>
                      <a:cubicBezTo>
                        <a:pt x="16442" y="13126"/>
                        <a:pt x="16481" y="13106"/>
                        <a:pt x="16523" y="13090"/>
                      </a:cubicBezTo>
                      <a:cubicBezTo>
                        <a:pt x="16564" y="13074"/>
                        <a:pt x="16609" y="13061"/>
                        <a:pt x="16661" y="13053"/>
                      </a:cubicBezTo>
                      <a:cubicBezTo>
                        <a:pt x="16686" y="13048"/>
                        <a:pt x="16715" y="13043"/>
                        <a:pt x="16745" y="13037"/>
                      </a:cubicBezTo>
                      <a:cubicBezTo>
                        <a:pt x="16774" y="13030"/>
                        <a:pt x="16803" y="13023"/>
                        <a:pt x="16828" y="13015"/>
                      </a:cubicBezTo>
                      <a:cubicBezTo>
                        <a:pt x="16887" y="12985"/>
                        <a:pt x="16901" y="12928"/>
                        <a:pt x="16916" y="12873"/>
                      </a:cubicBezTo>
                      <a:cubicBezTo>
                        <a:pt x="16931" y="12818"/>
                        <a:pt x="16948" y="12764"/>
                        <a:pt x="17013" y="12741"/>
                      </a:cubicBezTo>
                      <a:cubicBezTo>
                        <a:pt x="17044" y="12741"/>
                        <a:pt x="17062" y="12756"/>
                        <a:pt x="17072" y="12776"/>
                      </a:cubicBezTo>
                      <a:cubicBezTo>
                        <a:pt x="17081" y="12797"/>
                        <a:pt x="17081" y="12823"/>
                        <a:pt x="17075" y="12846"/>
                      </a:cubicBezTo>
                      <a:cubicBezTo>
                        <a:pt x="17062" y="12888"/>
                        <a:pt x="17038" y="12943"/>
                        <a:pt x="17087" y="12973"/>
                      </a:cubicBezTo>
                      <a:cubicBezTo>
                        <a:pt x="17130" y="12998"/>
                        <a:pt x="17192" y="12989"/>
                        <a:pt x="17241" y="13006"/>
                      </a:cubicBezTo>
                      <a:cubicBezTo>
                        <a:pt x="17285" y="13023"/>
                        <a:pt x="17309" y="13061"/>
                        <a:pt x="17334" y="13086"/>
                      </a:cubicBezTo>
                      <a:cubicBezTo>
                        <a:pt x="17359" y="13111"/>
                        <a:pt x="17426" y="13128"/>
                        <a:pt x="17463" y="13103"/>
                      </a:cubicBezTo>
                      <a:cubicBezTo>
                        <a:pt x="17476" y="13141"/>
                        <a:pt x="17488" y="13175"/>
                        <a:pt x="17531" y="13208"/>
                      </a:cubicBezTo>
                      <a:cubicBezTo>
                        <a:pt x="17568" y="13238"/>
                        <a:pt x="17630" y="13254"/>
                        <a:pt x="17673" y="13238"/>
                      </a:cubicBezTo>
                      <a:cubicBezTo>
                        <a:pt x="17692" y="13233"/>
                        <a:pt x="17703" y="13224"/>
                        <a:pt x="17714" y="13214"/>
                      </a:cubicBezTo>
                      <a:cubicBezTo>
                        <a:pt x="17726" y="13205"/>
                        <a:pt x="17738" y="13196"/>
                        <a:pt x="17760" y="13191"/>
                      </a:cubicBezTo>
                      <a:cubicBezTo>
                        <a:pt x="17778" y="13187"/>
                        <a:pt x="17801" y="13191"/>
                        <a:pt x="17826" y="13196"/>
                      </a:cubicBezTo>
                      <a:cubicBezTo>
                        <a:pt x="17851" y="13200"/>
                        <a:pt x="17877" y="13204"/>
                        <a:pt x="17902" y="13200"/>
                      </a:cubicBezTo>
                      <a:cubicBezTo>
                        <a:pt x="17929" y="13196"/>
                        <a:pt x="17946" y="13184"/>
                        <a:pt x="17955" y="13169"/>
                      </a:cubicBezTo>
                      <a:cubicBezTo>
                        <a:pt x="17963" y="13155"/>
                        <a:pt x="17963" y="13137"/>
                        <a:pt x="17957" y="13120"/>
                      </a:cubicBezTo>
                      <a:cubicBezTo>
                        <a:pt x="17951" y="13101"/>
                        <a:pt x="17940" y="13088"/>
                        <a:pt x="17926" y="13077"/>
                      </a:cubicBezTo>
                      <a:cubicBezTo>
                        <a:pt x="17912" y="13066"/>
                        <a:pt x="17895" y="13057"/>
                        <a:pt x="17877" y="13044"/>
                      </a:cubicBezTo>
                      <a:cubicBezTo>
                        <a:pt x="18031" y="13044"/>
                        <a:pt x="18192" y="13032"/>
                        <a:pt x="18333" y="13032"/>
                      </a:cubicBezTo>
                      <a:cubicBezTo>
                        <a:pt x="18358" y="13032"/>
                        <a:pt x="18383" y="13032"/>
                        <a:pt x="18395" y="13023"/>
                      </a:cubicBezTo>
                      <a:cubicBezTo>
                        <a:pt x="18414" y="13015"/>
                        <a:pt x="18420" y="13000"/>
                        <a:pt x="18420" y="12983"/>
                      </a:cubicBezTo>
                      <a:cubicBezTo>
                        <a:pt x="18420" y="12965"/>
                        <a:pt x="18414" y="12945"/>
                        <a:pt x="18407" y="12926"/>
                      </a:cubicBezTo>
                      <a:cubicBezTo>
                        <a:pt x="18401" y="12910"/>
                        <a:pt x="18407" y="12890"/>
                        <a:pt x="18422" y="12876"/>
                      </a:cubicBezTo>
                      <a:cubicBezTo>
                        <a:pt x="18437" y="12863"/>
                        <a:pt x="18460" y="12857"/>
                        <a:pt x="18488" y="12867"/>
                      </a:cubicBezTo>
                      <a:cubicBezTo>
                        <a:pt x="18429" y="12823"/>
                        <a:pt x="18341" y="12808"/>
                        <a:pt x="18253" y="12792"/>
                      </a:cubicBezTo>
                      <a:cubicBezTo>
                        <a:pt x="18165" y="12776"/>
                        <a:pt x="18077" y="12760"/>
                        <a:pt x="18019" y="12716"/>
                      </a:cubicBezTo>
                      <a:cubicBezTo>
                        <a:pt x="17982" y="12693"/>
                        <a:pt x="17956" y="12659"/>
                        <a:pt x="17926" y="12630"/>
                      </a:cubicBezTo>
                      <a:cubicBezTo>
                        <a:pt x="17897" y="12601"/>
                        <a:pt x="17865" y="12577"/>
                        <a:pt x="17815" y="12573"/>
                      </a:cubicBezTo>
                      <a:lnTo>
                        <a:pt x="17710" y="12573"/>
                      </a:lnTo>
                      <a:cubicBezTo>
                        <a:pt x="17670" y="12569"/>
                        <a:pt x="17641" y="12554"/>
                        <a:pt x="17625" y="12534"/>
                      </a:cubicBezTo>
                      <a:cubicBezTo>
                        <a:pt x="17608" y="12513"/>
                        <a:pt x="17605" y="12487"/>
                        <a:pt x="17618" y="12459"/>
                      </a:cubicBezTo>
                      <a:cubicBezTo>
                        <a:pt x="17612" y="12447"/>
                        <a:pt x="17612" y="12436"/>
                        <a:pt x="17615" y="12425"/>
                      </a:cubicBezTo>
                      <a:cubicBezTo>
                        <a:pt x="17618" y="12414"/>
                        <a:pt x="17624" y="12403"/>
                        <a:pt x="17630" y="12388"/>
                      </a:cubicBezTo>
                      <a:cubicBezTo>
                        <a:pt x="17645" y="12392"/>
                        <a:pt x="17662" y="12394"/>
                        <a:pt x="17680" y="12395"/>
                      </a:cubicBezTo>
                      <a:cubicBezTo>
                        <a:pt x="17698" y="12396"/>
                        <a:pt x="17716" y="12396"/>
                        <a:pt x="17735" y="12396"/>
                      </a:cubicBezTo>
                      <a:cubicBezTo>
                        <a:pt x="17741" y="12401"/>
                        <a:pt x="17744" y="12406"/>
                        <a:pt x="17747" y="12411"/>
                      </a:cubicBezTo>
                      <a:cubicBezTo>
                        <a:pt x="17750" y="12416"/>
                        <a:pt x="17753" y="12422"/>
                        <a:pt x="17760" y="12426"/>
                      </a:cubicBezTo>
                      <a:cubicBezTo>
                        <a:pt x="17818" y="12403"/>
                        <a:pt x="17883" y="12405"/>
                        <a:pt x="17945" y="12420"/>
                      </a:cubicBezTo>
                      <a:cubicBezTo>
                        <a:pt x="18006" y="12435"/>
                        <a:pt x="18065" y="12464"/>
                        <a:pt x="18111" y="12493"/>
                      </a:cubicBezTo>
                      <a:cubicBezTo>
                        <a:pt x="18164" y="12525"/>
                        <a:pt x="18216" y="12556"/>
                        <a:pt x="18273" y="12579"/>
                      </a:cubicBezTo>
                      <a:cubicBezTo>
                        <a:pt x="18330" y="12601"/>
                        <a:pt x="18392" y="12615"/>
                        <a:pt x="18463" y="12611"/>
                      </a:cubicBezTo>
                      <a:cubicBezTo>
                        <a:pt x="18441" y="12588"/>
                        <a:pt x="18457" y="12566"/>
                        <a:pt x="18476" y="12544"/>
                      </a:cubicBezTo>
                      <a:cubicBezTo>
                        <a:pt x="18495" y="12521"/>
                        <a:pt x="18519" y="12499"/>
                        <a:pt x="18512" y="12476"/>
                      </a:cubicBezTo>
                      <a:cubicBezTo>
                        <a:pt x="18512" y="12468"/>
                        <a:pt x="18509" y="12462"/>
                        <a:pt x="18505" y="12456"/>
                      </a:cubicBezTo>
                      <a:cubicBezTo>
                        <a:pt x="18500" y="12451"/>
                        <a:pt x="18494" y="12447"/>
                        <a:pt x="18488" y="12443"/>
                      </a:cubicBezTo>
                      <a:cubicBezTo>
                        <a:pt x="18448" y="12403"/>
                        <a:pt x="18409" y="12363"/>
                        <a:pt x="18369" y="12323"/>
                      </a:cubicBezTo>
                      <a:cubicBezTo>
                        <a:pt x="18329" y="12283"/>
                        <a:pt x="18287" y="12243"/>
                        <a:pt x="18241" y="12203"/>
                      </a:cubicBezTo>
                      <a:cubicBezTo>
                        <a:pt x="18272" y="12199"/>
                        <a:pt x="18307" y="12201"/>
                        <a:pt x="18340" y="12210"/>
                      </a:cubicBezTo>
                      <a:cubicBezTo>
                        <a:pt x="18372" y="12219"/>
                        <a:pt x="18401" y="12234"/>
                        <a:pt x="18420" y="12258"/>
                      </a:cubicBezTo>
                      <a:cubicBezTo>
                        <a:pt x="18448" y="12274"/>
                        <a:pt x="18465" y="12294"/>
                        <a:pt x="18478" y="12316"/>
                      </a:cubicBezTo>
                      <a:cubicBezTo>
                        <a:pt x="18491" y="12338"/>
                        <a:pt x="18500" y="12363"/>
                        <a:pt x="18512" y="12388"/>
                      </a:cubicBezTo>
                      <a:cubicBezTo>
                        <a:pt x="18577" y="12344"/>
                        <a:pt x="18642" y="12300"/>
                        <a:pt x="18708" y="12256"/>
                      </a:cubicBezTo>
                      <a:cubicBezTo>
                        <a:pt x="18775" y="12213"/>
                        <a:pt x="18842" y="12171"/>
                        <a:pt x="18913" y="12131"/>
                      </a:cubicBezTo>
                      <a:cubicBezTo>
                        <a:pt x="18953" y="12106"/>
                        <a:pt x="18998" y="12078"/>
                        <a:pt x="19030" y="12047"/>
                      </a:cubicBezTo>
                      <a:cubicBezTo>
                        <a:pt x="19061" y="12016"/>
                        <a:pt x="19080" y="11982"/>
                        <a:pt x="19068" y="11946"/>
                      </a:cubicBezTo>
                      <a:cubicBezTo>
                        <a:pt x="19021" y="11929"/>
                        <a:pt x="18967" y="11927"/>
                        <a:pt x="18920" y="11938"/>
                      </a:cubicBezTo>
                      <a:cubicBezTo>
                        <a:pt x="18872" y="11949"/>
                        <a:pt x="18830" y="11974"/>
                        <a:pt x="18808" y="12009"/>
                      </a:cubicBezTo>
                      <a:cubicBezTo>
                        <a:pt x="18691" y="11967"/>
                        <a:pt x="18642" y="11858"/>
                        <a:pt x="18642" y="11770"/>
                      </a:cubicBezTo>
                      <a:cubicBezTo>
                        <a:pt x="18642" y="11736"/>
                        <a:pt x="18642" y="11698"/>
                        <a:pt x="18630" y="11664"/>
                      </a:cubicBezTo>
                      <a:cubicBezTo>
                        <a:pt x="18623" y="11645"/>
                        <a:pt x="18606" y="11628"/>
                        <a:pt x="18585" y="11616"/>
                      </a:cubicBezTo>
                      <a:cubicBezTo>
                        <a:pt x="18563" y="11604"/>
                        <a:pt x="18537" y="11599"/>
                        <a:pt x="18512" y="11606"/>
                      </a:cubicBezTo>
                      <a:cubicBezTo>
                        <a:pt x="18537" y="11587"/>
                        <a:pt x="18563" y="11567"/>
                        <a:pt x="18589" y="11546"/>
                      </a:cubicBezTo>
                      <a:cubicBezTo>
                        <a:pt x="18616" y="11525"/>
                        <a:pt x="18642" y="11502"/>
                        <a:pt x="18667" y="11479"/>
                      </a:cubicBezTo>
                      <a:cubicBezTo>
                        <a:pt x="18654" y="11475"/>
                        <a:pt x="18639" y="11473"/>
                        <a:pt x="18623" y="11471"/>
                      </a:cubicBezTo>
                      <a:cubicBezTo>
                        <a:pt x="18606" y="11469"/>
                        <a:pt x="18589" y="11467"/>
                        <a:pt x="18574" y="11463"/>
                      </a:cubicBezTo>
                      <a:cubicBezTo>
                        <a:pt x="18633" y="11427"/>
                        <a:pt x="18665" y="11378"/>
                        <a:pt x="18672" y="11328"/>
                      </a:cubicBezTo>
                      <a:cubicBezTo>
                        <a:pt x="18679" y="11277"/>
                        <a:pt x="18660" y="11225"/>
                        <a:pt x="18617" y="11181"/>
                      </a:cubicBezTo>
                      <a:cubicBezTo>
                        <a:pt x="18617" y="11193"/>
                        <a:pt x="18620" y="11204"/>
                        <a:pt x="18623" y="11215"/>
                      </a:cubicBezTo>
                      <a:cubicBezTo>
                        <a:pt x="18626" y="11226"/>
                        <a:pt x="18630" y="11237"/>
                        <a:pt x="18630" y="11252"/>
                      </a:cubicBezTo>
                      <a:cubicBezTo>
                        <a:pt x="18611" y="11229"/>
                        <a:pt x="18588" y="11209"/>
                        <a:pt x="18565" y="11189"/>
                      </a:cubicBezTo>
                      <a:cubicBezTo>
                        <a:pt x="18542" y="11169"/>
                        <a:pt x="18519" y="11149"/>
                        <a:pt x="18500" y="11126"/>
                      </a:cubicBezTo>
                      <a:cubicBezTo>
                        <a:pt x="18525" y="11113"/>
                        <a:pt x="18551" y="11105"/>
                        <a:pt x="18579" y="11100"/>
                      </a:cubicBezTo>
                      <a:cubicBezTo>
                        <a:pt x="18606" y="11094"/>
                        <a:pt x="18636" y="11092"/>
                        <a:pt x="18667" y="11092"/>
                      </a:cubicBezTo>
                      <a:cubicBezTo>
                        <a:pt x="18654" y="11044"/>
                        <a:pt x="18642" y="10996"/>
                        <a:pt x="18631" y="10947"/>
                      </a:cubicBezTo>
                      <a:cubicBezTo>
                        <a:pt x="18620" y="10899"/>
                        <a:pt x="18611" y="10850"/>
                        <a:pt x="18605" y="10802"/>
                      </a:cubicBezTo>
                      <a:cubicBezTo>
                        <a:pt x="18589" y="10754"/>
                        <a:pt x="18576" y="10702"/>
                        <a:pt x="18559" y="10651"/>
                      </a:cubicBezTo>
                      <a:cubicBezTo>
                        <a:pt x="18543" y="10599"/>
                        <a:pt x="18525" y="10548"/>
                        <a:pt x="18500" y="10499"/>
                      </a:cubicBezTo>
                      <a:cubicBezTo>
                        <a:pt x="18488" y="10482"/>
                        <a:pt x="18474" y="10466"/>
                        <a:pt x="18461" y="10448"/>
                      </a:cubicBezTo>
                      <a:cubicBezTo>
                        <a:pt x="18449" y="10431"/>
                        <a:pt x="18438" y="10413"/>
                        <a:pt x="18432" y="10394"/>
                      </a:cubicBezTo>
                      <a:cubicBezTo>
                        <a:pt x="18420" y="10354"/>
                        <a:pt x="18417" y="10306"/>
                        <a:pt x="18402" y="10264"/>
                      </a:cubicBezTo>
                      <a:cubicBezTo>
                        <a:pt x="18387" y="10223"/>
                        <a:pt x="18361" y="10188"/>
                        <a:pt x="18303" y="10175"/>
                      </a:cubicBezTo>
                      <a:cubicBezTo>
                        <a:pt x="18318" y="10140"/>
                        <a:pt x="18323" y="10102"/>
                        <a:pt x="18318" y="10065"/>
                      </a:cubicBezTo>
                      <a:cubicBezTo>
                        <a:pt x="18313" y="10028"/>
                        <a:pt x="18299" y="9992"/>
                        <a:pt x="18278" y="9961"/>
                      </a:cubicBezTo>
                      <a:cubicBezTo>
                        <a:pt x="18303" y="9936"/>
                        <a:pt x="18370" y="9936"/>
                        <a:pt x="18407" y="9952"/>
                      </a:cubicBezTo>
                      <a:cubicBezTo>
                        <a:pt x="18444" y="9969"/>
                        <a:pt x="18475" y="9999"/>
                        <a:pt x="18525" y="10016"/>
                      </a:cubicBezTo>
                      <a:cubicBezTo>
                        <a:pt x="18543" y="10024"/>
                        <a:pt x="18572" y="10024"/>
                        <a:pt x="18597" y="10019"/>
                      </a:cubicBezTo>
                      <a:cubicBezTo>
                        <a:pt x="18622" y="10013"/>
                        <a:pt x="18642" y="10003"/>
                        <a:pt x="18642" y="9990"/>
                      </a:cubicBezTo>
                      <a:cubicBezTo>
                        <a:pt x="18679" y="10121"/>
                        <a:pt x="18722" y="10272"/>
                        <a:pt x="18864" y="10369"/>
                      </a:cubicBezTo>
                      <a:cubicBezTo>
                        <a:pt x="18889" y="10386"/>
                        <a:pt x="18913" y="10394"/>
                        <a:pt x="18913" y="10419"/>
                      </a:cubicBezTo>
                      <a:cubicBezTo>
                        <a:pt x="18913" y="10440"/>
                        <a:pt x="18901" y="10457"/>
                        <a:pt x="18889" y="10474"/>
                      </a:cubicBezTo>
                      <a:cubicBezTo>
                        <a:pt x="18861" y="10522"/>
                        <a:pt x="18896" y="10567"/>
                        <a:pt x="18940" y="10611"/>
                      </a:cubicBezTo>
                      <a:cubicBezTo>
                        <a:pt x="18984" y="10655"/>
                        <a:pt x="19037" y="10699"/>
                        <a:pt x="19043" y="10747"/>
                      </a:cubicBezTo>
                      <a:lnTo>
                        <a:pt x="19043" y="10819"/>
                      </a:lnTo>
                      <a:cubicBezTo>
                        <a:pt x="19049" y="10832"/>
                        <a:pt x="19061" y="10842"/>
                        <a:pt x="19076" y="10847"/>
                      </a:cubicBezTo>
                      <a:cubicBezTo>
                        <a:pt x="19091" y="10853"/>
                        <a:pt x="19108" y="10853"/>
                        <a:pt x="19123" y="10844"/>
                      </a:cubicBezTo>
                      <a:cubicBezTo>
                        <a:pt x="19123" y="10764"/>
                        <a:pt x="19115" y="10685"/>
                        <a:pt x="19102" y="10608"/>
                      </a:cubicBezTo>
                      <a:cubicBezTo>
                        <a:pt x="19088" y="10530"/>
                        <a:pt x="19068" y="10453"/>
                        <a:pt x="19043" y="10377"/>
                      </a:cubicBezTo>
                      <a:cubicBezTo>
                        <a:pt x="19031" y="10341"/>
                        <a:pt x="19014" y="10303"/>
                        <a:pt x="19002" y="10263"/>
                      </a:cubicBezTo>
                      <a:cubicBezTo>
                        <a:pt x="18990" y="10224"/>
                        <a:pt x="18984" y="10184"/>
                        <a:pt x="18994" y="10146"/>
                      </a:cubicBezTo>
                      <a:cubicBezTo>
                        <a:pt x="19000" y="10106"/>
                        <a:pt x="19012" y="10067"/>
                        <a:pt x="19036" y="10033"/>
                      </a:cubicBezTo>
                      <a:cubicBezTo>
                        <a:pt x="19060" y="10000"/>
                        <a:pt x="19095" y="9971"/>
                        <a:pt x="19148" y="9952"/>
                      </a:cubicBezTo>
                      <a:cubicBezTo>
                        <a:pt x="19108" y="9952"/>
                        <a:pt x="19085" y="9932"/>
                        <a:pt x="19075" y="9907"/>
                      </a:cubicBezTo>
                      <a:cubicBezTo>
                        <a:pt x="19065" y="9882"/>
                        <a:pt x="19068" y="9851"/>
                        <a:pt x="19080" y="9830"/>
                      </a:cubicBezTo>
                      <a:cubicBezTo>
                        <a:pt x="19092" y="9807"/>
                        <a:pt x="19115" y="9783"/>
                        <a:pt x="19134" y="9759"/>
                      </a:cubicBezTo>
                      <a:cubicBezTo>
                        <a:pt x="19152" y="9735"/>
                        <a:pt x="19166" y="9711"/>
                        <a:pt x="19160" y="9687"/>
                      </a:cubicBezTo>
                      <a:cubicBezTo>
                        <a:pt x="19148" y="9662"/>
                        <a:pt x="19123" y="9637"/>
                        <a:pt x="19123" y="9607"/>
                      </a:cubicBezTo>
                      <a:cubicBezTo>
                        <a:pt x="19123" y="9574"/>
                        <a:pt x="19160" y="9540"/>
                        <a:pt x="19172" y="9502"/>
                      </a:cubicBezTo>
                      <a:cubicBezTo>
                        <a:pt x="19185" y="9443"/>
                        <a:pt x="19117" y="9385"/>
                        <a:pt x="19055" y="9334"/>
                      </a:cubicBezTo>
                      <a:cubicBezTo>
                        <a:pt x="18987" y="9279"/>
                        <a:pt x="18950" y="9212"/>
                        <a:pt x="19006" y="9157"/>
                      </a:cubicBezTo>
                      <a:cubicBezTo>
                        <a:pt x="18978" y="9157"/>
                        <a:pt x="18958" y="9149"/>
                        <a:pt x="18942" y="9137"/>
                      </a:cubicBezTo>
                      <a:cubicBezTo>
                        <a:pt x="18926" y="9126"/>
                        <a:pt x="18913" y="9111"/>
                        <a:pt x="18901" y="9099"/>
                      </a:cubicBezTo>
                      <a:cubicBezTo>
                        <a:pt x="18867" y="9050"/>
                        <a:pt x="18847" y="8996"/>
                        <a:pt x="18842" y="8943"/>
                      </a:cubicBezTo>
                      <a:cubicBezTo>
                        <a:pt x="18838" y="8889"/>
                        <a:pt x="18849" y="8836"/>
                        <a:pt x="18876" y="8787"/>
                      </a:cubicBezTo>
                      <a:cubicBezTo>
                        <a:pt x="18895" y="8747"/>
                        <a:pt x="18920" y="8710"/>
                        <a:pt x="18948" y="8675"/>
                      </a:cubicBezTo>
                      <a:cubicBezTo>
                        <a:pt x="18977" y="8639"/>
                        <a:pt x="19009" y="8604"/>
                        <a:pt x="19043" y="8568"/>
                      </a:cubicBezTo>
                      <a:cubicBezTo>
                        <a:pt x="19024" y="8533"/>
                        <a:pt x="19018" y="8493"/>
                        <a:pt x="19023" y="8453"/>
                      </a:cubicBezTo>
                      <a:cubicBezTo>
                        <a:pt x="19028" y="8413"/>
                        <a:pt x="19043" y="8373"/>
                        <a:pt x="19068" y="8337"/>
                      </a:cubicBezTo>
                      <a:cubicBezTo>
                        <a:pt x="19037" y="8341"/>
                        <a:pt x="19001" y="8343"/>
                        <a:pt x="18972" y="8339"/>
                      </a:cubicBezTo>
                      <a:cubicBezTo>
                        <a:pt x="18943" y="8335"/>
                        <a:pt x="18920" y="8325"/>
                        <a:pt x="18913" y="8303"/>
                      </a:cubicBezTo>
                      <a:cubicBezTo>
                        <a:pt x="18913" y="8295"/>
                        <a:pt x="18916" y="8289"/>
                        <a:pt x="18921" y="8282"/>
                      </a:cubicBezTo>
                      <a:cubicBezTo>
                        <a:pt x="18926" y="8275"/>
                        <a:pt x="18932" y="8268"/>
                        <a:pt x="18938" y="8257"/>
                      </a:cubicBezTo>
                      <a:cubicBezTo>
                        <a:pt x="18957" y="8228"/>
                        <a:pt x="18941" y="8189"/>
                        <a:pt x="18930" y="8152"/>
                      </a:cubicBezTo>
                      <a:cubicBezTo>
                        <a:pt x="18920" y="8114"/>
                        <a:pt x="18913" y="8078"/>
                        <a:pt x="18950" y="8055"/>
                      </a:cubicBezTo>
                      <a:cubicBezTo>
                        <a:pt x="18963" y="8047"/>
                        <a:pt x="18980" y="8043"/>
                        <a:pt x="18998" y="8040"/>
                      </a:cubicBezTo>
                      <a:cubicBezTo>
                        <a:pt x="19017" y="8036"/>
                        <a:pt x="19037" y="8034"/>
                        <a:pt x="19055" y="8030"/>
                      </a:cubicBezTo>
                      <a:cubicBezTo>
                        <a:pt x="19102" y="8017"/>
                        <a:pt x="19122" y="7989"/>
                        <a:pt x="19126" y="7956"/>
                      </a:cubicBezTo>
                      <a:cubicBezTo>
                        <a:pt x="19131" y="7923"/>
                        <a:pt x="19120" y="7885"/>
                        <a:pt x="19105" y="7853"/>
                      </a:cubicBezTo>
                      <a:cubicBezTo>
                        <a:pt x="19092" y="7822"/>
                        <a:pt x="19083" y="7784"/>
                        <a:pt x="19087" y="7751"/>
                      </a:cubicBezTo>
                      <a:cubicBezTo>
                        <a:pt x="19091" y="7718"/>
                        <a:pt x="19108" y="7689"/>
                        <a:pt x="19148" y="7677"/>
                      </a:cubicBezTo>
                      <a:cubicBezTo>
                        <a:pt x="19160" y="7673"/>
                        <a:pt x="19172" y="7670"/>
                        <a:pt x="19185" y="7668"/>
                      </a:cubicBezTo>
                      <a:cubicBezTo>
                        <a:pt x="19197" y="7666"/>
                        <a:pt x="19210" y="7664"/>
                        <a:pt x="19222" y="7660"/>
                      </a:cubicBezTo>
                      <a:cubicBezTo>
                        <a:pt x="19250" y="7647"/>
                        <a:pt x="19263" y="7629"/>
                        <a:pt x="19272" y="7609"/>
                      </a:cubicBezTo>
                      <a:cubicBezTo>
                        <a:pt x="19280" y="7589"/>
                        <a:pt x="19284" y="7567"/>
                        <a:pt x="19290" y="7546"/>
                      </a:cubicBezTo>
                      <a:cubicBezTo>
                        <a:pt x="19296" y="7502"/>
                        <a:pt x="19314" y="7460"/>
                        <a:pt x="19334" y="7418"/>
                      </a:cubicBezTo>
                      <a:cubicBezTo>
                        <a:pt x="19353" y="7376"/>
                        <a:pt x="19373" y="7334"/>
                        <a:pt x="19382" y="7290"/>
                      </a:cubicBezTo>
                      <a:cubicBezTo>
                        <a:pt x="19388" y="7246"/>
                        <a:pt x="19371" y="7197"/>
                        <a:pt x="19337" y="7160"/>
                      </a:cubicBezTo>
                      <a:cubicBezTo>
                        <a:pt x="19302" y="7123"/>
                        <a:pt x="19250" y="7096"/>
                        <a:pt x="19185" y="7096"/>
                      </a:cubicBezTo>
                      <a:cubicBezTo>
                        <a:pt x="19191" y="7161"/>
                        <a:pt x="19159" y="7230"/>
                        <a:pt x="19101" y="7285"/>
                      </a:cubicBezTo>
                      <a:cubicBezTo>
                        <a:pt x="19043" y="7340"/>
                        <a:pt x="18960" y="7382"/>
                        <a:pt x="18864" y="7395"/>
                      </a:cubicBezTo>
                      <a:cubicBezTo>
                        <a:pt x="18842" y="7342"/>
                        <a:pt x="18839" y="7287"/>
                        <a:pt x="18849" y="7231"/>
                      </a:cubicBezTo>
                      <a:cubicBezTo>
                        <a:pt x="18859" y="7175"/>
                        <a:pt x="18883" y="7119"/>
                        <a:pt x="18913" y="7067"/>
                      </a:cubicBezTo>
                      <a:cubicBezTo>
                        <a:pt x="18873" y="7058"/>
                        <a:pt x="18847" y="7036"/>
                        <a:pt x="18829" y="7009"/>
                      </a:cubicBezTo>
                      <a:cubicBezTo>
                        <a:pt x="18812" y="6982"/>
                        <a:pt x="18802" y="6949"/>
                        <a:pt x="18796" y="6920"/>
                      </a:cubicBezTo>
                      <a:cubicBezTo>
                        <a:pt x="18790" y="6871"/>
                        <a:pt x="18784" y="6820"/>
                        <a:pt x="18776" y="6768"/>
                      </a:cubicBezTo>
                      <a:cubicBezTo>
                        <a:pt x="18768" y="6717"/>
                        <a:pt x="18759" y="6665"/>
                        <a:pt x="18747" y="6617"/>
                      </a:cubicBezTo>
                      <a:cubicBezTo>
                        <a:pt x="18784" y="6503"/>
                        <a:pt x="19031" y="6457"/>
                        <a:pt x="19148" y="6537"/>
                      </a:cubicBezTo>
                      <a:cubicBezTo>
                        <a:pt x="19172" y="6554"/>
                        <a:pt x="19185" y="6583"/>
                        <a:pt x="19222" y="6583"/>
                      </a:cubicBezTo>
                      <a:cubicBezTo>
                        <a:pt x="19222" y="6520"/>
                        <a:pt x="19382" y="6495"/>
                        <a:pt x="19382" y="6432"/>
                      </a:cubicBezTo>
                      <a:cubicBezTo>
                        <a:pt x="19382" y="6415"/>
                        <a:pt x="19364" y="6398"/>
                        <a:pt x="19364" y="6381"/>
                      </a:cubicBezTo>
                      <a:cubicBezTo>
                        <a:pt x="19364" y="6360"/>
                        <a:pt x="19382" y="6335"/>
                        <a:pt x="19395" y="6318"/>
                      </a:cubicBezTo>
                      <a:cubicBezTo>
                        <a:pt x="19444" y="6253"/>
                        <a:pt x="19486" y="6187"/>
                        <a:pt x="19521" y="6119"/>
                      </a:cubicBezTo>
                      <a:cubicBezTo>
                        <a:pt x="19557" y="6051"/>
                        <a:pt x="19586" y="5982"/>
                        <a:pt x="19611" y="5910"/>
                      </a:cubicBezTo>
                      <a:cubicBezTo>
                        <a:pt x="19632" y="5925"/>
                        <a:pt x="19658" y="5925"/>
                        <a:pt x="19682" y="5917"/>
                      </a:cubicBezTo>
                      <a:cubicBezTo>
                        <a:pt x="19706" y="5909"/>
                        <a:pt x="19728" y="5893"/>
                        <a:pt x="19740" y="5876"/>
                      </a:cubicBezTo>
                      <a:cubicBezTo>
                        <a:pt x="19746" y="5860"/>
                        <a:pt x="19749" y="5840"/>
                        <a:pt x="19755" y="5821"/>
                      </a:cubicBezTo>
                      <a:cubicBezTo>
                        <a:pt x="19760" y="5802"/>
                        <a:pt x="19768" y="5784"/>
                        <a:pt x="19783" y="5771"/>
                      </a:cubicBezTo>
                      <a:cubicBezTo>
                        <a:pt x="19796" y="5759"/>
                        <a:pt x="19811" y="5747"/>
                        <a:pt x="19826" y="5737"/>
                      </a:cubicBezTo>
                      <a:cubicBezTo>
                        <a:pt x="19842" y="5726"/>
                        <a:pt x="19857" y="5717"/>
                        <a:pt x="19870" y="5708"/>
                      </a:cubicBezTo>
                      <a:cubicBezTo>
                        <a:pt x="19928" y="5672"/>
                        <a:pt x="19971" y="5628"/>
                        <a:pt x="19998" y="5580"/>
                      </a:cubicBezTo>
                      <a:cubicBezTo>
                        <a:pt x="20024" y="5531"/>
                        <a:pt x="20033" y="5479"/>
                        <a:pt x="20024" y="5426"/>
                      </a:cubicBezTo>
                      <a:cubicBezTo>
                        <a:pt x="19968" y="5418"/>
                        <a:pt x="19917" y="5389"/>
                        <a:pt x="19884" y="5353"/>
                      </a:cubicBezTo>
                      <a:cubicBezTo>
                        <a:pt x="19850" y="5317"/>
                        <a:pt x="19833" y="5273"/>
                        <a:pt x="19845" y="5233"/>
                      </a:cubicBezTo>
                      <a:cubicBezTo>
                        <a:pt x="19879" y="5241"/>
                        <a:pt x="19908" y="5250"/>
                        <a:pt x="19937" y="5259"/>
                      </a:cubicBezTo>
                      <a:cubicBezTo>
                        <a:pt x="19965" y="5267"/>
                        <a:pt x="19993" y="5277"/>
                        <a:pt x="20024" y="5287"/>
                      </a:cubicBezTo>
                      <a:cubicBezTo>
                        <a:pt x="20052" y="5243"/>
                        <a:pt x="20075" y="5199"/>
                        <a:pt x="20097" y="5155"/>
                      </a:cubicBezTo>
                      <a:cubicBezTo>
                        <a:pt x="20120" y="5111"/>
                        <a:pt x="20141" y="5067"/>
                        <a:pt x="20166" y="5022"/>
                      </a:cubicBezTo>
                      <a:cubicBezTo>
                        <a:pt x="20206" y="5039"/>
                        <a:pt x="20255" y="5052"/>
                        <a:pt x="20306" y="5057"/>
                      </a:cubicBezTo>
                      <a:cubicBezTo>
                        <a:pt x="20357" y="5062"/>
                        <a:pt x="20410" y="5060"/>
                        <a:pt x="20456" y="5048"/>
                      </a:cubicBezTo>
                      <a:cubicBezTo>
                        <a:pt x="20450" y="5031"/>
                        <a:pt x="20453" y="5013"/>
                        <a:pt x="20462" y="4997"/>
                      </a:cubicBezTo>
                      <a:cubicBezTo>
                        <a:pt x="20471" y="4981"/>
                        <a:pt x="20487" y="4968"/>
                        <a:pt x="20505" y="4959"/>
                      </a:cubicBezTo>
                      <a:cubicBezTo>
                        <a:pt x="20530" y="4951"/>
                        <a:pt x="20554" y="4943"/>
                        <a:pt x="20554" y="4926"/>
                      </a:cubicBezTo>
                      <a:cubicBezTo>
                        <a:pt x="20554" y="4913"/>
                        <a:pt x="20554" y="4896"/>
                        <a:pt x="20542" y="4888"/>
                      </a:cubicBezTo>
                      <a:cubicBezTo>
                        <a:pt x="20524" y="4867"/>
                        <a:pt x="20505" y="4843"/>
                        <a:pt x="20486" y="4818"/>
                      </a:cubicBezTo>
                      <a:cubicBezTo>
                        <a:pt x="20467" y="4794"/>
                        <a:pt x="20447" y="4770"/>
                        <a:pt x="20425" y="4749"/>
                      </a:cubicBezTo>
                      <a:cubicBezTo>
                        <a:pt x="20459" y="4739"/>
                        <a:pt x="20496" y="4733"/>
                        <a:pt x="20532" y="4734"/>
                      </a:cubicBezTo>
                      <a:cubicBezTo>
                        <a:pt x="20568" y="4735"/>
                        <a:pt x="20604" y="4743"/>
                        <a:pt x="20635" y="4757"/>
                      </a:cubicBezTo>
                      <a:cubicBezTo>
                        <a:pt x="20647" y="4766"/>
                        <a:pt x="20659" y="4774"/>
                        <a:pt x="20674" y="4781"/>
                      </a:cubicBezTo>
                      <a:cubicBezTo>
                        <a:pt x="20689" y="4787"/>
                        <a:pt x="20706" y="4791"/>
                        <a:pt x="20727" y="4791"/>
                      </a:cubicBezTo>
                      <a:cubicBezTo>
                        <a:pt x="20752" y="4795"/>
                        <a:pt x="20774" y="4787"/>
                        <a:pt x="20793" y="4774"/>
                      </a:cubicBezTo>
                      <a:cubicBezTo>
                        <a:pt x="20812" y="4761"/>
                        <a:pt x="20829" y="4743"/>
                        <a:pt x="20844" y="4728"/>
                      </a:cubicBezTo>
                      <a:cubicBezTo>
                        <a:pt x="20863" y="4707"/>
                        <a:pt x="20878" y="4687"/>
                        <a:pt x="20889" y="4667"/>
                      </a:cubicBezTo>
                      <a:cubicBezTo>
                        <a:pt x="20900" y="4647"/>
                        <a:pt x="20906" y="4627"/>
                        <a:pt x="20906" y="4606"/>
                      </a:cubicBezTo>
                      <a:cubicBezTo>
                        <a:pt x="20912" y="4545"/>
                        <a:pt x="20865" y="4487"/>
                        <a:pt x="20821" y="4430"/>
                      </a:cubicBezTo>
                      <a:cubicBezTo>
                        <a:pt x="20778" y="4374"/>
                        <a:pt x="20740" y="4318"/>
                        <a:pt x="20764" y="4261"/>
                      </a:cubicBezTo>
                      <a:cubicBezTo>
                        <a:pt x="20823" y="4293"/>
                        <a:pt x="20881" y="4326"/>
                        <a:pt x="20936" y="4363"/>
                      </a:cubicBezTo>
                      <a:cubicBezTo>
                        <a:pt x="20991" y="4400"/>
                        <a:pt x="21042" y="4440"/>
                        <a:pt x="21085" y="4484"/>
                      </a:cubicBezTo>
                      <a:cubicBezTo>
                        <a:pt x="21125" y="4440"/>
                        <a:pt x="21165" y="4394"/>
                        <a:pt x="21213" y="4355"/>
                      </a:cubicBezTo>
                      <a:cubicBezTo>
                        <a:pt x="21261" y="4316"/>
                        <a:pt x="21316" y="4284"/>
                        <a:pt x="21387" y="4270"/>
                      </a:cubicBezTo>
                      <a:cubicBezTo>
                        <a:pt x="21412" y="4265"/>
                        <a:pt x="21437" y="4261"/>
                        <a:pt x="21459" y="4256"/>
                      </a:cubicBezTo>
                      <a:cubicBezTo>
                        <a:pt x="21481" y="4251"/>
                        <a:pt x="21502" y="4244"/>
                        <a:pt x="21517" y="4236"/>
                      </a:cubicBezTo>
                      <a:cubicBezTo>
                        <a:pt x="21535" y="4223"/>
                        <a:pt x="21542" y="4203"/>
                        <a:pt x="21536" y="4186"/>
                      </a:cubicBezTo>
                      <a:cubicBezTo>
                        <a:pt x="21531" y="4170"/>
                        <a:pt x="21514" y="4156"/>
                        <a:pt x="21486" y="4156"/>
                      </a:cubicBezTo>
                      <a:cubicBezTo>
                        <a:pt x="21566" y="4139"/>
                        <a:pt x="21579" y="4076"/>
                        <a:pt x="21579" y="4026"/>
                      </a:cubicBezTo>
                      <a:cubicBezTo>
                        <a:pt x="21579" y="3971"/>
                        <a:pt x="21554" y="3916"/>
                        <a:pt x="21591" y="3866"/>
                      </a:cubicBezTo>
                      <a:cubicBezTo>
                        <a:pt x="21526" y="3866"/>
                        <a:pt x="21505" y="3826"/>
                        <a:pt x="21486" y="3782"/>
                      </a:cubicBezTo>
                      <a:cubicBezTo>
                        <a:pt x="21468" y="3737"/>
                        <a:pt x="21452" y="3689"/>
                        <a:pt x="21400" y="3672"/>
                      </a:cubicBezTo>
                      <a:cubicBezTo>
                        <a:pt x="21366" y="3657"/>
                        <a:pt x="21324" y="3655"/>
                        <a:pt x="21289" y="3651"/>
                      </a:cubicBezTo>
                      <a:cubicBezTo>
                        <a:pt x="21253" y="3647"/>
                        <a:pt x="21224" y="3641"/>
                        <a:pt x="21215" y="3618"/>
                      </a:cubicBezTo>
                      <a:cubicBezTo>
                        <a:pt x="21184" y="3630"/>
                        <a:pt x="21151" y="3639"/>
                        <a:pt x="21119" y="3644"/>
                      </a:cubicBezTo>
                      <a:cubicBezTo>
                        <a:pt x="21087" y="3649"/>
                        <a:pt x="21054" y="3651"/>
                        <a:pt x="21023" y="3651"/>
                      </a:cubicBezTo>
                      <a:cubicBezTo>
                        <a:pt x="21005" y="3626"/>
                        <a:pt x="20988" y="3598"/>
                        <a:pt x="20969" y="3569"/>
                      </a:cubicBezTo>
                      <a:cubicBezTo>
                        <a:pt x="20951" y="3541"/>
                        <a:pt x="20931" y="3512"/>
                        <a:pt x="20906" y="3487"/>
                      </a:cubicBezTo>
                      <a:cubicBezTo>
                        <a:pt x="20888" y="3460"/>
                        <a:pt x="20861" y="3432"/>
                        <a:pt x="20829" y="3411"/>
                      </a:cubicBezTo>
                      <a:cubicBezTo>
                        <a:pt x="20797" y="3389"/>
                        <a:pt x="20758" y="3374"/>
                        <a:pt x="20715" y="3369"/>
                      </a:cubicBezTo>
                      <a:cubicBezTo>
                        <a:pt x="20669" y="3361"/>
                        <a:pt x="20619" y="3366"/>
                        <a:pt x="20580" y="3381"/>
                      </a:cubicBezTo>
                      <a:cubicBezTo>
                        <a:pt x="20541" y="3396"/>
                        <a:pt x="20511" y="3420"/>
                        <a:pt x="20505" y="3449"/>
                      </a:cubicBezTo>
                      <a:cubicBezTo>
                        <a:pt x="20434" y="3424"/>
                        <a:pt x="20357" y="3402"/>
                        <a:pt x="20278" y="3384"/>
                      </a:cubicBezTo>
                      <a:cubicBezTo>
                        <a:pt x="20200" y="3366"/>
                        <a:pt x="20120" y="3353"/>
                        <a:pt x="20042" y="3344"/>
                      </a:cubicBezTo>
                      <a:cubicBezTo>
                        <a:pt x="20033" y="3361"/>
                        <a:pt x="20016" y="3373"/>
                        <a:pt x="19997" y="3381"/>
                      </a:cubicBezTo>
                      <a:cubicBezTo>
                        <a:pt x="19978" y="3389"/>
                        <a:pt x="19956" y="3395"/>
                        <a:pt x="19938" y="3399"/>
                      </a:cubicBezTo>
                      <a:cubicBezTo>
                        <a:pt x="19916" y="3407"/>
                        <a:pt x="19896" y="3420"/>
                        <a:pt x="19886" y="3433"/>
                      </a:cubicBezTo>
                      <a:cubicBezTo>
                        <a:pt x="19876" y="3447"/>
                        <a:pt x="19876" y="3462"/>
                        <a:pt x="19894" y="3475"/>
                      </a:cubicBezTo>
                      <a:cubicBezTo>
                        <a:pt x="19863" y="3475"/>
                        <a:pt x="19831" y="3478"/>
                        <a:pt x="19800" y="3481"/>
                      </a:cubicBezTo>
                      <a:cubicBezTo>
                        <a:pt x="19769" y="3484"/>
                        <a:pt x="19740" y="3487"/>
                        <a:pt x="19715" y="3487"/>
                      </a:cubicBezTo>
                      <a:cubicBezTo>
                        <a:pt x="19715" y="3504"/>
                        <a:pt x="19719" y="3521"/>
                        <a:pt x="19725" y="3538"/>
                      </a:cubicBezTo>
                      <a:cubicBezTo>
                        <a:pt x="19731" y="3555"/>
                        <a:pt x="19740" y="3573"/>
                        <a:pt x="19752" y="3592"/>
                      </a:cubicBezTo>
                      <a:cubicBezTo>
                        <a:pt x="19740" y="3613"/>
                        <a:pt x="19714" y="3626"/>
                        <a:pt x="19683" y="3631"/>
                      </a:cubicBezTo>
                      <a:cubicBezTo>
                        <a:pt x="19652" y="3636"/>
                        <a:pt x="19617" y="3634"/>
                        <a:pt x="19586" y="3626"/>
                      </a:cubicBezTo>
                      <a:cubicBezTo>
                        <a:pt x="19552" y="3618"/>
                        <a:pt x="19526" y="3605"/>
                        <a:pt x="19505" y="3589"/>
                      </a:cubicBezTo>
                      <a:cubicBezTo>
                        <a:pt x="19484" y="3572"/>
                        <a:pt x="19469" y="3552"/>
                        <a:pt x="19456" y="3529"/>
                      </a:cubicBezTo>
                      <a:cubicBezTo>
                        <a:pt x="19432" y="3512"/>
                        <a:pt x="19419" y="3487"/>
                        <a:pt x="19419" y="3466"/>
                      </a:cubicBezTo>
                      <a:cubicBezTo>
                        <a:pt x="19419" y="3441"/>
                        <a:pt x="19444" y="3407"/>
                        <a:pt x="19432" y="3378"/>
                      </a:cubicBezTo>
                      <a:cubicBezTo>
                        <a:pt x="19425" y="3357"/>
                        <a:pt x="19396" y="3343"/>
                        <a:pt x="19364" y="3339"/>
                      </a:cubicBezTo>
                      <a:cubicBezTo>
                        <a:pt x="19331" y="3336"/>
                        <a:pt x="19296" y="3342"/>
                        <a:pt x="19277" y="3361"/>
                      </a:cubicBezTo>
                      <a:cubicBezTo>
                        <a:pt x="19256" y="3378"/>
                        <a:pt x="19245" y="3400"/>
                        <a:pt x="19245" y="3422"/>
                      </a:cubicBezTo>
                      <a:cubicBezTo>
                        <a:pt x="19245" y="3445"/>
                        <a:pt x="19256" y="3468"/>
                        <a:pt x="19277" y="3487"/>
                      </a:cubicBezTo>
                      <a:cubicBezTo>
                        <a:pt x="19231" y="3496"/>
                        <a:pt x="19193" y="3510"/>
                        <a:pt x="19163" y="3531"/>
                      </a:cubicBezTo>
                      <a:cubicBezTo>
                        <a:pt x="19134" y="3551"/>
                        <a:pt x="19114" y="3578"/>
                        <a:pt x="19105" y="3609"/>
                      </a:cubicBezTo>
                      <a:cubicBezTo>
                        <a:pt x="19092" y="3643"/>
                        <a:pt x="19105" y="3672"/>
                        <a:pt x="19092" y="3706"/>
                      </a:cubicBezTo>
                      <a:cubicBezTo>
                        <a:pt x="19080" y="3740"/>
                        <a:pt x="19043" y="3769"/>
                        <a:pt x="18994" y="3761"/>
                      </a:cubicBezTo>
                      <a:cubicBezTo>
                        <a:pt x="18852" y="3714"/>
                        <a:pt x="18901" y="3512"/>
                        <a:pt x="18747" y="3496"/>
                      </a:cubicBezTo>
                      <a:cubicBezTo>
                        <a:pt x="18667" y="3487"/>
                        <a:pt x="18617" y="3538"/>
                        <a:pt x="18593" y="3592"/>
                      </a:cubicBezTo>
                      <a:cubicBezTo>
                        <a:pt x="18583" y="3618"/>
                        <a:pt x="18583" y="3644"/>
                        <a:pt x="18586" y="3669"/>
                      </a:cubicBezTo>
                      <a:cubicBezTo>
                        <a:pt x="18588" y="3694"/>
                        <a:pt x="18593" y="3718"/>
                        <a:pt x="18593" y="3740"/>
                      </a:cubicBezTo>
                      <a:cubicBezTo>
                        <a:pt x="18583" y="3803"/>
                        <a:pt x="18551" y="3860"/>
                        <a:pt x="18505" y="3914"/>
                      </a:cubicBezTo>
                      <a:cubicBezTo>
                        <a:pt x="18458" y="3967"/>
                        <a:pt x="18398" y="4015"/>
                        <a:pt x="18333" y="4059"/>
                      </a:cubicBezTo>
                      <a:cubicBezTo>
                        <a:pt x="18312" y="4072"/>
                        <a:pt x="18292" y="4085"/>
                        <a:pt x="18274" y="4100"/>
                      </a:cubicBezTo>
                      <a:cubicBezTo>
                        <a:pt x="18256" y="4115"/>
                        <a:pt x="18241" y="4131"/>
                        <a:pt x="18229" y="4148"/>
                      </a:cubicBezTo>
                      <a:cubicBezTo>
                        <a:pt x="18216" y="4160"/>
                        <a:pt x="18210" y="4176"/>
                        <a:pt x="18203" y="4192"/>
                      </a:cubicBezTo>
                      <a:cubicBezTo>
                        <a:pt x="18196" y="4207"/>
                        <a:pt x="18188" y="4223"/>
                        <a:pt x="18173" y="4236"/>
                      </a:cubicBezTo>
                      <a:cubicBezTo>
                        <a:pt x="18161" y="4257"/>
                        <a:pt x="18142" y="4277"/>
                        <a:pt x="18120" y="4296"/>
                      </a:cubicBezTo>
                      <a:cubicBezTo>
                        <a:pt x="18097" y="4315"/>
                        <a:pt x="18071" y="4333"/>
                        <a:pt x="18043" y="4349"/>
                      </a:cubicBezTo>
                      <a:cubicBezTo>
                        <a:pt x="17994" y="4385"/>
                        <a:pt x="17943" y="4421"/>
                        <a:pt x="17892" y="4458"/>
                      </a:cubicBezTo>
                      <a:cubicBezTo>
                        <a:pt x="17840" y="4495"/>
                        <a:pt x="17787" y="4532"/>
                        <a:pt x="17735" y="4572"/>
                      </a:cubicBezTo>
                      <a:cubicBezTo>
                        <a:pt x="17710" y="4589"/>
                        <a:pt x="17686" y="4606"/>
                        <a:pt x="17661" y="4606"/>
                      </a:cubicBezTo>
                      <a:cubicBezTo>
                        <a:pt x="17605" y="4606"/>
                        <a:pt x="17581" y="4560"/>
                        <a:pt x="17593" y="4526"/>
                      </a:cubicBezTo>
                      <a:cubicBezTo>
                        <a:pt x="17599" y="4507"/>
                        <a:pt x="17612" y="4491"/>
                        <a:pt x="17628" y="4478"/>
                      </a:cubicBezTo>
                      <a:cubicBezTo>
                        <a:pt x="17644" y="4465"/>
                        <a:pt x="17664" y="4455"/>
                        <a:pt x="17686" y="4446"/>
                      </a:cubicBezTo>
                      <a:cubicBezTo>
                        <a:pt x="17815" y="4366"/>
                        <a:pt x="17912" y="4267"/>
                        <a:pt x="17985" y="4160"/>
                      </a:cubicBezTo>
                      <a:cubicBezTo>
                        <a:pt x="18057" y="4052"/>
                        <a:pt x="18105" y="3935"/>
                        <a:pt x="18136" y="3819"/>
                      </a:cubicBezTo>
                      <a:cubicBezTo>
                        <a:pt x="18142" y="3803"/>
                        <a:pt x="18145" y="3788"/>
                        <a:pt x="18145" y="3773"/>
                      </a:cubicBezTo>
                      <a:cubicBezTo>
                        <a:pt x="18145" y="3757"/>
                        <a:pt x="18142" y="3742"/>
                        <a:pt x="18136" y="3723"/>
                      </a:cubicBezTo>
                      <a:cubicBezTo>
                        <a:pt x="18130" y="3710"/>
                        <a:pt x="18121" y="3700"/>
                        <a:pt x="18110" y="3689"/>
                      </a:cubicBezTo>
                      <a:cubicBezTo>
                        <a:pt x="18099" y="3677"/>
                        <a:pt x="18087" y="3666"/>
                        <a:pt x="18074" y="3651"/>
                      </a:cubicBezTo>
                      <a:cubicBezTo>
                        <a:pt x="18053" y="3622"/>
                        <a:pt x="18045" y="3589"/>
                        <a:pt x="18051" y="3557"/>
                      </a:cubicBezTo>
                      <a:cubicBezTo>
                        <a:pt x="18057" y="3525"/>
                        <a:pt x="18077" y="3493"/>
                        <a:pt x="18111" y="3466"/>
                      </a:cubicBezTo>
                      <a:cubicBezTo>
                        <a:pt x="18059" y="3449"/>
                        <a:pt x="18010" y="3432"/>
                        <a:pt x="17961" y="3416"/>
                      </a:cubicBezTo>
                      <a:cubicBezTo>
                        <a:pt x="17912" y="3400"/>
                        <a:pt x="17865" y="3384"/>
                        <a:pt x="17815" y="3369"/>
                      </a:cubicBezTo>
                      <a:cubicBezTo>
                        <a:pt x="17809" y="3365"/>
                        <a:pt x="17798" y="3363"/>
                        <a:pt x="17787" y="3361"/>
                      </a:cubicBezTo>
                      <a:cubicBezTo>
                        <a:pt x="17777" y="3359"/>
                        <a:pt x="17766" y="3357"/>
                        <a:pt x="17760" y="3353"/>
                      </a:cubicBezTo>
                      <a:cubicBezTo>
                        <a:pt x="17723" y="3348"/>
                        <a:pt x="17684" y="3355"/>
                        <a:pt x="17650" y="3368"/>
                      </a:cubicBezTo>
                      <a:cubicBezTo>
                        <a:pt x="17616" y="3381"/>
                        <a:pt x="17587" y="3401"/>
                        <a:pt x="17568" y="3424"/>
                      </a:cubicBezTo>
                      <a:cubicBezTo>
                        <a:pt x="17541" y="3445"/>
                        <a:pt x="17517" y="3467"/>
                        <a:pt x="17494" y="3487"/>
                      </a:cubicBezTo>
                      <a:cubicBezTo>
                        <a:pt x="17470" y="3507"/>
                        <a:pt x="17445" y="3525"/>
                        <a:pt x="17414" y="3538"/>
                      </a:cubicBezTo>
                      <a:cubicBezTo>
                        <a:pt x="17386" y="3546"/>
                        <a:pt x="17354" y="3550"/>
                        <a:pt x="17322" y="3553"/>
                      </a:cubicBezTo>
                      <a:cubicBezTo>
                        <a:pt x="17289" y="3557"/>
                        <a:pt x="17257" y="3559"/>
                        <a:pt x="17229" y="3563"/>
                      </a:cubicBezTo>
                      <a:cubicBezTo>
                        <a:pt x="17186" y="3573"/>
                        <a:pt x="17141" y="3591"/>
                        <a:pt x="17104" y="3614"/>
                      </a:cubicBezTo>
                      <a:cubicBezTo>
                        <a:pt x="17067" y="3638"/>
                        <a:pt x="17038" y="3666"/>
                        <a:pt x="17025" y="3697"/>
                      </a:cubicBezTo>
                      <a:cubicBezTo>
                        <a:pt x="17013" y="3681"/>
                        <a:pt x="17007" y="3663"/>
                        <a:pt x="17007" y="3645"/>
                      </a:cubicBezTo>
                      <a:cubicBezTo>
                        <a:pt x="17007" y="3627"/>
                        <a:pt x="17013" y="3609"/>
                        <a:pt x="17025" y="3592"/>
                      </a:cubicBezTo>
                      <a:cubicBezTo>
                        <a:pt x="16973" y="3601"/>
                        <a:pt x="16921" y="3583"/>
                        <a:pt x="16886" y="3555"/>
                      </a:cubicBezTo>
                      <a:cubicBezTo>
                        <a:pt x="16851" y="3527"/>
                        <a:pt x="16834" y="3489"/>
                        <a:pt x="16853" y="3458"/>
                      </a:cubicBezTo>
                      <a:cubicBezTo>
                        <a:pt x="16834" y="3449"/>
                        <a:pt x="16816" y="3443"/>
                        <a:pt x="16795" y="3437"/>
                      </a:cubicBezTo>
                      <a:cubicBezTo>
                        <a:pt x="16774" y="3430"/>
                        <a:pt x="16751" y="3424"/>
                        <a:pt x="16723" y="3416"/>
                      </a:cubicBezTo>
                      <a:cubicBezTo>
                        <a:pt x="16717" y="3411"/>
                        <a:pt x="16722" y="3409"/>
                        <a:pt x="16725" y="3408"/>
                      </a:cubicBezTo>
                      <a:cubicBezTo>
                        <a:pt x="16729" y="3407"/>
                        <a:pt x="16732" y="3407"/>
                        <a:pt x="16723" y="3407"/>
                      </a:cubicBezTo>
                      <a:cubicBezTo>
                        <a:pt x="16692" y="3380"/>
                        <a:pt x="16648" y="3362"/>
                        <a:pt x="16597" y="3354"/>
                      </a:cubicBezTo>
                      <a:cubicBezTo>
                        <a:pt x="16547" y="3346"/>
                        <a:pt x="16492" y="3348"/>
                        <a:pt x="16439" y="3361"/>
                      </a:cubicBezTo>
                      <a:cubicBezTo>
                        <a:pt x="16427" y="3365"/>
                        <a:pt x="16415" y="3369"/>
                        <a:pt x="16402" y="3371"/>
                      </a:cubicBezTo>
                      <a:cubicBezTo>
                        <a:pt x="16390" y="3374"/>
                        <a:pt x="16378" y="3374"/>
                        <a:pt x="16365" y="3369"/>
                      </a:cubicBezTo>
                      <a:cubicBezTo>
                        <a:pt x="16359" y="3369"/>
                        <a:pt x="16348" y="3367"/>
                        <a:pt x="16338" y="3363"/>
                      </a:cubicBezTo>
                      <a:cubicBezTo>
                        <a:pt x="16327" y="3359"/>
                        <a:pt x="16316" y="3353"/>
                        <a:pt x="16310" y="3344"/>
                      </a:cubicBezTo>
                      <a:cubicBezTo>
                        <a:pt x="16285" y="3323"/>
                        <a:pt x="16263" y="3301"/>
                        <a:pt x="16244" y="3277"/>
                      </a:cubicBezTo>
                      <a:cubicBezTo>
                        <a:pt x="16225" y="3254"/>
                        <a:pt x="16208" y="3228"/>
                        <a:pt x="16193" y="3201"/>
                      </a:cubicBezTo>
                      <a:cubicBezTo>
                        <a:pt x="16174" y="3180"/>
                        <a:pt x="16139" y="3170"/>
                        <a:pt x="16098" y="3164"/>
                      </a:cubicBezTo>
                      <a:cubicBezTo>
                        <a:pt x="16058" y="3159"/>
                        <a:pt x="16014" y="3159"/>
                        <a:pt x="15977" y="3159"/>
                      </a:cubicBezTo>
                      <a:cubicBezTo>
                        <a:pt x="15899" y="3163"/>
                        <a:pt x="15825" y="3163"/>
                        <a:pt x="15751" y="3161"/>
                      </a:cubicBezTo>
                      <a:cubicBezTo>
                        <a:pt x="15676" y="3159"/>
                        <a:pt x="15600" y="3155"/>
                        <a:pt x="15520" y="3151"/>
                      </a:cubicBezTo>
                      <a:cubicBezTo>
                        <a:pt x="15483" y="3146"/>
                        <a:pt x="15448" y="3142"/>
                        <a:pt x="15412" y="3141"/>
                      </a:cubicBezTo>
                      <a:cubicBezTo>
                        <a:pt x="15377" y="3140"/>
                        <a:pt x="15341" y="3142"/>
                        <a:pt x="15304" y="3151"/>
                      </a:cubicBezTo>
                      <a:cubicBezTo>
                        <a:pt x="15264" y="3159"/>
                        <a:pt x="15232" y="3175"/>
                        <a:pt x="15211" y="3194"/>
                      </a:cubicBezTo>
                      <a:cubicBezTo>
                        <a:pt x="15190" y="3213"/>
                        <a:pt x="15181" y="3235"/>
                        <a:pt x="15187" y="3256"/>
                      </a:cubicBezTo>
                      <a:cubicBezTo>
                        <a:pt x="15181" y="3243"/>
                        <a:pt x="15171" y="3233"/>
                        <a:pt x="15161" y="3222"/>
                      </a:cubicBezTo>
                      <a:cubicBezTo>
                        <a:pt x="15151" y="3211"/>
                        <a:pt x="15141" y="3199"/>
                        <a:pt x="15131" y="3184"/>
                      </a:cubicBezTo>
                      <a:cubicBezTo>
                        <a:pt x="15011" y="3199"/>
                        <a:pt x="14889" y="3228"/>
                        <a:pt x="14776" y="3269"/>
                      </a:cubicBezTo>
                      <a:cubicBezTo>
                        <a:pt x="14662" y="3310"/>
                        <a:pt x="14558" y="3363"/>
                        <a:pt x="14471" y="3424"/>
                      </a:cubicBezTo>
                      <a:cubicBezTo>
                        <a:pt x="14440" y="3392"/>
                        <a:pt x="14393" y="3379"/>
                        <a:pt x="14338" y="3374"/>
                      </a:cubicBezTo>
                      <a:cubicBezTo>
                        <a:pt x="14283" y="3369"/>
                        <a:pt x="14221" y="3374"/>
                        <a:pt x="14163" y="3378"/>
                      </a:cubicBezTo>
                      <a:cubicBezTo>
                        <a:pt x="14138" y="3384"/>
                        <a:pt x="14112" y="3389"/>
                        <a:pt x="14089" y="3395"/>
                      </a:cubicBezTo>
                      <a:cubicBezTo>
                        <a:pt x="14066" y="3401"/>
                        <a:pt x="14045" y="3407"/>
                        <a:pt x="14033" y="3416"/>
                      </a:cubicBezTo>
                      <a:cubicBezTo>
                        <a:pt x="14021" y="3428"/>
                        <a:pt x="14015" y="3446"/>
                        <a:pt x="14018" y="3462"/>
                      </a:cubicBezTo>
                      <a:cubicBezTo>
                        <a:pt x="14021" y="3478"/>
                        <a:pt x="14033" y="3491"/>
                        <a:pt x="14058" y="3496"/>
                      </a:cubicBezTo>
                      <a:cubicBezTo>
                        <a:pt x="13956" y="3504"/>
                        <a:pt x="13853" y="3521"/>
                        <a:pt x="13754" y="3545"/>
                      </a:cubicBezTo>
                      <a:cubicBezTo>
                        <a:pt x="13655" y="3570"/>
                        <a:pt x="13561" y="3603"/>
                        <a:pt x="13478" y="3643"/>
                      </a:cubicBezTo>
                      <a:cubicBezTo>
                        <a:pt x="13438" y="3630"/>
                        <a:pt x="13412" y="3604"/>
                        <a:pt x="13400" y="3574"/>
                      </a:cubicBezTo>
                      <a:cubicBezTo>
                        <a:pt x="13388" y="3545"/>
                        <a:pt x="13392" y="3512"/>
                        <a:pt x="13410" y="3487"/>
                      </a:cubicBezTo>
                      <a:cubicBezTo>
                        <a:pt x="13432" y="3460"/>
                        <a:pt x="13461" y="3436"/>
                        <a:pt x="13493" y="3414"/>
                      </a:cubicBezTo>
                      <a:cubicBezTo>
                        <a:pt x="13526" y="3391"/>
                        <a:pt x="13561" y="3371"/>
                        <a:pt x="13595" y="3353"/>
                      </a:cubicBezTo>
                      <a:cubicBezTo>
                        <a:pt x="13638" y="3331"/>
                        <a:pt x="13683" y="3309"/>
                        <a:pt x="13730" y="3290"/>
                      </a:cubicBezTo>
                      <a:cubicBezTo>
                        <a:pt x="13777" y="3272"/>
                        <a:pt x="13826" y="3256"/>
                        <a:pt x="13879" y="3247"/>
                      </a:cubicBezTo>
                      <a:cubicBezTo>
                        <a:pt x="13891" y="3247"/>
                        <a:pt x="13907" y="3245"/>
                        <a:pt x="13923" y="3242"/>
                      </a:cubicBezTo>
                      <a:cubicBezTo>
                        <a:pt x="13939" y="3239"/>
                        <a:pt x="13956" y="3235"/>
                        <a:pt x="13971" y="3231"/>
                      </a:cubicBezTo>
                      <a:cubicBezTo>
                        <a:pt x="13990" y="3226"/>
                        <a:pt x="14005" y="3215"/>
                        <a:pt x="14021" y="3202"/>
                      </a:cubicBezTo>
                      <a:cubicBezTo>
                        <a:pt x="14036" y="3190"/>
                        <a:pt x="14052" y="3176"/>
                        <a:pt x="14070" y="3167"/>
                      </a:cubicBezTo>
                      <a:cubicBezTo>
                        <a:pt x="14098" y="3151"/>
                        <a:pt x="14130" y="3135"/>
                        <a:pt x="14164" y="3120"/>
                      </a:cubicBezTo>
                      <a:cubicBezTo>
                        <a:pt x="14198" y="3105"/>
                        <a:pt x="14234" y="3092"/>
                        <a:pt x="14268" y="3079"/>
                      </a:cubicBezTo>
                      <a:lnTo>
                        <a:pt x="14928" y="2839"/>
                      </a:lnTo>
                      <a:cubicBezTo>
                        <a:pt x="14989" y="2814"/>
                        <a:pt x="15057" y="2797"/>
                        <a:pt x="15131" y="2797"/>
                      </a:cubicBezTo>
                      <a:cubicBezTo>
                        <a:pt x="15187" y="2797"/>
                        <a:pt x="15224" y="2814"/>
                        <a:pt x="15279" y="2806"/>
                      </a:cubicBezTo>
                      <a:cubicBezTo>
                        <a:pt x="15298" y="2801"/>
                        <a:pt x="15316" y="2795"/>
                        <a:pt x="15333" y="2789"/>
                      </a:cubicBezTo>
                      <a:cubicBezTo>
                        <a:pt x="15350" y="2783"/>
                        <a:pt x="15366" y="2776"/>
                        <a:pt x="15378" y="2772"/>
                      </a:cubicBezTo>
                      <a:cubicBezTo>
                        <a:pt x="15437" y="2745"/>
                        <a:pt x="15502" y="2729"/>
                        <a:pt x="15568" y="2723"/>
                      </a:cubicBezTo>
                      <a:cubicBezTo>
                        <a:pt x="15634" y="2717"/>
                        <a:pt x="15702" y="2722"/>
                        <a:pt x="15767" y="2734"/>
                      </a:cubicBezTo>
                      <a:cubicBezTo>
                        <a:pt x="15779" y="2738"/>
                        <a:pt x="15796" y="2743"/>
                        <a:pt x="15813" y="2745"/>
                      </a:cubicBezTo>
                      <a:cubicBezTo>
                        <a:pt x="15830" y="2747"/>
                        <a:pt x="15847" y="2747"/>
                        <a:pt x="15859" y="2743"/>
                      </a:cubicBezTo>
                      <a:cubicBezTo>
                        <a:pt x="15896" y="2734"/>
                        <a:pt x="15909" y="2709"/>
                        <a:pt x="15952" y="2692"/>
                      </a:cubicBezTo>
                      <a:cubicBezTo>
                        <a:pt x="16051" y="2654"/>
                        <a:pt x="16143" y="2764"/>
                        <a:pt x="16260" y="2751"/>
                      </a:cubicBezTo>
                      <a:cubicBezTo>
                        <a:pt x="16285" y="2751"/>
                        <a:pt x="16311" y="2745"/>
                        <a:pt x="16336" y="2739"/>
                      </a:cubicBezTo>
                      <a:cubicBezTo>
                        <a:pt x="16361" y="2734"/>
                        <a:pt x="16384" y="2730"/>
                        <a:pt x="16402" y="2734"/>
                      </a:cubicBezTo>
                      <a:cubicBezTo>
                        <a:pt x="16415" y="2738"/>
                        <a:pt x="16424" y="2746"/>
                        <a:pt x="16434" y="2752"/>
                      </a:cubicBezTo>
                      <a:cubicBezTo>
                        <a:pt x="16444" y="2758"/>
                        <a:pt x="16455" y="2764"/>
                        <a:pt x="16470" y="2764"/>
                      </a:cubicBezTo>
                      <a:cubicBezTo>
                        <a:pt x="16495" y="2768"/>
                        <a:pt x="16513" y="2758"/>
                        <a:pt x="16530" y="2745"/>
                      </a:cubicBezTo>
                      <a:cubicBezTo>
                        <a:pt x="16547" y="2731"/>
                        <a:pt x="16563" y="2713"/>
                        <a:pt x="16581" y="2701"/>
                      </a:cubicBezTo>
                      <a:cubicBezTo>
                        <a:pt x="16597" y="2692"/>
                        <a:pt x="16614" y="2686"/>
                        <a:pt x="16631" y="2680"/>
                      </a:cubicBezTo>
                      <a:cubicBezTo>
                        <a:pt x="16649" y="2674"/>
                        <a:pt x="16668" y="2669"/>
                        <a:pt x="16686" y="2663"/>
                      </a:cubicBezTo>
                      <a:cubicBezTo>
                        <a:pt x="16791" y="2642"/>
                        <a:pt x="16894" y="2621"/>
                        <a:pt x="16996" y="2599"/>
                      </a:cubicBezTo>
                      <a:cubicBezTo>
                        <a:pt x="17098" y="2577"/>
                        <a:pt x="17198" y="2555"/>
                        <a:pt x="17297" y="2532"/>
                      </a:cubicBezTo>
                      <a:cubicBezTo>
                        <a:pt x="17328" y="2524"/>
                        <a:pt x="17360" y="2510"/>
                        <a:pt x="17382" y="2494"/>
                      </a:cubicBezTo>
                      <a:cubicBezTo>
                        <a:pt x="17403" y="2479"/>
                        <a:pt x="17414" y="2461"/>
                        <a:pt x="17402" y="2444"/>
                      </a:cubicBezTo>
                      <a:lnTo>
                        <a:pt x="17359" y="2419"/>
                      </a:lnTo>
                      <a:cubicBezTo>
                        <a:pt x="17346" y="2404"/>
                        <a:pt x="17346" y="2388"/>
                        <a:pt x="17352" y="2374"/>
                      </a:cubicBezTo>
                      <a:cubicBezTo>
                        <a:pt x="17359" y="2360"/>
                        <a:pt x="17371" y="2347"/>
                        <a:pt x="17383" y="2339"/>
                      </a:cubicBezTo>
                      <a:cubicBezTo>
                        <a:pt x="17405" y="2330"/>
                        <a:pt x="17425" y="2324"/>
                        <a:pt x="17444" y="2317"/>
                      </a:cubicBezTo>
                      <a:cubicBezTo>
                        <a:pt x="17463" y="2310"/>
                        <a:pt x="17482" y="2303"/>
                        <a:pt x="17501" y="2293"/>
                      </a:cubicBezTo>
                      <a:cubicBezTo>
                        <a:pt x="17581" y="2263"/>
                        <a:pt x="17624" y="2204"/>
                        <a:pt x="17668" y="2148"/>
                      </a:cubicBezTo>
                      <a:cubicBezTo>
                        <a:pt x="17712" y="2092"/>
                        <a:pt x="17757" y="2038"/>
                        <a:pt x="17840" y="2019"/>
                      </a:cubicBezTo>
                      <a:cubicBezTo>
                        <a:pt x="17775" y="2034"/>
                        <a:pt x="17713" y="2023"/>
                        <a:pt x="17658" y="1999"/>
                      </a:cubicBezTo>
                      <a:cubicBezTo>
                        <a:pt x="17602" y="1975"/>
                        <a:pt x="17553" y="1937"/>
                        <a:pt x="17513" y="1897"/>
                      </a:cubicBezTo>
                      <a:cubicBezTo>
                        <a:pt x="17476" y="1861"/>
                        <a:pt x="17437" y="1821"/>
                        <a:pt x="17392" y="1788"/>
                      </a:cubicBezTo>
                      <a:cubicBezTo>
                        <a:pt x="17346" y="1755"/>
                        <a:pt x="17294" y="1729"/>
                        <a:pt x="17229" y="1720"/>
                      </a:cubicBezTo>
                      <a:cubicBezTo>
                        <a:pt x="17223" y="1733"/>
                        <a:pt x="17217" y="1747"/>
                        <a:pt x="17211" y="1761"/>
                      </a:cubicBezTo>
                      <a:cubicBezTo>
                        <a:pt x="17204" y="1776"/>
                        <a:pt x="17198" y="1792"/>
                        <a:pt x="17192" y="1809"/>
                      </a:cubicBezTo>
                      <a:cubicBezTo>
                        <a:pt x="17146" y="1765"/>
                        <a:pt x="17098" y="1725"/>
                        <a:pt x="17045" y="1688"/>
                      </a:cubicBezTo>
                      <a:cubicBezTo>
                        <a:pt x="16993" y="1652"/>
                        <a:pt x="16936" y="1619"/>
                        <a:pt x="16871" y="1590"/>
                      </a:cubicBezTo>
                      <a:cubicBezTo>
                        <a:pt x="16843" y="1615"/>
                        <a:pt x="16820" y="1644"/>
                        <a:pt x="16801" y="1674"/>
                      </a:cubicBezTo>
                      <a:cubicBezTo>
                        <a:pt x="16782" y="1704"/>
                        <a:pt x="16766" y="1735"/>
                        <a:pt x="16754" y="1767"/>
                      </a:cubicBezTo>
                      <a:cubicBezTo>
                        <a:pt x="16739" y="1748"/>
                        <a:pt x="16731" y="1730"/>
                        <a:pt x="16725" y="1712"/>
                      </a:cubicBezTo>
                      <a:cubicBezTo>
                        <a:pt x="16720" y="1694"/>
                        <a:pt x="16717" y="1676"/>
                        <a:pt x="16711" y="1657"/>
                      </a:cubicBezTo>
                      <a:cubicBezTo>
                        <a:pt x="16705" y="1641"/>
                        <a:pt x="16695" y="1624"/>
                        <a:pt x="16681" y="1608"/>
                      </a:cubicBezTo>
                      <a:cubicBezTo>
                        <a:pt x="16668" y="1593"/>
                        <a:pt x="16649" y="1580"/>
                        <a:pt x="16624" y="1569"/>
                      </a:cubicBezTo>
                      <a:cubicBezTo>
                        <a:pt x="16597" y="1565"/>
                        <a:pt x="16567" y="1570"/>
                        <a:pt x="16547" y="1581"/>
                      </a:cubicBezTo>
                      <a:cubicBezTo>
                        <a:pt x="16526" y="1591"/>
                        <a:pt x="16513" y="1607"/>
                        <a:pt x="16520" y="1624"/>
                      </a:cubicBezTo>
                      <a:cubicBezTo>
                        <a:pt x="16507" y="1611"/>
                        <a:pt x="16498" y="1599"/>
                        <a:pt x="16488" y="1588"/>
                      </a:cubicBezTo>
                      <a:cubicBezTo>
                        <a:pt x="16478" y="1576"/>
                        <a:pt x="16467" y="1565"/>
                        <a:pt x="16452" y="1552"/>
                      </a:cubicBezTo>
                      <a:cubicBezTo>
                        <a:pt x="16396" y="1571"/>
                        <a:pt x="16342" y="1593"/>
                        <a:pt x="16290" y="1618"/>
                      </a:cubicBezTo>
                      <a:cubicBezTo>
                        <a:pt x="16239" y="1644"/>
                        <a:pt x="16189" y="1672"/>
                        <a:pt x="16143" y="1704"/>
                      </a:cubicBezTo>
                      <a:cubicBezTo>
                        <a:pt x="16119" y="1655"/>
                        <a:pt x="16183" y="1617"/>
                        <a:pt x="16251" y="1578"/>
                      </a:cubicBezTo>
                      <a:cubicBezTo>
                        <a:pt x="16319" y="1540"/>
                        <a:pt x="16390" y="1500"/>
                        <a:pt x="16378" y="1447"/>
                      </a:cubicBezTo>
                      <a:cubicBezTo>
                        <a:pt x="16365" y="1413"/>
                        <a:pt x="16322" y="1384"/>
                        <a:pt x="16322" y="1359"/>
                      </a:cubicBezTo>
                      <a:cubicBezTo>
                        <a:pt x="16322" y="1296"/>
                        <a:pt x="16483" y="1245"/>
                        <a:pt x="16439" y="1190"/>
                      </a:cubicBezTo>
                      <a:cubicBezTo>
                        <a:pt x="16433" y="1182"/>
                        <a:pt x="16424" y="1178"/>
                        <a:pt x="16415" y="1174"/>
                      </a:cubicBezTo>
                      <a:cubicBezTo>
                        <a:pt x="16405" y="1169"/>
                        <a:pt x="16396" y="1165"/>
                        <a:pt x="16390" y="1157"/>
                      </a:cubicBezTo>
                      <a:cubicBezTo>
                        <a:pt x="16365" y="1138"/>
                        <a:pt x="16362" y="1114"/>
                        <a:pt x="16368" y="1088"/>
                      </a:cubicBezTo>
                      <a:cubicBezTo>
                        <a:pt x="16375" y="1063"/>
                        <a:pt x="16390" y="1037"/>
                        <a:pt x="16402" y="1014"/>
                      </a:cubicBezTo>
                      <a:cubicBezTo>
                        <a:pt x="16338" y="1001"/>
                        <a:pt x="16270" y="1003"/>
                        <a:pt x="16202" y="1013"/>
                      </a:cubicBezTo>
                      <a:cubicBezTo>
                        <a:pt x="16134" y="1023"/>
                        <a:pt x="16066" y="1041"/>
                        <a:pt x="16001" y="1060"/>
                      </a:cubicBezTo>
                      <a:cubicBezTo>
                        <a:pt x="15835" y="1110"/>
                        <a:pt x="15650" y="1174"/>
                        <a:pt x="15471" y="1190"/>
                      </a:cubicBezTo>
                      <a:cubicBezTo>
                        <a:pt x="15378" y="1199"/>
                        <a:pt x="15292" y="1190"/>
                        <a:pt x="15187" y="1190"/>
                      </a:cubicBezTo>
                      <a:cubicBezTo>
                        <a:pt x="15131" y="1190"/>
                        <a:pt x="15070" y="1182"/>
                        <a:pt x="15033" y="1165"/>
                      </a:cubicBezTo>
                      <a:cubicBezTo>
                        <a:pt x="15005" y="1157"/>
                        <a:pt x="14985" y="1145"/>
                        <a:pt x="14966" y="1134"/>
                      </a:cubicBezTo>
                      <a:cubicBezTo>
                        <a:pt x="14946" y="1122"/>
                        <a:pt x="14928" y="1110"/>
                        <a:pt x="14903" y="1102"/>
                      </a:cubicBezTo>
                      <a:cubicBezTo>
                        <a:pt x="14875" y="1094"/>
                        <a:pt x="14846" y="1092"/>
                        <a:pt x="14817" y="1093"/>
                      </a:cubicBezTo>
                      <a:cubicBezTo>
                        <a:pt x="14787" y="1094"/>
                        <a:pt x="14758" y="1098"/>
                        <a:pt x="14730" y="1102"/>
                      </a:cubicBezTo>
                      <a:cubicBezTo>
                        <a:pt x="14653" y="1115"/>
                        <a:pt x="14576" y="1135"/>
                        <a:pt x="14501" y="1159"/>
                      </a:cubicBezTo>
                      <a:cubicBezTo>
                        <a:pt x="14425" y="1184"/>
                        <a:pt x="14351" y="1214"/>
                        <a:pt x="14280" y="1245"/>
                      </a:cubicBezTo>
                      <a:cubicBezTo>
                        <a:pt x="14249" y="1230"/>
                        <a:pt x="14217" y="1221"/>
                        <a:pt x="14182" y="1216"/>
                      </a:cubicBezTo>
                      <a:cubicBezTo>
                        <a:pt x="14147" y="1211"/>
                        <a:pt x="14110" y="1211"/>
                        <a:pt x="14070" y="1216"/>
                      </a:cubicBezTo>
                      <a:cubicBezTo>
                        <a:pt x="13941" y="1239"/>
                        <a:pt x="13870" y="1319"/>
                        <a:pt x="13800" y="1401"/>
                      </a:cubicBezTo>
                      <a:cubicBezTo>
                        <a:pt x="13731" y="1483"/>
                        <a:pt x="13663" y="1567"/>
                        <a:pt x="13540" y="1598"/>
                      </a:cubicBezTo>
                      <a:cubicBezTo>
                        <a:pt x="13555" y="1567"/>
                        <a:pt x="13566" y="1533"/>
                        <a:pt x="13571" y="1500"/>
                      </a:cubicBezTo>
                      <a:cubicBezTo>
                        <a:pt x="13577" y="1467"/>
                        <a:pt x="13577" y="1434"/>
                        <a:pt x="13570" y="1405"/>
                      </a:cubicBezTo>
                      <a:cubicBezTo>
                        <a:pt x="13518" y="1394"/>
                        <a:pt x="13466" y="1389"/>
                        <a:pt x="13415" y="1389"/>
                      </a:cubicBezTo>
                      <a:cubicBezTo>
                        <a:pt x="13364" y="1389"/>
                        <a:pt x="13314" y="1394"/>
                        <a:pt x="13268" y="1405"/>
                      </a:cubicBezTo>
                      <a:cubicBezTo>
                        <a:pt x="13237" y="1470"/>
                        <a:pt x="13199" y="1535"/>
                        <a:pt x="13155" y="1600"/>
                      </a:cubicBezTo>
                      <a:cubicBezTo>
                        <a:pt x="13111" y="1665"/>
                        <a:pt x="13061" y="1729"/>
                        <a:pt x="13009" y="1792"/>
                      </a:cubicBezTo>
                      <a:cubicBezTo>
                        <a:pt x="12990" y="1756"/>
                        <a:pt x="12984" y="1720"/>
                        <a:pt x="12983" y="1684"/>
                      </a:cubicBezTo>
                      <a:cubicBezTo>
                        <a:pt x="12981" y="1647"/>
                        <a:pt x="12984" y="1609"/>
                        <a:pt x="12984" y="1569"/>
                      </a:cubicBezTo>
                      <a:cubicBezTo>
                        <a:pt x="12978" y="1535"/>
                        <a:pt x="12963" y="1499"/>
                        <a:pt x="12937" y="1466"/>
                      </a:cubicBezTo>
                      <a:cubicBezTo>
                        <a:pt x="12912" y="1434"/>
                        <a:pt x="12876" y="1407"/>
                        <a:pt x="12830" y="1392"/>
                      </a:cubicBezTo>
                      <a:cubicBezTo>
                        <a:pt x="12778" y="1455"/>
                        <a:pt x="12725" y="1520"/>
                        <a:pt x="12674" y="1584"/>
                      </a:cubicBezTo>
                      <a:cubicBezTo>
                        <a:pt x="12622" y="1648"/>
                        <a:pt x="12571" y="1712"/>
                        <a:pt x="12522" y="1775"/>
                      </a:cubicBezTo>
                      <a:cubicBezTo>
                        <a:pt x="12481" y="1712"/>
                        <a:pt x="12471" y="1638"/>
                        <a:pt x="12490" y="1571"/>
                      </a:cubicBezTo>
                      <a:cubicBezTo>
                        <a:pt x="12509" y="1504"/>
                        <a:pt x="12559" y="1443"/>
                        <a:pt x="12639" y="1405"/>
                      </a:cubicBezTo>
                      <a:cubicBezTo>
                        <a:pt x="12670" y="1386"/>
                        <a:pt x="12707" y="1372"/>
                        <a:pt x="12746" y="1364"/>
                      </a:cubicBezTo>
                      <a:cubicBezTo>
                        <a:pt x="12785" y="1357"/>
                        <a:pt x="12827" y="1354"/>
                        <a:pt x="12867" y="1359"/>
                      </a:cubicBezTo>
                      <a:cubicBezTo>
                        <a:pt x="12904" y="1363"/>
                        <a:pt x="12947" y="1369"/>
                        <a:pt x="12989" y="1371"/>
                      </a:cubicBezTo>
                      <a:cubicBezTo>
                        <a:pt x="13031" y="1373"/>
                        <a:pt x="13071" y="1371"/>
                        <a:pt x="13102" y="1359"/>
                      </a:cubicBezTo>
                      <a:cubicBezTo>
                        <a:pt x="13120" y="1350"/>
                        <a:pt x="13132" y="1342"/>
                        <a:pt x="13145" y="1333"/>
                      </a:cubicBezTo>
                      <a:cubicBezTo>
                        <a:pt x="13159" y="1324"/>
                        <a:pt x="13172" y="1315"/>
                        <a:pt x="13194" y="1304"/>
                      </a:cubicBezTo>
                      <a:cubicBezTo>
                        <a:pt x="13231" y="1287"/>
                        <a:pt x="13282" y="1283"/>
                        <a:pt x="13329" y="1277"/>
                      </a:cubicBezTo>
                      <a:cubicBezTo>
                        <a:pt x="13376" y="1270"/>
                        <a:pt x="13419" y="1262"/>
                        <a:pt x="13441" y="1237"/>
                      </a:cubicBezTo>
                      <a:cubicBezTo>
                        <a:pt x="13466" y="1205"/>
                        <a:pt x="13455" y="1174"/>
                        <a:pt x="13429" y="1145"/>
                      </a:cubicBezTo>
                      <a:cubicBezTo>
                        <a:pt x="13402" y="1116"/>
                        <a:pt x="13361" y="1089"/>
                        <a:pt x="13324" y="1068"/>
                      </a:cubicBezTo>
                      <a:cubicBezTo>
                        <a:pt x="13361" y="1064"/>
                        <a:pt x="13402" y="1064"/>
                        <a:pt x="13441" y="1071"/>
                      </a:cubicBezTo>
                      <a:cubicBezTo>
                        <a:pt x="13479" y="1077"/>
                        <a:pt x="13515" y="1089"/>
                        <a:pt x="13540" y="1110"/>
                      </a:cubicBezTo>
                      <a:cubicBezTo>
                        <a:pt x="13555" y="1119"/>
                        <a:pt x="13566" y="1128"/>
                        <a:pt x="13577" y="1136"/>
                      </a:cubicBezTo>
                      <a:cubicBezTo>
                        <a:pt x="13589" y="1143"/>
                        <a:pt x="13601" y="1148"/>
                        <a:pt x="13620" y="1148"/>
                      </a:cubicBezTo>
                      <a:cubicBezTo>
                        <a:pt x="13632" y="1153"/>
                        <a:pt x="13648" y="1150"/>
                        <a:pt x="13664" y="1146"/>
                      </a:cubicBezTo>
                      <a:cubicBezTo>
                        <a:pt x="13680" y="1141"/>
                        <a:pt x="13697" y="1134"/>
                        <a:pt x="13712" y="1127"/>
                      </a:cubicBezTo>
                      <a:cubicBezTo>
                        <a:pt x="13777" y="1102"/>
                        <a:pt x="13842" y="1074"/>
                        <a:pt x="13903" y="1043"/>
                      </a:cubicBezTo>
                      <a:cubicBezTo>
                        <a:pt x="13964" y="1012"/>
                        <a:pt x="14021" y="978"/>
                        <a:pt x="14070" y="942"/>
                      </a:cubicBezTo>
                      <a:cubicBezTo>
                        <a:pt x="14058" y="938"/>
                        <a:pt x="14045" y="936"/>
                        <a:pt x="14033" y="934"/>
                      </a:cubicBezTo>
                      <a:cubicBezTo>
                        <a:pt x="14021" y="932"/>
                        <a:pt x="14008" y="930"/>
                        <a:pt x="13996" y="925"/>
                      </a:cubicBezTo>
                      <a:cubicBezTo>
                        <a:pt x="14113" y="934"/>
                        <a:pt x="14226" y="934"/>
                        <a:pt x="14339" y="929"/>
                      </a:cubicBezTo>
                      <a:cubicBezTo>
                        <a:pt x="14451" y="923"/>
                        <a:pt x="14564" y="913"/>
                        <a:pt x="14681" y="900"/>
                      </a:cubicBezTo>
                      <a:cubicBezTo>
                        <a:pt x="14727" y="896"/>
                        <a:pt x="14775" y="892"/>
                        <a:pt x="14820" y="882"/>
                      </a:cubicBezTo>
                      <a:cubicBezTo>
                        <a:pt x="14865" y="872"/>
                        <a:pt x="14906" y="856"/>
                        <a:pt x="14940" y="829"/>
                      </a:cubicBezTo>
                      <a:cubicBezTo>
                        <a:pt x="14986" y="837"/>
                        <a:pt x="15031" y="843"/>
                        <a:pt x="15076" y="845"/>
                      </a:cubicBezTo>
                      <a:cubicBezTo>
                        <a:pt x="15121" y="848"/>
                        <a:pt x="15165" y="845"/>
                        <a:pt x="15212" y="837"/>
                      </a:cubicBezTo>
                      <a:cubicBezTo>
                        <a:pt x="15224" y="875"/>
                        <a:pt x="15279" y="883"/>
                        <a:pt x="15329" y="883"/>
                      </a:cubicBezTo>
                      <a:cubicBezTo>
                        <a:pt x="15378" y="883"/>
                        <a:pt x="15421" y="867"/>
                        <a:pt x="15471" y="854"/>
                      </a:cubicBezTo>
                      <a:cubicBezTo>
                        <a:pt x="15563" y="837"/>
                        <a:pt x="15662" y="875"/>
                        <a:pt x="15754" y="883"/>
                      </a:cubicBezTo>
                      <a:cubicBezTo>
                        <a:pt x="15847" y="892"/>
                        <a:pt x="15977" y="875"/>
                        <a:pt x="15989" y="812"/>
                      </a:cubicBezTo>
                      <a:cubicBezTo>
                        <a:pt x="15955" y="812"/>
                        <a:pt x="15926" y="800"/>
                        <a:pt x="15906" y="783"/>
                      </a:cubicBezTo>
                      <a:cubicBezTo>
                        <a:pt x="15887" y="767"/>
                        <a:pt x="15878" y="745"/>
                        <a:pt x="15884" y="724"/>
                      </a:cubicBezTo>
                      <a:cubicBezTo>
                        <a:pt x="15896" y="677"/>
                        <a:pt x="15977" y="644"/>
                        <a:pt x="15952" y="602"/>
                      </a:cubicBezTo>
                      <a:cubicBezTo>
                        <a:pt x="15940" y="580"/>
                        <a:pt x="15909" y="564"/>
                        <a:pt x="15884" y="555"/>
                      </a:cubicBezTo>
                      <a:lnTo>
                        <a:pt x="15495" y="395"/>
                      </a:lnTo>
                      <a:cubicBezTo>
                        <a:pt x="15452" y="379"/>
                        <a:pt x="15401" y="362"/>
                        <a:pt x="15351" y="355"/>
                      </a:cubicBezTo>
                      <a:cubicBezTo>
                        <a:pt x="15301" y="349"/>
                        <a:pt x="15252" y="353"/>
                        <a:pt x="15212" y="379"/>
                      </a:cubicBezTo>
                      <a:cubicBezTo>
                        <a:pt x="15199" y="391"/>
                        <a:pt x="15190" y="405"/>
                        <a:pt x="15181" y="419"/>
                      </a:cubicBezTo>
                      <a:cubicBezTo>
                        <a:pt x="15171" y="432"/>
                        <a:pt x="15162" y="446"/>
                        <a:pt x="15150" y="459"/>
                      </a:cubicBezTo>
                      <a:cubicBezTo>
                        <a:pt x="15116" y="482"/>
                        <a:pt x="15073" y="482"/>
                        <a:pt x="15029" y="472"/>
                      </a:cubicBezTo>
                      <a:cubicBezTo>
                        <a:pt x="14985" y="462"/>
                        <a:pt x="14940" y="442"/>
                        <a:pt x="14903" y="425"/>
                      </a:cubicBezTo>
                      <a:cubicBezTo>
                        <a:pt x="14897" y="389"/>
                        <a:pt x="14883" y="353"/>
                        <a:pt x="14863" y="319"/>
                      </a:cubicBezTo>
                      <a:cubicBezTo>
                        <a:pt x="14843" y="284"/>
                        <a:pt x="14817" y="250"/>
                        <a:pt x="14786" y="219"/>
                      </a:cubicBezTo>
                      <a:cubicBezTo>
                        <a:pt x="14792" y="242"/>
                        <a:pt x="14760" y="249"/>
                        <a:pt x="14723" y="246"/>
                      </a:cubicBezTo>
                      <a:cubicBezTo>
                        <a:pt x="14686" y="243"/>
                        <a:pt x="14644" y="229"/>
                        <a:pt x="14632" y="210"/>
                      </a:cubicBezTo>
                      <a:cubicBezTo>
                        <a:pt x="14585" y="166"/>
                        <a:pt x="14524" y="120"/>
                        <a:pt x="14456" y="89"/>
                      </a:cubicBezTo>
                      <a:cubicBezTo>
                        <a:pt x="14388" y="59"/>
                        <a:pt x="14314" y="44"/>
                        <a:pt x="14243" y="63"/>
                      </a:cubicBezTo>
                      <a:cubicBezTo>
                        <a:pt x="14221" y="88"/>
                        <a:pt x="14211" y="117"/>
                        <a:pt x="14209" y="145"/>
                      </a:cubicBezTo>
                      <a:cubicBezTo>
                        <a:pt x="14207" y="174"/>
                        <a:pt x="14215" y="202"/>
                        <a:pt x="14231" y="227"/>
                      </a:cubicBezTo>
                      <a:cubicBezTo>
                        <a:pt x="14209" y="215"/>
                        <a:pt x="14183" y="208"/>
                        <a:pt x="14159" y="208"/>
                      </a:cubicBezTo>
                      <a:cubicBezTo>
                        <a:pt x="14135" y="208"/>
                        <a:pt x="14113" y="215"/>
                        <a:pt x="14101" y="227"/>
                      </a:cubicBezTo>
                      <a:cubicBezTo>
                        <a:pt x="14086" y="189"/>
                        <a:pt x="14059" y="148"/>
                        <a:pt x="14022" y="116"/>
                      </a:cubicBezTo>
                      <a:cubicBezTo>
                        <a:pt x="13985" y="83"/>
                        <a:pt x="13938" y="59"/>
                        <a:pt x="13879" y="55"/>
                      </a:cubicBezTo>
                      <a:cubicBezTo>
                        <a:pt x="13820" y="44"/>
                        <a:pt x="13759" y="66"/>
                        <a:pt x="13722" y="99"/>
                      </a:cubicBezTo>
                      <a:cubicBezTo>
                        <a:pt x="13685" y="133"/>
                        <a:pt x="13672" y="177"/>
                        <a:pt x="13712" y="210"/>
                      </a:cubicBezTo>
                      <a:cubicBezTo>
                        <a:pt x="13666" y="185"/>
                        <a:pt x="13628" y="152"/>
                        <a:pt x="13598" y="116"/>
                      </a:cubicBezTo>
                      <a:cubicBezTo>
                        <a:pt x="13569" y="80"/>
                        <a:pt x="13549" y="40"/>
                        <a:pt x="13540" y="0"/>
                      </a:cubicBezTo>
                      <a:cubicBezTo>
                        <a:pt x="13469" y="0"/>
                        <a:pt x="13401" y="4"/>
                        <a:pt x="13334" y="13"/>
                      </a:cubicBezTo>
                      <a:cubicBezTo>
                        <a:pt x="13268" y="22"/>
                        <a:pt x="13203" y="36"/>
                        <a:pt x="13139" y="55"/>
                      </a:cubicBezTo>
                      <a:cubicBezTo>
                        <a:pt x="13126" y="59"/>
                        <a:pt x="13117" y="63"/>
                        <a:pt x="13108" y="67"/>
                      </a:cubicBezTo>
                      <a:cubicBezTo>
                        <a:pt x="13098" y="72"/>
                        <a:pt x="13089" y="76"/>
                        <a:pt x="13077" y="80"/>
                      </a:cubicBezTo>
                      <a:cubicBezTo>
                        <a:pt x="13065" y="88"/>
                        <a:pt x="13061" y="101"/>
                        <a:pt x="13061" y="115"/>
                      </a:cubicBezTo>
                      <a:cubicBezTo>
                        <a:pt x="13061" y="129"/>
                        <a:pt x="13065" y="145"/>
                        <a:pt x="13065" y="160"/>
                      </a:cubicBezTo>
                      <a:cubicBezTo>
                        <a:pt x="13071" y="193"/>
                        <a:pt x="13077" y="228"/>
                        <a:pt x="13085" y="263"/>
                      </a:cubicBezTo>
                      <a:cubicBezTo>
                        <a:pt x="13092" y="299"/>
                        <a:pt x="13102" y="334"/>
                        <a:pt x="13114" y="370"/>
                      </a:cubicBezTo>
                      <a:cubicBezTo>
                        <a:pt x="13083" y="322"/>
                        <a:pt x="13051" y="273"/>
                        <a:pt x="13020" y="225"/>
                      </a:cubicBezTo>
                      <a:cubicBezTo>
                        <a:pt x="12989" y="177"/>
                        <a:pt x="12960" y="128"/>
                        <a:pt x="12935" y="80"/>
                      </a:cubicBezTo>
                      <a:cubicBezTo>
                        <a:pt x="12923" y="67"/>
                        <a:pt x="12909" y="52"/>
                        <a:pt x="12893" y="38"/>
                      </a:cubicBezTo>
                      <a:cubicBezTo>
                        <a:pt x="12878" y="24"/>
                        <a:pt x="12861" y="13"/>
                        <a:pt x="12842" y="8"/>
                      </a:cubicBezTo>
                      <a:cubicBezTo>
                        <a:pt x="12818" y="4"/>
                        <a:pt x="12792" y="13"/>
                        <a:pt x="12770" y="27"/>
                      </a:cubicBezTo>
                      <a:cubicBezTo>
                        <a:pt x="12748" y="41"/>
                        <a:pt x="12731" y="61"/>
                        <a:pt x="12725" y="80"/>
                      </a:cubicBezTo>
                      <a:cubicBezTo>
                        <a:pt x="12704" y="124"/>
                        <a:pt x="12690" y="169"/>
                        <a:pt x="12684" y="214"/>
                      </a:cubicBezTo>
                      <a:cubicBezTo>
                        <a:pt x="12679" y="259"/>
                        <a:pt x="12682" y="303"/>
                        <a:pt x="12694" y="345"/>
                      </a:cubicBezTo>
                      <a:cubicBezTo>
                        <a:pt x="12676" y="318"/>
                        <a:pt x="12648" y="294"/>
                        <a:pt x="12616" y="277"/>
                      </a:cubicBezTo>
                      <a:cubicBezTo>
                        <a:pt x="12583" y="259"/>
                        <a:pt x="12546" y="246"/>
                        <a:pt x="12509" y="240"/>
                      </a:cubicBezTo>
                      <a:cubicBezTo>
                        <a:pt x="12515" y="200"/>
                        <a:pt x="12483" y="162"/>
                        <a:pt x="12438" y="139"/>
                      </a:cubicBezTo>
                      <a:cubicBezTo>
                        <a:pt x="12392" y="117"/>
                        <a:pt x="12333" y="109"/>
                        <a:pt x="12287" y="130"/>
                      </a:cubicBezTo>
                      <a:cubicBezTo>
                        <a:pt x="12235" y="149"/>
                        <a:pt x="12212" y="189"/>
                        <a:pt x="12215" y="228"/>
                      </a:cubicBezTo>
                      <a:cubicBezTo>
                        <a:pt x="12218" y="266"/>
                        <a:pt x="12247" y="303"/>
                        <a:pt x="12299" y="315"/>
                      </a:cubicBezTo>
                      <a:cubicBezTo>
                        <a:pt x="12259" y="343"/>
                        <a:pt x="12236" y="381"/>
                        <a:pt x="12232" y="420"/>
                      </a:cubicBezTo>
                      <a:cubicBezTo>
                        <a:pt x="12227" y="459"/>
                        <a:pt x="12241" y="498"/>
                        <a:pt x="12275" y="530"/>
                      </a:cubicBezTo>
                      <a:cubicBezTo>
                        <a:pt x="12229" y="530"/>
                        <a:pt x="12196" y="511"/>
                        <a:pt x="12171" y="486"/>
                      </a:cubicBezTo>
                      <a:cubicBezTo>
                        <a:pt x="12145" y="461"/>
                        <a:pt x="12127" y="429"/>
                        <a:pt x="12108" y="404"/>
                      </a:cubicBezTo>
                      <a:cubicBezTo>
                        <a:pt x="12087" y="376"/>
                        <a:pt x="12054" y="350"/>
                        <a:pt x="12019" y="335"/>
                      </a:cubicBezTo>
                      <a:cubicBezTo>
                        <a:pt x="11983" y="321"/>
                        <a:pt x="11945" y="318"/>
                        <a:pt x="11911" y="337"/>
                      </a:cubicBezTo>
                      <a:cubicBezTo>
                        <a:pt x="11905" y="341"/>
                        <a:pt x="11898" y="347"/>
                        <a:pt x="11892" y="354"/>
                      </a:cubicBezTo>
                      <a:cubicBezTo>
                        <a:pt x="11886" y="362"/>
                        <a:pt x="11880" y="370"/>
                        <a:pt x="11874" y="379"/>
                      </a:cubicBezTo>
                      <a:cubicBezTo>
                        <a:pt x="11821" y="471"/>
                        <a:pt x="11843" y="575"/>
                        <a:pt x="11914" y="658"/>
                      </a:cubicBezTo>
                      <a:cubicBezTo>
                        <a:pt x="11985" y="741"/>
                        <a:pt x="12105" y="803"/>
                        <a:pt x="12250" y="812"/>
                      </a:cubicBezTo>
                      <a:cubicBezTo>
                        <a:pt x="12269" y="812"/>
                        <a:pt x="12290" y="812"/>
                        <a:pt x="12311" y="814"/>
                      </a:cubicBezTo>
                      <a:cubicBezTo>
                        <a:pt x="12332" y="816"/>
                        <a:pt x="12352" y="820"/>
                        <a:pt x="12367" y="829"/>
                      </a:cubicBezTo>
                      <a:cubicBezTo>
                        <a:pt x="12380" y="837"/>
                        <a:pt x="12392" y="851"/>
                        <a:pt x="12398" y="864"/>
                      </a:cubicBezTo>
                      <a:cubicBezTo>
                        <a:pt x="12404" y="878"/>
                        <a:pt x="12404" y="892"/>
                        <a:pt x="12392" y="900"/>
                      </a:cubicBezTo>
                      <a:cubicBezTo>
                        <a:pt x="12321" y="888"/>
                        <a:pt x="12253" y="874"/>
                        <a:pt x="12185" y="860"/>
                      </a:cubicBezTo>
                      <a:cubicBezTo>
                        <a:pt x="12117" y="847"/>
                        <a:pt x="12050" y="833"/>
                        <a:pt x="11979" y="820"/>
                      </a:cubicBezTo>
                      <a:cubicBezTo>
                        <a:pt x="11957" y="816"/>
                        <a:pt x="11934" y="812"/>
                        <a:pt x="11912" y="807"/>
                      </a:cubicBezTo>
                      <a:cubicBezTo>
                        <a:pt x="11889" y="801"/>
                        <a:pt x="11868" y="795"/>
                        <a:pt x="11849" y="787"/>
                      </a:cubicBezTo>
                      <a:cubicBezTo>
                        <a:pt x="11828" y="772"/>
                        <a:pt x="11811" y="756"/>
                        <a:pt x="11794" y="741"/>
                      </a:cubicBezTo>
                      <a:cubicBezTo>
                        <a:pt x="11778" y="726"/>
                        <a:pt x="11763" y="711"/>
                        <a:pt x="11744" y="698"/>
                      </a:cubicBezTo>
                      <a:cubicBezTo>
                        <a:pt x="11698" y="650"/>
                        <a:pt x="11636" y="608"/>
                        <a:pt x="11564" y="577"/>
                      </a:cubicBezTo>
                      <a:cubicBezTo>
                        <a:pt x="11491" y="546"/>
                        <a:pt x="11408" y="526"/>
                        <a:pt x="11319" y="522"/>
                      </a:cubicBezTo>
                      <a:cubicBezTo>
                        <a:pt x="11303" y="583"/>
                        <a:pt x="11322" y="644"/>
                        <a:pt x="11362" y="698"/>
                      </a:cubicBezTo>
                      <a:cubicBezTo>
                        <a:pt x="11402" y="753"/>
                        <a:pt x="11463" y="801"/>
                        <a:pt x="11534" y="837"/>
                      </a:cubicBezTo>
                      <a:cubicBezTo>
                        <a:pt x="11605" y="877"/>
                        <a:pt x="11687" y="906"/>
                        <a:pt x="11772" y="930"/>
                      </a:cubicBezTo>
                      <a:cubicBezTo>
                        <a:pt x="11857" y="954"/>
                        <a:pt x="11945" y="972"/>
                        <a:pt x="12028" y="989"/>
                      </a:cubicBezTo>
                      <a:cubicBezTo>
                        <a:pt x="11982" y="1020"/>
                        <a:pt x="11937" y="1060"/>
                        <a:pt x="11915" y="1099"/>
                      </a:cubicBezTo>
                      <a:cubicBezTo>
                        <a:pt x="11892" y="1139"/>
                        <a:pt x="11892" y="1178"/>
                        <a:pt x="11935" y="1207"/>
                      </a:cubicBezTo>
                      <a:lnTo>
                        <a:pt x="11898" y="1262"/>
                      </a:lnTo>
                      <a:cubicBezTo>
                        <a:pt x="11905" y="1319"/>
                        <a:pt x="11914" y="1376"/>
                        <a:pt x="11923" y="1433"/>
                      </a:cubicBezTo>
                      <a:cubicBezTo>
                        <a:pt x="11932" y="1490"/>
                        <a:pt x="11942" y="1548"/>
                        <a:pt x="11948" y="1607"/>
                      </a:cubicBezTo>
                      <a:cubicBezTo>
                        <a:pt x="11871" y="1592"/>
                        <a:pt x="11820" y="1552"/>
                        <a:pt x="11787" y="1503"/>
                      </a:cubicBezTo>
                      <a:cubicBezTo>
                        <a:pt x="11753" y="1453"/>
                        <a:pt x="11738" y="1394"/>
                        <a:pt x="11732" y="1342"/>
                      </a:cubicBezTo>
                      <a:cubicBezTo>
                        <a:pt x="11732" y="1289"/>
                        <a:pt x="11732" y="1229"/>
                        <a:pt x="11717" y="1174"/>
                      </a:cubicBezTo>
                      <a:cubicBezTo>
                        <a:pt x="11703" y="1118"/>
                        <a:pt x="11673" y="1066"/>
                        <a:pt x="11615" y="1031"/>
                      </a:cubicBezTo>
                      <a:cubicBezTo>
                        <a:pt x="11587" y="1062"/>
                        <a:pt x="11570" y="1098"/>
                        <a:pt x="11561" y="1135"/>
                      </a:cubicBezTo>
                      <a:cubicBezTo>
                        <a:pt x="11553" y="1171"/>
                        <a:pt x="11553" y="1209"/>
                        <a:pt x="11559" y="1245"/>
                      </a:cubicBezTo>
                      <a:cubicBezTo>
                        <a:pt x="11522" y="1245"/>
                        <a:pt x="11484" y="1247"/>
                        <a:pt x="11445" y="1252"/>
                      </a:cubicBezTo>
                      <a:cubicBezTo>
                        <a:pt x="11406" y="1258"/>
                        <a:pt x="11368" y="1266"/>
                        <a:pt x="11331" y="1279"/>
                      </a:cubicBezTo>
                      <a:cubicBezTo>
                        <a:pt x="11309" y="1310"/>
                        <a:pt x="11315" y="1352"/>
                        <a:pt x="11315" y="1389"/>
                      </a:cubicBezTo>
                      <a:cubicBezTo>
                        <a:pt x="11315" y="1425"/>
                        <a:pt x="11309" y="1455"/>
                        <a:pt x="11263" y="1464"/>
                      </a:cubicBezTo>
                      <a:cubicBezTo>
                        <a:pt x="11232" y="1468"/>
                        <a:pt x="11203" y="1455"/>
                        <a:pt x="11178" y="1437"/>
                      </a:cubicBezTo>
                      <a:cubicBezTo>
                        <a:pt x="11153" y="1419"/>
                        <a:pt x="11133" y="1394"/>
                        <a:pt x="11121" y="1376"/>
                      </a:cubicBezTo>
                      <a:cubicBezTo>
                        <a:pt x="11109" y="1354"/>
                        <a:pt x="11073" y="1334"/>
                        <a:pt x="11038" y="1326"/>
                      </a:cubicBezTo>
                      <a:cubicBezTo>
                        <a:pt x="11002" y="1317"/>
                        <a:pt x="10967" y="1319"/>
                        <a:pt x="10954" y="1342"/>
                      </a:cubicBezTo>
                      <a:cubicBezTo>
                        <a:pt x="10930" y="1304"/>
                        <a:pt x="10967" y="1254"/>
                        <a:pt x="11029" y="1254"/>
                      </a:cubicBezTo>
                      <a:cubicBezTo>
                        <a:pt x="11072" y="1254"/>
                        <a:pt x="11121" y="1270"/>
                        <a:pt x="11146" y="1254"/>
                      </a:cubicBezTo>
                      <a:cubicBezTo>
                        <a:pt x="11158" y="1245"/>
                        <a:pt x="11158" y="1237"/>
                        <a:pt x="11158" y="1216"/>
                      </a:cubicBezTo>
                      <a:cubicBezTo>
                        <a:pt x="11152" y="1182"/>
                        <a:pt x="11149" y="1148"/>
                        <a:pt x="11141" y="1116"/>
                      </a:cubicBezTo>
                      <a:cubicBezTo>
                        <a:pt x="11133" y="1083"/>
                        <a:pt x="11121" y="1052"/>
                        <a:pt x="11096" y="1022"/>
                      </a:cubicBezTo>
                      <a:cubicBezTo>
                        <a:pt x="11072" y="991"/>
                        <a:pt x="11036" y="964"/>
                        <a:pt x="10994" y="948"/>
                      </a:cubicBezTo>
                      <a:cubicBezTo>
                        <a:pt x="10951" y="932"/>
                        <a:pt x="10902" y="925"/>
                        <a:pt x="10850" y="934"/>
                      </a:cubicBezTo>
                      <a:cubicBezTo>
                        <a:pt x="10843" y="949"/>
                        <a:pt x="10837" y="964"/>
                        <a:pt x="10831" y="980"/>
                      </a:cubicBezTo>
                      <a:cubicBezTo>
                        <a:pt x="10825" y="995"/>
                        <a:pt x="10819" y="1010"/>
                        <a:pt x="10813" y="1022"/>
                      </a:cubicBezTo>
                      <a:cubicBezTo>
                        <a:pt x="10760" y="961"/>
                        <a:pt x="10708" y="900"/>
                        <a:pt x="10658" y="839"/>
                      </a:cubicBezTo>
                      <a:cubicBezTo>
                        <a:pt x="10607" y="777"/>
                        <a:pt x="10560" y="715"/>
                        <a:pt x="10516" y="652"/>
                      </a:cubicBezTo>
                      <a:cubicBezTo>
                        <a:pt x="10464" y="665"/>
                        <a:pt x="10424" y="696"/>
                        <a:pt x="10405" y="732"/>
                      </a:cubicBezTo>
                      <a:cubicBezTo>
                        <a:pt x="10387" y="768"/>
                        <a:pt x="10390" y="808"/>
                        <a:pt x="10424" y="837"/>
                      </a:cubicBezTo>
                      <a:cubicBezTo>
                        <a:pt x="10449" y="867"/>
                        <a:pt x="10498" y="883"/>
                        <a:pt x="10529" y="917"/>
                      </a:cubicBezTo>
                      <a:cubicBezTo>
                        <a:pt x="10578" y="972"/>
                        <a:pt x="10578" y="1039"/>
                        <a:pt x="10529" y="1094"/>
                      </a:cubicBezTo>
                      <a:cubicBezTo>
                        <a:pt x="10507" y="1073"/>
                        <a:pt x="10472" y="1059"/>
                        <a:pt x="10435" y="1055"/>
                      </a:cubicBezTo>
                      <a:cubicBezTo>
                        <a:pt x="10398" y="1052"/>
                        <a:pt x="10359" y="1058"/>
                        <a:pt x="10331" y="1077"/>
                      </a:cubicBezTo>
                      <a:cubicBezTo>
                        <a:pt x="10325" y="1050"/>
                        <a:pt x="10319" y="1025"/>
                        <a:pt x="10314" y="1001"/>
                      </a:cubicBezTo>
                      <a:cubicBezTo>
                        <a:pt x="10310" y="977"/>
                        <a:pt x="10307" y="953"/>
                        <a:pt x="10307" y="925"/>
                      </a:cubicBezTo>
                      <a:cubicBezTo>
                        <a:pt x="10202" y="900"/>
                        <a:pt x="10097" y="892"/>
                        <a:pt x="9998" y="892"/>
                      </a:cubicBezTo>
                      <a:cubicBezTo>
                        <a:pt x="9943" y="892"/>
                        <a:pt x="9881" y="900"/>
                        <a:pt x="9869" y="934"/>
                      </a:cubicBezTo>
                      <a:cubicBezTo>
                        <a:pt x="9847" y="974"/>
                        <a:pt x="9895" y="1005"/>
                        <a:pt x="9943" y="1037"/>
                      </a:cubicBezTo>
                      <a:cubicBezTo>
                        <a:pt x="9992" y="1068"/>
                        <a:pt x="10041" y="1100"/>
                        <a:pt x="10023" y="1140"/>
                      </a:cubicBezTo>
                      <a:cubicBezTo>
                        <a:pt x="9989" y="1157"/>
                        <a:pt x="9952" y="1152"/>
                        <a:pt x="9919" y="1137"/>
                      </a:cubicBezTo>
                      <a:cubicBezTo>
                        <a:pt x="9886" y="1122"/>
                        <a:pt x="9856" y="1098"/>
                        <a:pt x="9838" y="1077"/>
                      </a:cubicBezTo>
                      <a:cubicBezTo>
                        <a:pt x="9816" y="1054"/>
                        <a:pt x="9778" y="1036"/>
                        <a:pt x="9741" y="1031"/>
                      </a:cubicBezTo>
                      <a:cubicBezTo>
                        <a:pt x="9705" y="1025"/>
                        <a:pt x="9671" y="1033"/>
                        <a:pt x="9659" y="1060"/>
                      </a:cubicBezTo>
                      <a:cubicBezTo>
                        <a:pt x="9653" y="1073"/>
                        <a:pt x="9656" y="1083"/>
                        <a:pt x="9663" y="1094"/>
                      </a:cubicBezTo>
                      <a:cubicBezTo>
                        <a:pt x="9671" y="1104"/>
                        <a:pt x="9684" y="1115"/>
                        <a:pt x="9696" y="1127"/>
                      </a:cubicBezTo>
                      <a:cubicBezTo>
                        <a:pt x="9730" y="1155"/>
                        <a:pt x="9765" y="1180"/>
                        <a:pt x="9801" y="1205"/>
                      </a:cubicBezTo>
                      <a:cubicBezTo>
                        <a:pt x="9836" y="1229"/>
                        <a:pt x="9872" y="1254"/>
                        <a:pt x="9906" y="1279"/>
                      </a:cubicBezTo>
                      <a:cubicBezTo>
                        <a:pt x="9872" y="1279"/>
                        <a:pt x="9842" y="1272"/>
                        <a:pt x="9820" y="1260"/>
                      </a:cubicBezTo>
                      <a:cubicBezTo>
                        <a:pt x="9798" y="1248"/>
                        <a:pt x="9782" y="1230"/>
                        <a:pt x="9776" y="1207"/>
                      </a:cubicBezTo>
                      <a:cubicBezTo>
                        <a:pt x="9742" y="1226"/>
                        <a:pt x="9704" y="1231"/>
                        <a:pt x="9665" y="1227"/>
                      </a:cubicBezTo>
                      <a:cubicBezTo>
                        <a:pt x="9626" y="1223"/>
                        <a:pt x="9588" y="1209"/>
                        <a:pt x="9554" y="1190"/>
                      </a:cubicBezTo>
                      <a:cubicBezTo>
                        <a:pt x="9529" y="1174"/>
                        <a:pt x="9511" y="1152"/>
                        <a:pt x="9495" y="1127"/>
                      </a:cubicBezTo>
                      <a:cubicBezTo>
                        <a:pt x="9480" y="1103"/>
                        <a:pt x="9468" y="1077"/>
                        <a:pt x="9455" y="1052"/>
                      </a:cubicBezTo>
                      <a:cubicBezTo>
                        <a:pt x="9403" y="1064"/>
                        <a:pt x="9347" y="1077"/>
                        <a:pt x="9290" y="1087"/>
                      </a:cubicBezTo>
                      <a:cubicBezTo>
                        <a:pt x="9233" y="1098"/>
                        <a:pt x="9175" y="1106"/>
                        <a:pt x="9116" y="1110"/>
                      </a:cubicBezTo>
                      <a:cubicBezTo>
                        <a:pt x="9156" y="1150"/>
                        <a:pt x="9195" y="1190"/>
                        <a:pt x="9235" y="1231"/>
                      </a:cubicBezTo>
                      <a:cubicBezTo>
                        <a:pt x="9275" y="1272"/>
                        <a:pt x="9316" y="1315"/>
                        <a:pt x="9363" y="1359"/>
                      </a:cubicBezTo>
                      <a:cubicBezTo>
                        <a:pt x="9381" y="1376"/>
                        <a:pt x="9397" y="1393"/>
                        <a:pt x="9414" y="1409"/>
                      </a:cubicBezTo>
                      <a:cubicBezTo>
                        <a:pt x="9432" y="1425"/>
                        <a:pt x="9452" y="1439"/>
                        <a:pt x="9480" y="1447"/>
                      </a:cubicBezTo>
                      <a:cubicBezTo>
                        <a:pt x="9539" y="1474"/>
                        <a:pt x="9603" y="1481"/>
                        <a:pt x="9670" y="1477"/>
                      </a:cubicBezTo>
                      <a:cubicBezTo>
                        <a:pt x="9736" y="1473"/>
                        <a:pt x="9804" y="1460"/>
                        <a:pt x="9869" y="1447"/>
                      </a:cubicBezTo>
                      <a:cubicBezTo>
                        <a:pt x="9887" y="1455"/>
                        <a:pt x="9906" y="1466"/>
                        <a:pt x="9925" y="1477"/>
                      </a:cubicBezTo>
                      <a:cubicBezTo>
                        <a:pt x="9944" y="1488"/>
                        <a:pt x="9964" y="1500"/>
                        <a:pt x="9986" y="1510"/>
                      </a:cubicBezTo>
                      <a:cubicBezTo>
                        <a:pt x="10106" y="1495"/>
                        <a:pt x="10231" y="1486"/>
                        <a:pt x="10357" y="1481"/>
                      </a:cubicBezTo>
                      <a:cubicBezTo>
                        <a:pt x="10483" y="1476"/>
                        <a:pt x="10609" y="1476"/>
                        <a:pt x="10732" y="1481"/>
                      </a:cubicBezTo>
                      <a:cubicBezTo>
                        <a:pt x="10825" y="1525"/>
                        <a:pt x="10919" y="1567"/>
                        <a:pt x="11015" y="1607"/>
                      </a:cubicBezTo>
                      <a:cubicBezTo>
                        <a:pt x="11110" y="1647"/>
                        <a:pt x="11207" y="1685"/>
                        <a:pt x="11306" y="1720"/>
                      </a:cubicBezTo>
                      <a:cubicBezTo>
                        <a:pt x="11325" y="1704"/>
                        <a:pt x="11340" y="1686"/>
                        <a:pt x="11356" y="1667"/>
                      </a:cubicBezTo>
                      <a:cubicBezTo>
                        <a:pt x="11371" y="1648"/>
                        <a:pt x="11386" y="1628"/>
                        <a:pt x="11405" y="1607"/>
                      </a:cubicBezTo>
                      <a:cubicBezTo>
                        <a:pt x="11417" y="1668"/>
                        <a:pt x="11431" y="1727"/>
                        <a:pt x="11447" y="1786"/>
                      </a:cubicBezTo>
                      <a:cubicBezTo>
                        <a:pt x="11462" y="1846"/>
                        <a:pt x="11479" y="1906"/>
                        <a:pt x="11497" y="1969"/>
                      </a:cubicBezTo>
                      <a:cubicBezTo>
                        <a:pt x="11510" y="2021"/>
                        <a:pt x="11522" y="2076"/>
                        <a:pt x="11530" y="2132"/>
                      </a:cubicBezTo>
                      <a:cubicBezTo>
                        <a:pt x="11538" y="2187"/>
                        <a:pt x="11541" y="2244"/>
                        <a:pt x="11534" y="2301"/>
                      </a:cubicBezTo>
                      <a:cubicBezTo>
                        <a:pt x="11491" y="2236"/>
                        <a:pt x="11443" y="2171"/>
                        <a:pt x="11395" y="2105"/>
                      </a:cubicBezTo>
                      <a:cubicBezTo>
                        <a:pt x="11346" y="2039"/>
                        <a:pt x="11297" y="1973"/>
                        <a:pt x="11251" y="1906"/>
                      </a:cubicBezTo>
                      <a:cubicBezTo>
                        <a:pt x="11238" y="1889"/>
                        <a:pt x="11226" y="1869"/>
                        <a:pt x="11210" y="1849"/>
                      </a:cubicBezTo>
                      <a:cubicBezTo>
                        <a:pt x="11194" y="1829"/>
                        <a:pt x="11174" y="1809"/>
                        <a:pt x="11146" y="1792"/>
                      </a:cubicBezTo>
                      <a:cubicBezTo>
                        <a:pt x="11109" y="1760"/>
                        <a:pt x="11058" y="1736"/>
                        <a:pt x="11002" y="1716"/>
                      </a:cubicBezTo>
                      <a:cubicBezTo>
                        <a:pt x="10945" y="1696"/>
                        <a:pt x="10884" y="1680"/>
                        <a:pt x="10825" y="1666"/>
                      </a:cubicBezTo>
                      <a:cubicBezTo>
                        <a:pt x="10760" y="1653"/>
                        <a:pt x="10698" y="1638"/>
                        <a:pt x="10637" y="1623"/>
                      </a:cubicBezTo>
                      <a:cubicBezTo>
                        <a:pt x="10575" y="1608"/>
                        <a:pt x="10513" y="1592"/>
                        <a:pt x="10449" y="1577"/>
                      </a:cubicBezTo>
                      <a:cubicBezTo>
                        <a:pt x="10399" y="1615"/>
                        <a:pt x="10486" y="1666"/>
                        <a:pt x="10566" y="1687"/>
                      </a:cubicBezTo>
                      <a:cubicBezTo>
                        <a:pt x="10695" y="1720"/>
                        <a:pt x="10800" y="1784"/>
                        <a:pt x="10874" y="1851"/>
                      </a:cubicBezTo>
                      <a:cubicBezTo>
                        <a:pt x="10961" y="1935"/>
                        <a:pt x="11004" y="2035"/>
                        <a:pt x="11023" y="2139"/>
                      </a:cubicBezTo>
                      <a:cubicBezTo>
                        <a:pt x="11042" y="2243"/>
                        <a:pt x="11038" y="2351"/>
                        <a:pt x="11029" y="2452"/>
                      </a:cubicBezTo>
                      <a:cubicBezTo>
                        <a:pt x="10954" y="2444"/>
                        <a:pt x="10899" y="2381"/>
                        <a:pt x="10899" y="2322"/>
                      </a:cubicBezTo>
                      <a:cubicBezTo>
                        <a:pt x="10899" y="2259"/>
                        <a:pt x="10917" y="2204"/>
                        <a:pt x="10887" y="2154"/>
                      </a:cubicBezTo>
                      <a:cubicBezTo>
                        <a:pt x="10874" y="2118"/>
                        <a:pt x="10850" y="2090"/>
                        <a:pt x="10820" y="2063"/>
                      </a:cubicBezTo>
                      <a:cubicBezTo>
                        <a:pt x="10789" y="2037"/>
                        <a:pt x="10754" y="2013"/>
                        <a:pt x="10720" y="1985"/>
                      </a:cubicBezTo>
                      <a:lnTo>
                        <a:pt x="10399" y="1767"/>
                      </a:lnTo>
                      <a:cubicBezTo>
                        <a:pt x="10399" y="1809"/>
                        <a:pt x="10413" y="1850"/>
                        <a:pt x="10432" y="1890"/>
                      </a:cubicBezTo>
                      <a:cubicBezTo>
                        <a:pt x="10452" y="1931"/>
                        <a:pt x="10476" y="1971"/>
                        <a:pt x="10498" y="2011"/>
                      </a:cubicBezTo>
                      <a:cubicBezTo>
                        <a:pt x="10516" y="2051"/>
                        <a:pt x="10530" y="2095"/>
                        <a:pt x="10530" y="2138"/>
                      </a:cubicBezTo>
                      <a:cubicBezTo>
                        <a:pt x="10529" y="2181"/>
                        <a:pt x="10513" y="2223"/>
                        <a:pt x="10473" y="2259"/>
                      </a:cubicBezTo>
                      <a:cubicBezTo>
                        <a:pt x="10408" y="2242"/>
                        <a:pt x="10364" y="2202"/>
                        <a:pt x="10347" y="2156"/>
                      </a:cubicBezTo>
                      <a:cubicBezTo>
                        <a:pt x="10330" y="2111"/>
                        <a:pt x="10341" y="2059"/>
                        <a:pt x="10387" y="2019"/>
                      </a:cubicBezTo>
                      <a:cubicBezTo>
                        <a:pt x="10313" y="1994"/>
                        <a:pt x="10305" y="1933"/>
                        <a:pt x="10298" y="1872"/>
                      </a:cubicBezTo>
                      <a:cubicBezTo>
                        <a:pt x="10291" y="1812"/>
                        <a:pt x="10285" y="1752"/>
                        <a:pt x="10214" y="1729"/>
                      </a:cubicBezTo>
                      <a:cubicBezTo>
                        <a:pt x="10165" y="1712"/>
                        <a:pt x="10097" y="1729"/>
                        <a:pt x="10035" y="1729"/>
                      </a:cubicBezTo>
                      <a:cubicBezTo>
                        <a:pt x="9943" y="1729"/>
                        <a:pt x="9856" y="1704"/>
                        <a:pt x="9764" y="1695"/>
                      </a:cubicBezTo>
                      <a:cubicBezTo>
                        <a:pt x="9671" y="1687"/>
                        <a:pt x="9554" y="1712"/>
                        <a:pt x="9542" y="1775"/>
                      </a:cubicBezTo>
                      <a:cubicBezTo>
                        <a:pt x="9705" y="1853"/>
                        <a:pt x="9844" y="1954"/>
                        <a:pt x="9950" y="2069"/>
                      </a:cubicBezTo>
                      <a:cubicBezTo>
                        <a:pt x="10057" y="2183"/>
                        <a:pt x="10131" y="2311"/>
                        <a:pt x="10165" y="2444"/>
                      </a:cubicBezTo>
                      <a:cubicBezTo>
                        <a:pt x="10242" y="2448"/>
                        <a:pt x="10316" y="2466"/>
                        <a:pt x="10384" y="2493"/>
                      </a:cubicBezTo>
                      <a:cubicBezTo>
                        <a:pt x="10452" y="2520"/>
                        <a:pt x="10513" y="2555"/>
                        <a:pt x="10566" y="2595"/>
                      </a:cubicBezTo>
                      <a:cubicBezTo>
                        <a:pt x="10501" y="2587"/>
                        <a:pt x="10439" y="2575"/>
                        <a:pt x="10381" y="2560"/>
                      </a:cubicBezTo>
                      <a:cubicBezTo>
                        <a:pt x="10322" y="2544"/>
                        <a:pt x="10267" y="2524"/>
                        <a:pt x="10214" y="2499"/>
                      </a:cubicBezTo>
                      <a:cubicBezTo>
                        <a:pt x="10041" y="2419"/>
                        <a:pt x="9920" y="2306"/>
                        <a:pt x="9803" y="2189"/>
                      </a:cubicBezTo>
                      <a:cubicBezTo>
                        <a:pt x="9687" y="2072"/>
                        <a:pt x="9576" y="1950"/>
                        <a:pt x="9424" y="1851"/>
                      </a:cubicBezTo>
                      <a:cubicBezTo>
                        <a:pt x="9387" y="1830"/>
                        <a:pt x="9346" y="1809"/>
                        <a:pt x="9302" y="1796"/>
                      </a:cubicBezTo>
                      <a:cubicBezTo>
                        <a:pt x="9258" y="1784"/>
                        <a:pt x="9212" y="1779"/>
                        <a:pt x="9165" y="1792"/>
                      </a:cubicBezTo>
                      <a:cubicBezTo>
                        <a:pt x="9252" y="1872"/>
                        <a:pt x="9333" y="1949"/>
                        <a:pt x="9414" y="2025"/>
                      </a:cubicBezTo>
                      <a:cubicBezTo>
                        <a:pt x="9495" y="2102"/>
                        <a:pt x="9576" y="2179"/>
                        <a:pt x="9659" y="2259"/>
                      </a:cubicBezTo>
                      <a:cubicBezTo>
                        <a:pt x="9693" y="2290"/>
                        <a:pt x="9725" y="2323"/>
                        <a:pt x="9754" y="2358"/>
                      </a:cubicBezTo>
                      <a:cubicBezTo>
                        <a:pt x="9782" y="2392"/>
                        <a:pt x="9807" y="2429"/>
                        <a:pt x="9825" y="2469"/>
                      </a:cubicBezTo>
                      <a:cubicBezTo>
                        <a:pt x="9841" y="2509"/>
                        <a:pt x="9858" y="2561"/>
                        <a:pt x="9886" y="2600"/>
                      </a:cubicBezTo>
                      <a:cubicBezTo>
                        <a:pt x="9913" y="2638"/>
                        <a:pt x="9952" y="2665"/>
                        <a:pt x="10011" y="2654"/>
                      </a:cubicBezTo>
                      <a:cubicBezTo>
                        <a:pt x="9955" y="2717"/>
                        <a:pt x="9813" y="2679"/>
                        <a:pt x="9739" y="2629"/>
                      </a:cubicBezTo>
                      <a:cubicBezTo>
                        <a:pt x="9437" y="2423"/>
                        <a:pt x="9400" y="2065"/>
                        <a:pt x="9023" y="1931"/>
                      </a:cubicBezTo>
                      <a:cubicBezTo>
                        <a:pt x="8974" y="1967"/>
                        <a:pt x="8965" y="2016"/>
                        <a:pt x="8976" y="2067"/>
                      </a:cubicBezTo>
                      <a:cubicBezTo>
                        <a:pt x="8986" y="2119"/>
                        <a:pt x="9017" y="2173"/>
                        <a:pt x="9048" y="2217"/>
                      </a:cubicBezTo>
                      <a:cubicBezTo>
                        <a:pt x="9070" y="2238"/>
                        <a:pt x="9087" y="2262"/>
                        <a:pt x="9103" y="2286"/>
                      </a:cubicBezTo>
                      <a:cubicBezTo>
                        <a:pt x="9119" y="2310"/>
                        <a:pt x="9134" y="2335"/>
                        <a:pt x="9153" y="2356"/>
                      </a:cubicBezTo>
                      <a:cubicBezTo>
                        <a:pt x="9165" y="2368"/>
                        <a:pt x="9176" y="2382"/>
                        <a:pt x="9187" y="2396"/>
                      </a:cubicBezTo>
                      <a:cubicBezTo>
                        <a:pt x="9198" y="2409"/>
                        <a:pt x="9208" y="2423"/>
                        <a:pt x="9221" y="2436"/>
                      </a:cubicBezTo>
                      <a:cubicBezTo>
                        <a:pt x="9239" y="2457"/>
                        <a:pt x="9266" y="2477"/>
                        <a:pt x="9293" y="2495"/>
                      </a:cubicBezTo>
                      <a:cubicBezTo>
                        <a:pt x="9321" y="2514"/>
                        <a:pt x="9350" y="2532"/>
                        <a:pt x="9375" y="2549"/>
                      </a:cubicBezTo>
                      <a:cubicBezTo>
                        <a:pt x="9597" y="2692"/>
                        <a:pt x="9764" y="2869"/>
                        <a:pt x="9856" y="3062"/>
                      </a:cubicBezTo>
                      <a:cubicBezTo>
                        <a:pt x="9869" y="3088"/>
                        <a:pt x="9881" y="3113"/>
                        <a:pt x="9869" y="3134"/>
                      </a:cubicBezTo>
                      <a:cubicBezTo>
                        <a:pt x="9853" y="3163"/>
                        <a:pt x="9807" y="3174"/>
                        <a:pt x="9757" y="3169"/>
                      </a:cubicBezTo>
                      <a:cubicBezTo>
                        <a:pt x="9707" y="3164"/>
                        <a:pt x="9653" y="3144"/>
                        <a:pt x="9622" y="3113"/>
                      </a:cubicBezTo>
                      <a:cubicBezTo>
                        <a:pt x="9588" y="3132"/>
                        <a:pt x="9552" y="3150"/>
                        <a:pt x="9515" y="3163"/>
                      </a:cubicBezTo>
                      <a:cubicBezTo>
                        <a:pt x="9478" y="3176"/>
                        <a:pt x="9440" y="3184"/>
                        <a:pt x="9400" y="3184"/>
                      </a:cubicBezTo>
                      <a:cubicBezTo>
                        <a:pt x="9316" y="3188"/>
                        <a:pt x="9239" y="3171"/>
                        <a:pt x="9167" y="3142"/>
                      </a:cubicBezTo>
                      <a:cubicBezTo>
                        <a:pt x="9094" y="3114"/>
                        <a:pt x="9026" y="3075"/>
                        <a:pt x="8962" y="3037"/>
                      </a:cubicBezTo>
                      <a:cubicBezTo>
                        <a:pt x="8897" y="2997"/>
                        <a:pt x="8829" y="2955"/>
                        <a:pt x="8761" y="2913"/>
                      </a:cubicBezTo>
                      <a:cubicBezTo>
                        <a:pt x="8693" y="2871"/>
                        <a:pt x="8625" y="2829"/>
                        <a:pt x="8561" y="2789"/>
                      </a:cubicBezTo>
                      <a:cubicBezTo>
                        <a:pt x="8527" y="2766"/>
                        <a:pt x="8494" y="2746"/>
                        <a:pt x="8465" y="2725"/>
                      </a:cubicBezTo>
                      <a:cubicBezTo>
                        <a:pt x="8436" y="2704"/>
                        <a:pt x="8410" y="2682"/>
                        <a:pt x="8388" y="2654"/>
                      </a:cubicBezTo>
                      <a:cubicBezTo>
                        <a:pt x="8376" y="2642"/>
                        <a:pt x="8363" y="2627"/>
                        <a:pt x="8351" y="2612"/>
                      </a:cubicBezTo>
                      <a:cubicBezTo>
                        <a:pt x="8339" y="2596"/>
                        <a:pt x="8326" y="2581"/>
                        <a:pt x="8314" y="2566"/>
                      </a:cubicBezTo>
                      <a:cubicBezTo>
                        <a:pt x="8302" y="2558"/>
                        <a:pt x="8285" y="2549"/>
                        <a:pt x="8268" y="2541"/>
                      </a:cubicBezTo>
                      <a:cubicBezTo>
                        <a:pt x="8251" y="2532"/>
                        <a:pt x="8234" y="2524"/>
                        <a:pt x="8221" y="2515"/>
                      </a:cubicBezTo>
                      <a:cubicBezTo>
                        <a:pt x="8144" y="2475"/>
                        <a:pt x="8079" y="2427"/>
                        <a:pt x="8026" y="2372"/>
                      </a:cubicBezTo>
                      <a:cubicBezTo>
                        <a:pt x="7973" y="2317"/>
                        <a:pt x="7931" y="2255"/>
                        <a:pt x="7901" y="2187"/>
                      </a:cubicBezTo>
                      <a:cubicBezTo>
                        <a:pt x="7860" y="2175"/>
                        <a:pt x="7808" y="2162"/>
                        <a:pt x="7761" y="2160"/>
                      </a:cubicBezTo>
                      <a:cubicBezTo>
                        <a:pt x="7714" y="2158"/>
                        <a:pt x="7672" y="2166"/>
                        <a:pt x="7654" y="2196"/>
                      </a:cubicBezTo>
                      <a:cubicBezTo>
                        <a:pt x="7641" y="2217"/>
                        <a:pt x="7641" y="2234"/>
                        <a:pt x="7641" y="2250"/>
                      </a:cubicBezTo>
                      <a:cubicBezTo>
                        <a:pt x="7641" y="2490"/>
                        <a:pt x="7759" y="2734"/>
                        <a:pt x="7975" y="2928"/>
                      </a:cubicBezTo>
                      <a:cubicBezTo>
                        <a:pt x="8018" y="2966"/>
                        <a:pt x="8067" y="3008"/>
                        <a:pt x="8055" y="3062"/>
                      </a:cubicBezTo>
                      <a:cubicBezTo>
                        <a:pt x="8036" y="3115"/>
                        <a:pt x="7948" y="3133"/>
                        <a:pt x="7860" y="3151"/>
                      </a:cubicBezTo>
                      <a:cubicBezTo>
                        <a:pt x="7772" y="3168"/>
                        <a:pt x="7685" y="3186"/>
                        <a:pt x="7666" y="3239"/>
                      </a:cubicBezTo>
                      <a:cubicBezTo>
                        <a:pt x="7614" y="3203"/>
                        <a:pt x="7546" y="3179"/>
                        <a:pt x="7473" y="3168"/>
                      </a:cubicBezTo>
                      <a:cubicBezTo>
                        <a:pt x="7401" y="3157"/>
                        <a:pt x="7324" y="3159"/>
                        <a:pt x="7253" y="3176"/>
                      </a:cubicBezTo>
                      <a:cubicBezTo>
                        <a:pt x="7234" y="3123"/>
                        <a:pt x="7202" y="3071"/>
                        <a:pt x="7159" y="3021"/>
                      </a:cubicBezTo>
                      <a:cubicBezTo>
                        <a:pt x="7117" y="2972"/>
                        <a:pt x="7065" y="2926"/>
                        <a:pt x="7006" y="2886"/>
                      </a:cubicBezTo>
                      <a:cubicBezTo>
                        <a:pt x="6975" y="2881"/>
                        <a:pt x="6949" y="2894"/>
                        <a:pt x="6932" y="2913"/>
                      </a:cubicBezTo>
                      <a:cubicBezTo>
                        <a:pt x="6915" y="2933"/>
                        <a:pt x="6907" y="2959"/>
                        <a:pt x="6913" y="2982"/>
                      </a:cubicBezTo>
                      <a:cubicBezTo>
                        <a:pt x="6920" y="3003"/>
                        <a:pt x="6937" y="3025"/>
                        <a:pt x="6949" y="3048"/>
                      </a:cubicBezTo>
                      <a:cubicBezTo>
                        <a:pt x="6961" y="3070"/>
                        <a:pt x="6969" y="3092"/>
                        <a:pt x="6957" y="3113"/>
                      </a:cubicBezTo>
                      <a:cubicBezTo>
                        <a:pt x="6929" y="3104"/>
                        <a:pt x="6896" y="3102"/>
                        <a:pt x="6867" y="3107"/>
                      </a:cubicBezTo>
                      <a:cubicBezTo>
                        <a:pt x="6838" y="3112"/>
                        <a:pt x="6812" y="3123"/>
                        <a:pt x="6796" y="3142"/>
                      </a:cubicBezTo>
                      <a:cubicBezTo>
                        <a:pt x="6784" y="3106"/>
                        <a:pt x="6771" y="3073"/>
                        <a:pt x="6758" y="3040"/>
                      </a:cubicBezTo>
                      <a:cubicBezTo>
                        <a:pt x="6744" y="3007"/>
                        <a:pt x="6728" y="2974"/>
                        <a:pt x="6710" y="2940"/>
                      </a:cubicBezTo>
                      <a:cubicBezTo>
                        <a:pt x="6617" y="2928"/>
                        <a:pt x="6568" y="2999"/>
                        <a:pt x="6556" y="3062"/>
                      </a:cubicBezTo>
                      <a:cubicBezTo>
                        <a:pt x="6543" y="3125"/>
                        <a:pt x="6512" y="3201"/>
                        <a:pt x="6426" y="3214"/>
                      </a:cubicBezTo>
                      <a:cubicBezTo>
                        <a:pt x="6386" y="3222"/>
                        <a:pt x="6357" y="3206"/>
                        <a:pt x="6339" y="3182"/>
                      </a:cubicBezTo>
                      <a:cubicBezTo>
                        <a:pt x="6321" y="3157"/>
                        <a:pt x="6315" y="3123"/>
                        <a:pt x="6321" y="3096"/>
                      </a:cubicBezTo>
                      <a:cubicBezTo>
                        <a:pt x="6321" y="3031"/>
                        <a:pt x="6318" y="2967"/>
                        <a:pt x="6313" y="2902"/>
                      </a:cubicBezTo>
                      <a:cubicBezTo>
                        <a:pt x="6309" y="2838"/>
                        <a:pt x="6303" y="2774"/>
                        <a:pt x="6296" y="2709"/>
                      </a:cubicBezTo>
                      <a:cubicBezTo>
                        <a:pt x="6290" y="2673"/>
                        <a:pt x="6270" y="2629"/>
                        <a:pt x="6239" y="2598"/>
                      </a:cubicBezTo>
                      <a:cubicBezTo>
                        <a:pt x="6207" y="2567"/>
                        <a:pt x="6164" y="2549"/>
                        <a:pt x="6111" y="2566"/>
                      </a:cubicBezTo>
                      <a:cubicBezTo>
                        <a:pt x="6117" y="2545"/>
                        <a:pt x="6102" y="2526"/>
                        <a:pt x="6077" y="2513"/>
                      </a:cubicBezTo>
                      <a:cubicBezTo>
                        <a:pt x="6051" y="2501"/>
                        <a:pt x="6016" y="2494"/>
                        <a:pt x="5982" y="2499"/>
                      </a:cubicBezTo>
                      <a:cubicBezTo>
                        <a:pt x="5957" y="2503"/>
                        <a:pt x="5935" y="2515"/>
                        <a:pt x="5919" y="2533"/>
                      </a:cubicBezTo>
                      <a:cubicBezTo>
                        <a:pt x="5902" y="2550"/>
                        <a:pt x="5889" y="2572"/>
                        <a:pt x="5883" y="2595"/>
                      </a:cubicBezTo>
                      <a:cubicBezTo>
                        <a:pt x="5883" y="2612"/>
                        <a:pt x="5863" y="2624"/>
                        <a:pt x="5837" y="2634"/>
                      </a:cubicBezTo>
                      <a:cubicBezTo>
                        <a:pt x="5811" y="2644"/>
                        <a:pt x="5778" y="2652"/>
                        <a:pt x="5753" y="2663"/>
                      </a:cubicBezTo>
                      <a:cubicBezTo>
                        <a:pt x="5726" y="2671"/>
                        <a:pt x="5696" y="2683"/>
                        <a:pt x="5677" y="2697"/>
                      </a:cubicBezTo>
                      <a:cubicBezTo>
                        <a:pt x="5658" y="2712"/>
                        <a:pt x="5649" y="2730"/>
                        <a:pt x="5661" y="2751"/>
                      </a:cubicBezTo>
                      <a:cubicBezTo>
                        <a:pt x="5649" y="2734"/>
                        <a:pt x="5635" y="2719"/>
                        <a:pt x="5619" y="2707"/>
                      </a:cubicBezTo>
                      <a:cubicBezTo>
                        <a:pt x="5604" y="2694"/>
                        <a:pt x="5587" y="2684"/>
                        <a:pt x="5568" y="2675"/>
                      </a:cubicBezTo>
                      <a:cubicBezTo>
                        <a:pt x="5544" y="2665"/>
                        <a:pt x="5514" y="2662"/>
                        <a:pt x="5490" y="2666"/>
                      </a:cubicBezTo>
                      <a:cubicBezTo>
                        <a:pt x="5465" y="2670"/>
                        <a:pt x="5445" y="2682"/>
                        <a:pt x="5439" y="2701"/>
                      </a:cubicBezTo>
                      <a:cubicBezTo>
                        <a:pt x="5433" y="2726"/>
                        <a:pt x="5420" y="2750"/>
                        <a:pt x="5405" y="2773"/>
                      </a:cubicBezTo>
                      <a:cubicBezTo>
                        <a:pt x="5389" y="2796"/>
                        <a:pt x="5371" y="2818"/>
                        <a:pt x="5352" y="2839"/>
                      </a:cubicBezTo>
                      <a:cubicBezTo>
                        <a:pt x="5325" y="2823"/>
                        <a:pt x="5298" y="2808"/>
                        <a:pt x="5272" y="2793"/>
                      </a:cubicBezTo>
                      <a:cubicBezTo>
                        <a:pt x="5246" y="2777"/>
                        <a:pt x="5220" y="2762"/>
                        <a:pt x="5192" y="2743"/>
                      </a:cubicBezTo>
                      <a:cubicBezTo>
                        <a:pt x="5192" y="2780"/>
                        <a:pt x="5124" y="2797"/>
                        <a:pt x="5075" y="2797"/>
                      </a:cubicBezTo>
                      <a:cubicBezTo>
                        <a:pt x="5019" y="2797"/>
                        <a:pt x="4976" y="2789"/>
                        <a:pt x="4921" y="2797"/>
                      </a:cubicBezTo>
                      <a:cubicBezTo>
                        <a:pt x="4890" y="2801"/>
                        <a:pt x="4863" y="2812"/>
                        <a:pt x="4840" y="2826"/>
                      </a:cubicBezTo>
                      <a:cubicBezTo>
                        <a:pt x="4817" y="2840"/>
                        <a:pt x="4797" y="2858"/>
                        <a:pt x="4779" y="2877"/>
                      </a:cubicBezTo>
                      <a:cubicBezTo>
                        <a:pt x="4757" y="2894"/>
                        <a:pt x="4739" y="2918"/>
                        <a:pt x="4733" y="2940"/>
                      </a:cubicBezTo>
                      <a:cubicBezTo>
                        <a:pt x="4728" y="2962"/>
                        <a:pt x="4735" y="2982"/>
                        <a:pt x="4766" y="2991"/>
                      </a:cubicBezTo>
                      <a:cubicBezTo>
                        <a:pt x="4825" y="3010"/>
                        <a:pt x="4877" y="3038"/>
                        <a:pt x="4917" y="3073"/>
                      </a:cubicBezTo>
                      <a:cubicBezTo>
                        <a:pt x="4956" y="3107"/>
                        <a:pt x="4982" y="3149"/>
                        <a:pt x="4988" y="3193"/>
                      </a:cubicBezTo>
                      <a:cubicBezTo>
                        <a:pt x="4936" y="3197"/>
                        <a:pt x="4884" y="3204"/>
                        <a:pt x="4831" y="3212"/>
                      </a:cubicBezTo>
                      <a:cubicBezTo>
                        <a:pt x="4779" y="3219"/>
                        <a:pt x="4726" y="3226"/>
                        <a:pt x="4674" y="3231"/>
                      </a:cubicBezTo>
                      <a:cubicBezTo>
                        <a:pt x="4649" y="3167"/>
                        <a:pt x="4563" y="3125"/>
                        <a:pt x="4470" y="3134"/>
                      </a:cubicBezTo>
                      <a:cubicBezTo>
                        <a:pt x="4378" y="3142"/>
                        <a:pt x="4304" y="3214"/>
                        <a:pt x="4341" y="3264"/>
                      </a:cubicBezTo>
                      <a:cubicBezTo>
                        <a:pt x="4285" y="3281"/>
                        <a:pt x="4248" y="3218"/>
                        <a:pt x="4248" y="3176"/>
                      </a:cubicBezTo>
                      <a:cubicBezTo>
                        <a:pt x="4248" y="3130"/>
                        <a:pt x="4248" y="3079"/>
                        <a:pt x="4186" y="3071"/>
                      </a:cubicBezTo>
                      <a:cubicBezTo>
                        <a:pt x="4186" y="3083"/>
                        <a:pt x="4186" y="3094"/>
                        <a:pt x="4185" y="3105"/>
                      </a:cubicBezTo>
                      <a:cubicBezTo>
                        <a:pt x="4183" y="3116"/>
                        <a:pt x="4180" y="3127"/>
                        <a:pt x="4174" y="3142"/>
                      </a:cubicBezTo>
                      <a:cubicBezTo>
                        <a:pt x="4146" y="3191"/>
                        <a:pt x="4126" y="3219"/>
                        <a:pt x="4113" y="3235"/>
                      </a:cubicBezTo>
                      <a:cubicBezTo>
                        <a:pt x="4100" y="3252"/>
                        <a:pt x="4094" y="3256"/>
                        <a:pt x="4094" y="3256"/>
                      </a:cubicBezTo>
                    </a:path>
                  </a:pathLst>
                </a:custGeom>
                <a:solidFill>
                  <a:srgbClr val="929292"/>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sp>
              <p:nvSpPr>
                <p:cNvPr id="209" name="Shape 3060">
                  <a:extLst>
                    <a:ext uri="{FF2B5EF4-FFF2-40B4-BE49-F238E27FC236}">
                      <a16:creationId xmlns:a16="http://schemas.microsoft.com/office/drawing/2014/main" id="{58681505-86D5-4976-9D71-7AE418F55195}"/>
                    </a:ext>
                  </a:extLst>
                </p:cNvPr>
                <p:cNvSpPr/>
                <p:nvPr/>
              </p:nvSpPr>
              <p:spPr>
                <a:xfrm>
                  <a:off x="1888727" y="1654073"/>
                  <a:ext cx="70750" cy="77689"/>
                </a:xfrm>
                <a:custGeom>
                  <a:avLst/>
                  <a:gdLst/>
                  <a:ahLst/>
                  <a:cxnLst>
                    <a:cxn ang="0">
                      <a:pos x="wd2" y="hd2"/>
                    </a:cxn>
                    <a:cxn ang="5400000">
                      <a:pos x="wd2" y="hd2"/>
                    </a:cxn>
                    <a:cxn ang="10800000">
                      <a:pos x="wd2" y="hd2"/>
                    </a:cxn>
                    <a:cxn ang="16200000">
                      <a:pos x="wd2" y="hd2"/>
                    </a:cxn>
                  </a:cxnLst>
                  <a:rect l="0" t="0" r="r" b="b"/>
                  <a:pathLst>
                    <a:path w="18820" h="20666" extrusionOk="0">
                      <a:moveTo>
                        <a:pt x="1125" y="13957"/>
                      </a:moveTo>
                      <a:cubicBezTo>
                        <a:pt x="1789" y="14622"/>
                        <a:pt x="2454" y="14954"/>
                        <a:pt x="3118" y="15619"/>
                      </a:cubicBezTo>
                      <a:cubicBezTo>
                        <a:pt x="3783" y="16283"/>
                        <a:pt x="4115" y="17446"/>
                        <a:pt x="3451" y="18111"/>
                      </a:cubicBezTo>
                      <a:cubicBezTo>
                        <a:pt x="2952" y="18443"/>
                        <a:pt x="2121" y="18776"/>
                        <a:pt x="2454" y="19108"/>
                      </a:cubicBezTo>
                      <a:cubicBezTo>
                        <a:pt x="2454" y="19440"/>
                        <a:pt x="2454" y="19440"/>
                        <a:pt x="2786" y="19440"/>
                      </a:cubicBezTo>
                      <a:cubicBezTo>
                        <a:pt x="4281" y="21268"/>
                        <a:pt x="6940" y="20770"/>
                        <a:pt x="8768" y="19773"/>
                      </a:cubicBezTo>
                      <a:cubicBezTo>
                        <a:pt x="10429" y="18610"/>
                        <a:pt x="12921" y="18111"/>
                        <a:pt x="15081" y="18776"/>
                      </a:cubicBezTo>
                      <a:cubicBezTo>
                        <a:pt x="15746" y="19108"/>
                        <a:pt x="16078" y="19440"/>
                        <a:pt x="16743" y="19440"/>
                      </a:cubicBezTo>
                      <a:cubicBezTo>
                        <a:pt x="17740" y="19440"/>
                        <a:pt x="18238" y="18443"/>
                        <a:pt x="18571" y="17446"/>
                      </a:cubicBezTo>
                      <a:cubicBezTo>
                        <a:pt x="18903" y="16616"/>
                        <a:pt x="18903" y="15951"/>
                        <a:pt x="18571" y="15286"/>
                      </a:cubicBezTo>
                      <a:cubicBezTo>
                        <a:pt x="18238" y="14954"/>
                        <a:pt x="17740" y="14954"/>
                        <a:pt x="17075" y="14622"/>
                      </a:cubicBezTo>
                      <a:cubicBezTo>
                        <a:pt x="15414" y="13957"/>
                        <a:pt x="15414" y="11465"/>
                        <a:pt x="15746" y="9305"/>
                      </a:cubicBezTo>
                      <a:cubicBezTo>
                        <a:pt x="14251" y="9970"/>
                        <a:pt x="12257" y="8640"/>
                        <a:pt x="12257" y="6979"/>
                      </a:cubicBezTo>
                      <a:cubicBezTo>
                        <a:pt x="12257" y="6148"/>
                        <a:pt x="12589" y="5483"/>
                        <a:pt x="12921" y="4819"/>
                      </a:cubicBezTo>
                      <a:cubicBezTo>
                        <a:pt x="13254" y="3157"/>
                        <a:pt x="12589" y="1330"/>
                        <a:pt x="10761" y="333"/>
                      </a:cubicBezTo>
                      <a:cubicBezTo>
                        <a:pt x="9100" y="-332"/>
                        <a:pt x="7272" y="0"/>
                        <a:pt x="6275" y="1330"/>
                      </a:cubicBezTo>
                      <a:cubicBezTo>
                        <a:pt x="4281" y="4819"/>
                        <a:pt x="-2697" y="8640"/>
                        <a:pt x="1125" y="13957"/>
                      </a:cubicBezTo>
                    </a:path>
                  </a:pathLst>
                </a:custGeom>
                <a:solidFill>
                  <a:srgbClr val="929292"/>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grpSp>
        </p:grpSp>
        <p:grpSp>
          <p:nvGrpSpPr>
            <p:cNvPr id="51" name="Group 3075">
              <a:extLst>
                <a:ext uri="{FF2B5EF4-FFF2-40B4-BE49-F238E27FC236}">
                  <a16:creationId xmlns:a16="http://schemas.microsoft.com/office/drawing/2014/main" id="{0576504F-408D-469B-BAAF-B16BDC798655}"/>
                </a:ext>
              </a:extLst>
            </p:cNvPr>
            <p:cNvGrpSpPr/>
            <p:nvPr/>
          </p:nvGrpSpPr>
          <p:grpSpPr>
            <a:xfrm>
              <a:off x="9952239" y="5916738"/>
              <a:ext cx="2356573" cy="1774942"/>
              <a:chOff x="0" y="0"/>
              <a:chExt cx="2356572" cy="1774940"/>
            </a:xfrm>
          </p:grpSpPr>
          <p:sp>
            <p:nvSpPr>
              <p:cNvPr id="130" name="Shape 3063">
                <a:extLst>
                  <a:ext uri="{FF2B5EF4-FFF2-40B4-BE49-F238E27FC236}">
                    <a16:creationId xmlns:a16="http://schemas.microsoft.com/office/drawing/2014/main" id="{5FA2E947-D70F-406A-8AE2-C429443C7960}"/>
                  </a:ext>
                </a:extLst>
              </p:cNvPr>
              <p:cNvSpPr/>
              <p:nvPr/>
            </p:nvSpPr>
            <p:spPr>
              <a:xfrm>
                <a:off x="1231704" y="46366"/>
                <a:ext cx="170428" cy="104093"/>
              </a:xfrm>
              <a:custGeom>
                <a:avLst/>
                <a:gdLst/>
                <a:ahLst/>
                <a:cxnLst>
                  <a:cxn ang="0">
                    <a:pos x="wd2" y="hd2"/>
                  </a:cxn>
                  <a:cxn ang="5400000">
                    <a:pos x="wd2" y="hd2"/>
                  </a:cxn>
                  <a:cxn ang="10800000">
                    <a:pos x="wd2" y="hd2"/>
                  </a:cxn>
                  <a:cxn ang="16200000">
                    <a:pos x="wd2" y="hd2"/>
                  </a:cxn>
                </a:cxnLst>
                <a:rect l="0" t="0" r="r" b="b"/>
                <a:pathLst>
                  <a:path w="20521" h="21260" extrusionOk="0">
                    <a:moveTo>
                      <a:pt x="3066" y="16702"/>
                    </a:moveTo>
                    <a:cubicBezTo>
                      <a:pt x="3215" y="17456"/>
                      <a:pt x="3215" y="18460"/>
                      <a:pt x="3365" y="19340"/>
                    </a:cubicBezTo>
                    <a:cubicBezTo>
                      <a:pt x="3365" y="19591"/>
                      <a:pt x="3365" y="20093"/>
                      <a:pt x="3514" y="20344"/>
                    </a:cubicBezTo>
                    <a:cubicBezTo>
                      <a:pt x="3739" y="20847"/>
                      <a:pt x="4038" y="20847"/>
                      <a:pt x="4337" y="21098"/>
                    </a:cubicBezTo>
                    <a:cubicBezTo>
                      <a:pt x="5308" y="21600"/>
                      <a:pt x="6280" y="20847"/>
                      <a:pt x="7027" y="20093"/>
                    </a:cubicBezTo>
                    <a:cubicBezTo>
                      <a:pt x="7849" y="19340"/>
                      <a:pt x="8373" y="18209"/>
                      <a:pt x="9344" y="17456"/>
                    </a:cubicBezTo>
                    <a:cubicBezTo>
                      <a:pt x="10316" y="16702"/>
                      <a:pt x="11213" y="16074"/>
                      <a:pt x="12334" y="15572"/>
                    </a:cubicBezTo>
                    <a:cubicBezTo>
                      <a:pt x="13231" y="14819"/>
                      <a:pt x="14202" y="14065"/>
                      <a:pt x="14651" y="12181"/>
                    </a:cubicBezTo>
                    <a:cubicBezTo>
                      <a:pt x="15024" y="10800"/>
                      <a:pt x="15024" y="9293"/>
                      <a:pt x="15622" y="8163"/>
                    </a:cubicBezTo>
                    <a:cubicBezTo>
                      <a:pt x="16220" y="7409"/>
                      <a:pt x="17042" y="7912"/>
                      <a:pt x="17790" y="7660"/>
                    </a:cubicBezTo>
                    <a:cubicBezTo>
                      <a:pt x="18911" y="7409"/>
                      <a:pt x="19509" y="5902"/>
                      <a:pt x="20182" y="4270"/>
                    </a:cubicBezTo>
                    <a:cubicBezTo>
                      <a:pt x="20331" y="3767"/>
                      <a:pt x="20630" y="3265"/>
                      <a:pt x="20481" y="2637"/>
                    </a:cubicBezTo>
                    <a:cubicBezTo>
                      <a:pt x="20331" y="1633"/>
                      <a:pt x="19733" y="1381"/>
                      <a:pt x="19060" y="1130"/>
                    </a:cubicBezTo>
                    <a:cubicBezTo>
                      <a:pt x="18164" y="879"/>
                      <a:pt x="17192" y="0"/>
                      <a:pt x="16071" y="0"/>
                    </a:cubicBezTo>
                    <a:cubicBezTo>
                      <a:pt x="15174" y="0"/>
                      <a:pt x="14053" y="1381"/>
                      <a:pt x="14202" y="3014"/>
                    </a:cubicBezTo>
                    <a:cubicBezTo>
                      <a:pt x="14202" y="3767"/>
                      <a:pt x="14651" y="4521"/>
                      <a:pt x="14352" y="5274"/>
                    </a:cubicBezTo>
                    <a:cubicBezTo>
                      <a:pt x="14202" y="5526"/>
                      <a:pt x="14053" y="5902"/>
                      <a:pt x="13903" y="5902"/>
                    </a:cubicBezTo>
                    <a:cubicBezTo>
                      <a:pt x="13231" y="6405"/>
                      <a:pt x="12483" y="6656"/>
                      <a:pt x="11736" y="6656"/>
                    </a:cubicBezTo>
                    <a:cubicBezTo>
                      <a:pt x="11362" y="6656"/>
                      <a:pt x="10914" y="6405"/>
                      <a:pt x="10615" y="6656"/>
                    </a:cubicBezTo>
                    <a:cubicBezTo>
                      <a:pt x="10316" y="7158"/>
                      <a:pt x="10465" y="8163"/>
                      <a:pt x="10615" y="8791"/>
                    </a:cubicBezTo>
                    <a:cubicBezTo>
                      <a:pt x="10764" y="9042"/>
                      <a:pt x="10764" y="9544"/>
                      <a:pt x="10764" y="9795"/>
                    </a:cubicBezTo>
                    <a:cubicBezTo>
                      <a:pt x="10764" y="10047"/>
                      <a:pt x="10615" y="10047"/>
                      <a:pt x="10465" y="10298"/>
                    </a:cubicBezTo>
                    <a:cubicBezTo>
                      <a:pt x="8223" y="11930"/>
                      <a:pt x="5607" y="11930"/>
                      <a:pt x="3365" y="10047"/>
                    </a:cubicBezTo>
                    <a:cubicBezTo>
                      <a:pt x="2917" y="9795"/>
                      <a:pt x="2618" y="9293"/>
                      <a:pt x="2169" y="9042"/>
                    </a:cubicBezTo>
                    <a:cubicBezTo>
                      <a:pt x="600" y="7912"/>
                      <a:pt x="-970" y="10298"/>
                      <a:pt x="749" y="11930"/>
                    </a:cubicBezTo>
                    <a:cubicBezTo>
                      <a:pt x="1347" y="12433"/>
                      <a:pt x="2169" y="12181"/>
                      <a:pt x="2767" y="13186"/>
                    </a:cubicBezTo>
                    <a:cubicBezTo>
                      <a:pt x="2917" y="14316"/>
                      <a:pt x="3066" y="15572"/>
                      <a:pt x="3066" y="16702"/>
                    </a:cubicBezTo>
                  </a:path>
                </a:pathLst>
              </a:custGeom>
              <a:solidFill>
                <a:srgbClr val="D6D6D6"/>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sp>
            <p:nvSpPr>
              <p:cNvPr id="131" name="Shape 3064">
                <a:extLst>
                  <a:ext uri="{FF2B5EF4-FFF2-40B4-BE49-F238E27FC236}">
                    <a16:creationId xmlns:a16="http://schemas.microsoft.com/office/drawing/2014/main" id="{B838FCA8-408F-4F84-8981-DFAE29095DD9}"/>
                  </a:ext>
                </a:extLst>
              </p:cNvPr>
              <p:cNvSpPr/>
              <p:nvPr/>
            </p:nvSpPr>
            <p:spPr>
              <a:xfrm>
                <a:off x="-1" y="302192"/>
                <a:ext cx="1405766" cy="1117184"/>
              </a:xfrm>
              <a:custGeom>
                <a:avLst/>
                <a:gdLst/>
                <a:ahLst/>
                <a:cxnLst>
                  <a:cxn ang="0">
                    <a:pos x="wd2" y="hd2"/>
                  </a:cxn>
                  <a:cxn ang="5400000">
                    <a:pos x="wd2" y="hd2"/>
                  </a:cxn>
                  <a:cxn ang="10800000">
                    <a:pos x="wd2" y="hd2"/>
                  </a:cxn>
                  <a:cxn ang="16200000">
                    <a:pos x="wd2" y="hd2"/>
                  </a:cxn>
                </a:cxnLst>
                <a:rect l="0" t="0" r="r" b="b"/>
                <a:pathLst>
                  <a:path w="21543" h="21539" extrusionOk="0">
                    <a:moveTo>
                      <a:pt x="6764" y="2104"/>
                    </a:moveTo>
                    <a:cubicBezTo>
                      <a:pt x="6584" y="1984"/>
                      <a:pt x="6347" y="2259"/>
                      <a:pt x="6404" y="2509"/>
                    </a:cubicBezTo>
                    <a:cubicBezTo>
                      <a:pt x="6101" y="2509"/>
                      <a:pt x="5911" y="2974"/>
                      <a:pt x="6044" y="3308"/>
                    </a:cubicBezTo>
                    <a:cubicBezTo>
                      <a:pt x="5987" y="3379"/>
                      <a:pt x="5930" y="3427"/>
                      <a:pt x="5864" y="3498"/>
                    </a:cubicBezTo>
                    <a:lnTo>
                      <a:pt x="6167" y="3880"/>
                    </a:lnTo>
                    <a:cubicBezTo>
                      <a:pt x="5949" y="3904"/>
                      <a:pt x="5750" y="3880"/>
                      <a:pt x="5532" y="3832"/>
                    </a:cubicBezTo>
                    <a:cubicBezTo>
                      <a:pt x="5627" y="3999"/>
                      <a:pt x="5608" y="4249"/>
                      <a:pt x="5514" y="4404"/>
                    </a:cubicBezTo>
                    <a:cubicBezTo>
                      <a:pt x="5371" y="4059"/>
                      <a:pt x="5049" y="3808"/>
                      <a:pt x="4737" y="3808"/>
                    </a:cubicBezTo>
                    <a:cubicBezTo>
                      <a:pt x="4737" y="4202"/>
                      <a:pt x="4756" y="4607"/>
                      <a:pt x="4775" y="5024"/>
                    </a:cubicBezTo>
                    <a:cubicBezTo>
                      <a:pt x="4699" y="5024"/>
                      <a:pt x="4614" y="5024"/>
                      <a:pt x="4538" y="5060"/>
                    </a:cubicBezTo>
                    <a:cubicBezTo>
                      <a:pt x="4452" y="5310"/>
                      <a:pt x="4358" y="5561"/>
                      <a:pt x="4272" y="5799"/>
                    </a:cubicBezTo>
                    <a:cubicBezTo>
                      <a:pt x="4197" y="5859"/>
                      <a:pt x="4083" y="5835"/>
                      <a:pt x="3998" y="5751"/>
                    </a:cubicBezTo>
                    <a:cubicBezTo>
                      <a:pt x="3903" y="6026"/>
                      <a:pt x="3657" y="6204"/>
                      <a:pt x="3420" y="6228"/>
                    </a:cubicBezTo>
                    <a:cubicBezTo>
                      <a:pt x="3183" y="6276"/>
                      <a:pt x="2946" y="6228"/>
                      <a:pt x="2709" y="6157"/>
                    </a:cubicBezTo>
                    <a:lnTo>
                      <a:pt x="2643" y="6610"/>
                    </a:lnTo>
                    <a:lnTo>
                      <a:pt x="1752" y="6681"/>
                    </a:lnTo>
                    <a:cubicBezTo>
                      <a:pt x="1658" y="6681"/>
                      <a:pt x="1535" y="6705"/>
                      <a:pt x="1440" y="6729"/>
                    </a:cubicBezTo>
                    <a:cubicBezTo>
                      <a:pt x="1241" y="6824"/>
                      <a:pt x="1061" y="7051"/>
                      <a:pt x="1042" y="7325"/>
                    </a:cubicBezTo>
                    <a:cubicBezTo>
                      <a:pt x="815" y="7408"/>
                      <a:pt x="597" y="7456"/>
                      <a:pt x="360" y="7528"/>
                    </a:cubicBezTo>
                    <a:cubicBezTo>
                      <a:pt x="322" y="7551"/>
                      <a:pt x="265" y="7551"/>
                      <a:pt x="246" y="7611"/>
                    </a:cubicBezTo>
                    <a:cubicBezTo>
                      <a:pt x="199" y="7659"/>
                      <a:pt x="180" y="7730"/>
                      <a:pt x="180" y="7778"/>
                    </a:cubicBezTo>
                    <a:cubicBezTo>
                      <a:pt x="142" y="8004"/>
                      <a:pt x="104" y="8255"/>
                      <a:pt x="66" y="8481"/>
                    </a:cubicBezTo>
                    <a:cubicBezTo>
                      <a:pt x="0" y="8886"/>
                      <a:pt x="-57" y="9328"/>
                      <a:pt x="104" y="9685"/>
                    </a:cubicBezTo>
                    <a:cubicBezTo>
                      <a:pt x="142" y="9781"/>
                      <a:pt x="199" y="9864"/>
                      <a:pt x="199" y="9959"/>
                    </a:cubicBezTo>
                    <a:cubicBezTo>
                      <a:pt x="199" y="10067"/>
                      <a:pt x="142" y="10126"/>
                      <a:pt x="123" y="10210"/>
                    </a:cubicBezTo>
                    <a:cubicBezTo>
                      <a:pt x="66" y="10484"/>
                      <a:pt x="379" y="10782"/>
                      <a:pt x="265" y="11056"/>
                    </a:cubicBezTo>
                    <a:cubicBezTo>
                      <a:pt x="227" y="11128"/>
                      <a:pt x="161" y="11187"/>
                      <a:pt x="123" y="11283"/>
                    </a:cubicBezTo>
                    <a:cubicBezTo>
                      <a:pt x="66" y="11461"/>
                      <a:pt x="170" y="11628"/>
                      <a:pt x="265" y="11807"/>
                    </a:cubicBezTo>
                    <a:cubicBezTo>
                      <a:pt x="369" y="11986"/>
                      <a:pt x="360" y="12260"/>
                      <a:pt x="227" y="12284"/>
                    </a:cubicBezTo>
                    <a:cubicBezTo>
                      <a:pt x="445" y="12308"/>
                      <a:pt x="559" y="12582"/>
                      <a:pt x="644" y="12832"/>
                    </a:cubicBezTo>
                    <a:cubicBezTo>
                      <a:pt x="843" y="13512"/>
                      <a:pt x="957" y="14227"/>
                      <a:pt x="976" y="14978"/>
                    </a:cubicBezTo>
                    <a:cubicBezTo>
                      <a:pt x="1260" y="15335"/>
                      <a:pt x="1260" y="15860"/>
                      <a:pt x="1260" y="16337"/>
                    </a:cubicBezTo>
                    <a:cubicBezTo>
                      <a:pt x="1080" y="16480"/>
                      <a:pt x="900" y="16635"/>
                      <a:pt x="720" y="16814"/>
                    </a:cubicBezTo>
                    <a:cubicBezTo>
                      <a:pt x="1014" y="17255"/>
                      <a:pt x="1392" y="17588"/>
                      <a:pt x="1828" y="17779"/>
                    </a:cubicBezTo>
                    <a:cubicBezTo>
                      <a:pt x="1932" y="17839"/>
                      <a:pt x="2056" y="17863"/>
                      <a:pt x="2150" y="17863"/>
                    </a:cubicBezTo>
                    <a:cubicBezTo>
                      <a:pt x="2510" y="17803"/>
                      <a:pt x="2804" y="17207"/>
                      <a:pt x="3126" y="17433"/>
                    </a:cubicBezTo>
                    <a:cubicBezTo>
                      <a:pt x="3069" y="17255"/>
                      <a:pt x="3221" y="17088"/>
                      <a:pt x="3344" y="17004"/>
                    </a:cubicBezTo>
                    <a:cubicBezTo>
                      <a:pt x="3638" y="16837"/>
                      <a:pt x="3979" y="16814"/>
                      <a:pt x="4272" y="16909"/>
                    </a:cubicBezTo>
                    <a:cubicBezTo>
                      <a:pt x="4538" y="16981"/>
                      <a:pt x="4794" y="17159"/>
                      <a:pt x="5049" y="17088"/>
                    </a:cubicBezTo>
                    <a:cubicBezTo>
                      <a:pt x="5315" y="17028"/>
                      <a:pt x="5532" y="16587"/>
                      <a:pt x="5315" y="16361"/>
                    </a:cubicBezTo>
                    <a:cubicBezTo>
                      <a:pt x="5532" y="15955"/>
                      <a:pt x="5968" y="15812"/>
                      <a:pt x="6300" y="15979"/>
                    </a:cubicBezTo>
                    <a:cubicBezTo>
                      <a:pt x="6423" y="15753"/>
                      <a:pt x="6622" y="15610"/>
                      <a:pt x="6840" y="15562"/>
                    </a:cubicBezTo>
                    <a:cubicBezTo>
                      <a:pt x="7238" y="15538"/>
                      <a:pt x="7617" y="15407"/>
                      <a:pt x="7996" y="15288"/>
                    </a:cubicBezTo>
                    <a:cubicBezTo>
                      <a:pt x="8214" y="15204"/>
                      <a:pt x="8412" y="15157"/>
                      <a:pt x="8611" y="15002"/>
                    </a:cubicBezTo>
                    <a:cubicBezTo>
                      <a:pt x="8649" y="15181"/>
                      <a:pt x="8848" y="15181"/>
                      <a:pt x="8990" y="15157"/>
                    </a:cubicBezTo>
                    <a:cubicBezTo>
                      <a:pt x="9426" y="15085"/>
                      <a:pt x="9881" y="15109"/>
                      <a:pt x="10298" y="15228"/>
                    </a:cubicBezTo>
                    <a:cubicBezTo>
                      <a:pt x="10478" y="15288"/>
                      <a:pt x="10696" y="15431"/>
                      <a:pt x="10639" y="15657"/>
                    </a:cubicBezTo>
                    <a:cubicBezTo>
                      <a:pt x="11037" y="15538"/>
                      <a:pt x="11472" y="16063"/>
                      <a:pt x="11397" y="16563"/>
                    </a:cubicBezTo>
                    <a:cubicBezTo>
                      <a:pt x="11548" y="16587"/>
                      <a:pt x="11652" y="16814"/>
                      <a:pt x="11690" y="17028"/>
                    </a:cubicBezTo>
                    <a:cubicBezTo>
                      <a:pt x="11728" y="17231"/>
                      <a:pt x="11747" y="17493"/>
                      <a:pt x="11889" y="17612"/>
                    </a:cubicBezTo>
                    <a:cubicBezTo>
                      <a:pt x="12031" y="17743"/>
                      <a:pt x="12287" y="17612"/>
                      <a:pt x="12230" y="17410"/>
                    </a:cubicBezTo>
                    <a:cubicBezTo>
                      <a:pt x="12164" y="17004"/>
                      <a:pt x="12505" y="16611"/>
                      <a:pt x="12827" y="16730"/>
                    </a:cubicBezTo>
                    <a:cubicBezTo>
                      <a:pt x="12780" y="16504"/>
                      <a:pt x="12922" y="16230"/>
                      <a:pt x="13121" y="16206"/>
                    </a:cubicBezTo>
                    <a:cubicBezTo>
                      <a:pt x="13263" y="16337"/>
                      <a:pt x="13244" y="16611"/>
                      <a:pt x="13159" y="16778"/>
                    </a:cubicBezTo>
                    <a:cubicBezTo>
                      <a:pt x="13083" y="16957"/>
                      <a:pt x="12960" y="17112"/>
                      <a:pt x="12884" y="17302"/>
                    </a:cubicBezTo>
                    <a:cubicBezTo>
                      <a:pt x="12761" y="17612"/>
                      <a:pt x="12827" y="18006"/>
                      <a:pt x="13026" y="18256"/>
                    </a:cubicBezTo>
                    <a:cubicBezTo>
                      <a:pt x="13083" y="18053"/>
                      <a:pt x="13121" y="17863"/>
                      <a:pt x="13102" y="17660"/>
                    </a:cubicBezTo>
                    <a:cubicBezTo>
                      <a:pt x="13178" y="17636"/>
                      <a:pt x="13263" y="17588"/>
                      <a:pt x="13301" y="17505"/>
                    </a:cubicBezTo>
                    <a:cubicBezTo>
                      <a:pt x="13443" y="17684"/>
                      <a:pt x="13481" y="17982"/>
                      <a:pt x="13377" y="18208"/>
                    </a:cubicBezTo>
                    <a:cubicBezTo>
                      <a:pt x="13538" y="18304"/>
                      <a:pt x="13642" y="18506"/>
                      <a:pt x="13680" y="18733"/>
                    </a:cubicBezTo>
                    <a:cubicBezTo>
                      <a:pt x="13775" y="18804"/>
                      <a:pt x="13812" y="18959"/>
                      <a:pt x="13841" y="19079"/>
                    </a:cubicBezTo>
                    <a:cubicBezTo>
                      <a:pt x="13898" y="19007"/>
                      <a:pt x="14002" y="19067"/>
                      <a:pt x="14040" y="19162"/>
                    </a:cubicBezTo>
                    <a:cubicBezTo>
                      <a:pt x="14087" y="19269"/>
                      <a:pt x="14078" y="19353"/>
                      <a:pt x="14078" y="19460"/>
                    </a:cubicBezTo>
                    <a:cubicBezTo>
                      <a:pt x="14097" y="19710"/>
                      <a:pt x="14191" y="19937"/>
                      <a:pt x="14334" y="20080"/>
                    </a:cubicBezTo>
                    <a:lnTo>
                      <a:pt x="14514" y="20235"/>
                    </a:lnTo>
                    <a:cubicBezTo>
                      <a:pt x="14608" y="20306"/>
                      <a:pt x="14731" y="20390"/>
                      <a:pt x="14826" y="20461"/>
                    </a:cubicBezTo>
                    <a:cubicBezTo>
                      <a:pt x="15110" y="20628"/>
                      <a:pt x="15404" y="20831"/>
                      <a:pt x="15688" y="21010"/>
                    </a:cubicBezTo>
                    <a:cubicBezTo>
                      <a:pt x="15726" y="21033"/>
                      <a:pt x="15764" y="21057"/>
                      <a:pt x="15802" y="21033"/>
                    </a:cubicBezTo>
                    <a:cubicBezTo>
                      <a:pt x="15840" y="21010"/>
                      <a:pt x="15868" y="20986"/>
                      <a:pt x="15906" y="20962"/>
                    </a:cubicBezTo>
                    <a:cubicBezTo>
                      <a:pt x="15982" y="20938"/>
                      <a:pt x="16039" y="21033"/>
                      <a:pt x="16105" y="21105"/>
                    </a:cubicBezTo>
                    <a:cubicBezTo>
                      <a:pt x="16200" y="21212"/>
                      <a:pt x="16380" y="21165"/>
                      <a:pt x="16456" y="21033"/>
                    </a:cubicBezTo>
                    <a:cubicBezTo>
                      <a:pt x="16560" y="20914"/>
                      <a:pt x="16598" y="20735"/>
                      <a:pt x="16636" y="20581"/>
                    </a:cubicBezTo>
                    <a:cubicBezTo>
                      <a:pt x="16939" y="20664"/>
                      <a:pt x="17195" y="20855"/>
                      <a:pt x="17356" y="21188"/>
                    </a:cubicBezTo>
                    <a:cubicBezTo>
                      <a:pt x="17375" y="21129"/>
                      <a:pt x="17412" y="21105"/>
                      <a:pt x="17431" y="21057"/>
                    </a:cubicBezTo>
                    <a:cubicBezTo>
                      <a:pt x="17431" y="21188"/>
                      <a:pt x="17450" y="21284"/>
                      <a:pt x="17498" y="21379"/>
                    </a:cubicBezTo>
                    <a:cubicBezTo>
                      <a:pt x="17536" y="21486"/>
                      <a:pt x="17630" y="21558"/>
                      <a:pt x="17735" y="21534"/>
                    </a:cubicBezTo>
                    <a:cubicBezTo>
                      <a:pt x="17754" y="21379"/>
                      <a:pt x="17791" y="21236"/>
                      <a:pt x="17810" y="21081"/>
                    </a:cubicBezTo>
                    <a:cubicBezTo>
                      <a:pt x="17810" y="21033"/>
                      <a:pt x="17829" y="21010"/>
                      <a:pt x="17829" y="20962"/>
                    </a:cubicBezTo>
                    <a:cubicBezTo>
                      <a:pt x="17886" y="20735"/>
                      <a:pt x="18066" y="20557"/>
                      <a:pt x="18246" y="20485"/>
                    </a:cubicBezTo>
                    <a:cubicBezTo>
                      <a:pt x="18426" y="20390"/>
                      <a:pt x="18625" y="20390"/>
                      <a:pt x="18824" y="20354"/>
                    </a:cubicBezTo>
                    <a:cubicBezTo>
                      <a:pt x="18900" y="20354"/>
                      <a:pt x="18985" y="20330"/>
                      <a:pt x="19061" y="20330"/>
                    </a:cubicBezTo>
                    <a:cubicBezTo>
                      <a:pt x="19203" y="20306"/>
                      <a:pt x="19364" y="20306"/>
                      <a:pt x="19497" y="20283"/>
                    </a:cubicBezTo>
                    <a:cubicBezTo>
                      <a:pt x="19572" y="20092"/>
                      <a:pt x="19648" y="19889"/>
                      <a:pt x="19696" y="19675"/>
                    </a:cubicBezTo>
                    <a:cubicBezTo>
                      <a:pt x="19667" y="19651"/>
                      <a:pt x="19610" y="19341"/>
                      <a:pt x="19544" y="19460"/>
                    </a:cubicBezTo>
                    <a:cubicBezTo>
                      <a:pt x="19478" y="19460"/>
                      <a:pt x="19459" y="19353"/>
                      <a:pt x="19478" y="19281"/>
                    </a:cubicBezTo>
                    <a:cubicBezTo>
                      <a:pt x="19497" y="19233"/>
                      <a:pt x="19544" y="19186"/>
                      <a:pt x="19563" y="19138"/>
                    </a:cubicBezTo>
                    <a:cubicBezTo>
                      <a:pt x="19677" y="18959"/>
                      <a:pt x="19743" y="18733"/>
                      <a:pt x="19781" y="18506"/>
                    </a:cubicBezTo>
                    <a:cubicBezTo>
                      <a:pt x="19781" y="18483"/>
                      <a:pt x="19800" y="18435"/>
                      <a:pt x="19781" y="18411"/>
                    </a:cubicBezTo>
                    <a:cubicBezTo>
                      <a:pt x="19781" y="18387"/>
                      <a:pt x="19762" y="18387"/>
                      <a:pt x="19743" y="18363"/>
                    </a:cubicBezTo>
                    <a:cubicBezTo>
                      <a:pt x="19696" y="18304"/>
                      <a:pt x="19762" y="18208"/>
                      <a:pt x="19800" y="18184"/>
                    </a:cubicBezTo>
                    <a:cubicBezTo>
                      <a:pt x="19838" y="18137"/>
                      <a:pt x="19914" y="18113"/>
                      <a:pt x="19914" y="18030"/>
                    </a:cubicBezTo>
                    <a:lnTo>
                      <a:pt x="19914" y="17910"/>
                    </a:lnTo>
                    <a:cubicBezTo>
                      <a:pt x="19914" y="17803"/>
                      <a:pt x="19999" y="17732"/>
                      <a:pt x="20037" y="17660"/>
                    </a:cubicBezTo>
                    <a:cubicBezTo>
                      <a:pt x="20094" y="17588"/>
                      <a:pt x="20141" y="17481"/>
                      <a:pt x="20094" y="17386"/>
                    </a:cubicBezTo>
                    <a:cubicBezTo>
                      <a:pt x="19980" y="17362"/>
                      <a:pt x="19914" y="17219"/>
                      <a:pt x="19895" y="17088"/>
                    </a:cubicBezTo>
                    <a:cubicBezTo>
                      <a:pt x="19876" y="16969"/>
                      <a:pt x="19914" y="16814"/>
                      <a:pt x="19961" y="16659"/>
                    </a:cubicBezTo>
                    <a:cubicBezTo>
                      <a:pt x="19961" y="16635"/>
                      <a:pt x="19961" y="16635"/>
                      <a:pt x="19980" y="16611"/>
                    </a:cubicBezTo>
                    <a:cubicBezTo>
                      <a:pt x="19999" y="16587"/>
                      <a:pt x="20018" y="16635"/>
                      <a:pt x="20037" y="16659"/>
                    </a:cubicBezTo>
                    <a:cubicBezTo>
                      <a:pt x="20094" y="16730"/>
                      <a:pt x="20179" y="16683"/>
                      <a:pt x="20236" y="16635"/>
                    </a:cubicBezTo>
                    <a:cubicBezTo>
                      <a:pt x="20292" y="16587"/>
                      <a:pt x="20378" y="16504"/>
                      <a:pt x="20435" y="16528"/>
                    </a:cubicBezTo>
                    <a:cubicBezTo>
                      <a:pt x="20472" y="16432"/>
                      <a:pt x="20529" y="16337"/>
                      <a:pt x="20596" y="16230"/>
                    </a:cubicBezTo>
                    <a:cubicBezTo>
                      <a:pt x="20577" y="16134"/>
                      <a:pt x="20491" y="16063"/>
                      <a:pt x="20472" y="15955"/>
                    </a:cubicBezTo>
                    <a:cubicBezTo>
                      <a:pt x="20615" y="15932"/>
                      <a:pt x="20757" y="15884"/>
                      <a:pt x="20870" y="15788"/>
                    </a:cubicBezTo>
                    <a:cubicBezTo>
                      <a:pt x="20994" y="15681"/>
                      <a:pt x="21050" y="15455"/>
                      <a:pt x="20994" y="15312"/>
                    </a:cubicBezTo>
                    <a:cubicBezTo>
                      <a:pt x="21230" y="14954"/>
                      <a:pt x="21069" y="14406"/>
                      <a:pt x="21230" y="13977"/>
                    </a:cubicBezTo>
                    <a:cubicBezTo>
                      <a:pt x="21306" y="13905"/>
                      <a:pt x="21391" y="13857"/>
                      <a:pt x="21467" y="13786"/>
                    </a:cubicBezTo>
                    <a:cubicBezTo>
                      <a:pt x="21410" y="13607"/>
                      <a:pt x="21448" y="13404"/>
                      <a:pt x="21543" y="13285"/>
                    </a:cubicBezTo>
                    <a:cubicBezTo>
                      <a:pt x="21486" y="13130"/>
                      <a:pt x="21467" y="12987"/>
                      <a:pt x="21467" y="12808"/>
                    </a:cubicBezTo>
                    <a:cubicBezTo>
                      <a:pt x="21467" y="12761"/>
                      <a:pt x="21467" y="12677"/>
                      <a:pt x="21448" y="12630"/>
                    </a:cubicBezTo>
                    <a:cubicBezTo>
                      <a:pt x="21429" y="12308"/>
                      <a:pt x="21410" y="12010"/>
                      <a:pt x="21391" y="11676"/>
                    </a:cubicBezTo>
                    <a:cubicBezTo>
                      <a:pt x="21354" y="11628"/>
                      <a:pt x="21287" y="11628"/>
                      <a:pt x="21230" y="11676"/>
                    </a:cubicBezTo>
                    <a:cubicBezTo>
                      <a:pt x="21155" y="11378"/>
                      <a:pt x="21107" y="11056"/>
                      <a:pt x="21126" y="10734"/>
                    </a:cubicBezTo>
                    <a:cubicBezTo>
                      <a:pt x="21126" y="10651"/>
                      <a:pt x="21155" y="10555"/>
                      <a:pt x="21107" y="10484"/>
                    </a:cubicBezTo>
                    <a:cubicBezTo>
                      <a:pt x="21088" y="10436"/>
                      <a:pt x="21031" y="10400"/>
                      <a:pt x="21012" y="10353"/>
                    </a:cubicBezTo>
                    <a:cubicBezTo>
                      <a:pt x="20814" y="10126"/>
                      <a:pt x="20927" y="9602"/>
                      <a:pt x="20709" y="9435"/>
                    </a:cubicBezTo>
                    <a:cubicBezTo>
                      <a:pt x="20652" y="9375"/>
                      <a:pt x="20596" y="9375"/>
                      <a:pt x="20529" y="9351"/>
                    </a:cubicBezTo>
                    <a:cubicBezTo>
                      <a:pt x="20236" y="9256"/>
                      <a:pt x="19999" y="8886"/>
                      <a:pt x="19980" y="8481"/>
                    </a:cubicBezTo>
                    <a:cubicBezTo>
                      <a:pt x="19838" y="8386"/>
                      <a:pt x="19677" y="8279"/>
                      <a:pt x="19544" y="8207"/>
                    </a:cubicBezTo>
                    <a:cubicBezTo>
                      <a:pt x="19364" y="8076"/>
                      <a:pt x="19184" y="7981"/>
                      <a:pt x="19061" y="7778"/>
                    </a:cubicBezTo>
                    <a:cubicBezTo>
                      <a:pt x="18947" y="7575"/>
                      <a:pt x="18881" y="7301"/>
                      <a:pt x="18985" y="7110"/>
                    </a:cubicBezTo>
                    <a:cubicBezTo>
                      <a:pt x="19004" y="7051"/>
                      <a:pt x="19042" y="7003"/>
                      <a:pt x="19042" y="6932"/>
                    </a:cubicBezTo>
                    <a:cubicBezTo>
                      <a:pt x="19042" y="6860"/>
                      <a:pt x="19023" y="6777"/>
                      <a:pt x="18985" y="6729"/>
                    </a:cubicBezTo>
                    <a:cubicBezTo>
                      <a:pt x="18862" y="6526"/>
                      <a:pt x="18682" y="6383"/>
                      <a:pt x="18483" y="6335"/>
                    </a:cubicBezTo>
                    <a:cubicBezTo>
                      <a:pt x="18568" y="6133"/>
                      <a:pt x="18331" y="5978"/>
                      <a:pt x="18170" y="5954"/>
                    </a:cubicBezTo>
                    <a:cubicBezTo>
                      <a:pt x="18009" y="5930"/>
                      <a:pt x="17772" y="5799"/>
                      <a:pt x="17829" y="5608"/>
                    </a:cubicBezTo>
                    <a:cubicBezTo>
                      <a:pt x="17517" y="5477"/>
                      <a:pt x="17375" y="5000"/>
                      <a:pt x="17270" y="4607"/>
                    </a:cubicBezTo>
                    <a:cubicBezTo>
                      <a:pt x="17138" y="3999"/>
                      <a:pt x="16996" y="3284"/>
                      <a:pt x="17299" y="2759"/>
                    </a:cubicBezTo>
                    <a:cubicBezTo>
                      <a:pt x="17214" y="2807"/>
                      <a:pt x="17138" y="2700"/>
                      <a:pt x="17119" y="2604"/>
                    </a:cubicBezTo>
                    <a:cubicBezTo>
                      <a:pt x="17100" y="2509"/>
                      <a:pt x="17071" y="2378"/>
                      <a:pt x="17015" y="2330"/>
                    </a:cubicBezTo>
                    <a:cubicBezTo>
                      <a:pt x="16977" y="2306"/>
                      <a:pt x="16920" y="2283"/>
                      <a:pt x="16882" y="2283"/>
                    </a:cubicBezTo>
                    <a:cubicBezTo>
                      <a:pt x="16702" y="2259"/>
                      <a:pt x="16522" y="2235"/>
                      <a:pt x="16361" y="2199"/>
                    </a:cubicBezTo>
                    <a:cubicBezTo>
                      <a:pt x="16124" y="1627"/>
                      <a:pt x="15982" y="983"/>
                      <a:pt x="16001" y="328"/>
                    </a:cubicBezTo>
                    <a:cubicBezTo>
                      <a:pt x="15906" y="208"/>
                      <a:pt x="15783" y="101"/>
                      <a:pt x="15669" y="53"/>
                    </a:cubicBezTo>
                    <a:cubicBezTo>
                      <a:pt x="15527" y="6"/>
                      <a:pt x="15366" y="53"/>
                      <a:pt x="15290" y="173"/>
                    </a:cubicBezTo>
                    <a:cubicBezTo>
                      <a:pt x="15148" y="423"/>
                      <a:pt x="15347" y="852"/>
                      <a:pt x="15186" y="1102"/>
                    </a:cubicBezTo>
                    <a:cubicBezTo>
                      <a:pt x="15129" y="1198"/>
                      <a:pt x="15025" y="1281"/>
                      <a:pt x="15054" y="1377"/>
                    </a:cubicBezTo>
                    <a:cubicBezTo>
                      <a:pt x="15054" y="1448"/>
                      <a:pt x="15110" y="1484"/>
                      <a:pt x="15129" y="1555"/>
                    </a:cubicBezTo>
                    <a:cubicBezTo>
                      <a:pt x="15186" y="1675"/>
                      <a:pt x="15110" y="1830"/>
                      <a:pt x="15091" y="1949"/>
                    </a:cubicBezTo>
                    <a:cubicBezTo>
                      <a:pt x="15054" y="2080"/>
                      <a:pt x="15110" y="2283"/>
                      <a:pt x="15205" y="2259"/>
                    </a:cubicBezTo>
                    <a:cubicBezTo>
                      <a:pt x="15025" y="2533"/>
                      <a:pt x="14949" y="2902"/>
                      <a:pt x="15006" y="3224"/>
                    </a:cubicBezTo>
                    <a:cubicBezTo>
                      <a:pt x="15110" y="3260"/>
                      <a:pt x="15091" y="3451"/>
                      <a:pt x="15054" y="3582"/>
                    </a:cubicBezTo>
                    <a:cubicBezTo>
                      <a:pt x="14949" y="3856"/>
                      <a:pt x="14855" y="4130"/>
                      <a:pt x="14769" y="4404"/>
                    </a:cubicBezTo>
                    <a:cubicBezTo>
                      <a:pt x="14731" y="4524"/>
                      <a:pt x="14675" y="4679"/>
                      <a:pt x="14570" y="4750"/>
                    </a:cubicBezTo>
                    <a:cubicBezTo>
                      <a:pt x="14428" y="4881"/>
                      <a:pt x="14220" y="4810"/>
                      <a:pt x="14097" y="4655"/>
                    </a:cubicBezTo>
                    <a:cubicBezTo>
                      <a:pt x="13983" y="4500"/>
                      <a:pt x="13917" y="4285"/>
                      <a:pt x="13917" y="4059"/>
                    </a:cubicBezTo>
                    <a:cubicBezTo>
                      <a:pt x="13860" y="3928"/>
                      <a:pt x="13699" y="3904"/>
                      <a:pt x="13576" y="3951"/>
                    </a:cubicBezTo>
                    <a:cubicBezTo>
                      <a:pt x="13462" y="3975"/>
                      <a:pt x="13320" y="4059"/>
                      <a:pt x="13197" y="3999"/>
                    </a:cubicBezTo>
                    <a:cubicBezTo>
                      <a:pt x="13083" y="3951"/>
                      <a:pt x="13026" y="3701"/>
                      <a:pt x="13140" y="3630"/>
                    </a:cubicBezTo>
                    <a:cubicBezTo>
                      <a:pt x="13064" y="3475"/>
                      <a:pt x="12922" y="3403"/>
                      <a:pt x="12761" y="3427"/>
                    </a:cubicBezTo>
                    <a:cubicBezTo>
                      <a:pt x="12685" y="3403"/>
                      <a:pt x="12562" y="3332"/>
                      <a:pt x="12543" y="3224"/>
                    </a:cubicBezTo>
                    <a:cubicBezTo>
                      <a:pt x="12505" y="3332"/>
                      <a:pt x="12382" y="3332"/>
                      <a:pt x="12287" y="3284"/>
                    </a:cubicBezTo>
                    <a:cubicBezTo>
                      <a:pt x="11965" y="3105"/>
                      <a:pt x="11728" y="2724"/>
                      <a:pt x="11652" y="2306"/>
                    </a:cubicBezTo>
                    <a:cubicBezTo>
                      <a:pt x="11766" y="2104"/>
                      <a:pt x="12012" y="2128"/>
                      <a:pt x="12183" y="2199"/>
                    </a:cubicBezTo>
                    <a:cubicBezTo>
                      <a:pt x="12363" y="2283"/>
                      <a:pt x="12581" y="2378"/>
                      <a:pt x="12761" y="2283"/>
                    </a:cubicBezTo>
                    <a:cubicBezTo>
                      <a:pt x="12704" y="2151"/>
                      <a:pt x="12581" y="2080"/>
                      <a:pt x="12467" y="2104"/>
                    </a:cubicBezTo>
                    <a:cubicBezTo>
                      <a:pt x="12429" y="1949"/>
                      <a:pt x="12401" y="1806"/>
                      <a:pt x="12363" y="1627"/>
                    </a:cubicBezTo>
                    <a:cubicBezTo>
                      <a:pt x="12363" y="1579"/>
                      <a:pt x="12344" y="1532"/>
                      <a:pt x="12363" y="1508"/>
                    </a:cubicBezTo>
                    <a:cubicBezTo>
                      <a:pt x="12382" y="1448"/>
                      <a:pt x="12448" y="1424"/>
                      <a:pt x="12486" y="1377"/>
                    </a:cubicBezTo>
                    <a:cubicBezTo>
                      <a:pt x="12562" y="1281"/>
                      <a:pt x="12543" y="1126"/>
                      <a:pt x="12505" y="983"/>
                    </a:cubicBezTo>
                    <a:cubicBezTo>
                      <a:pt x="12429" y="757"/>
                      <a:pt x="12363" y="530"/>
                      <a:pt x="12287" y="304"/>
                    </a:cubicBezTo>
                    <a:cubicBezTo>
                      <a:pt x="12268" y="256"/>
                      <a:pt x="12268" y="232"/>
                      <a:pt x="12230" y="208"/>
                    </a:cubicBezTo>
                    <a:cubicBezTo>
                      <a:pt x="12183" y="173"/>
                      <a:pt x="12145" y="173"/>
                      <a:pt x="12107" y="208"/>
                    </a:cubicBezTo>
                    <a:cubicBezTo>
                      <a:pt x="11908" y="280"/>
                      <a:pt x="11728" y="459"/>
                      <a:pt x="11652" y="709"/>
                    </a:cubicBezTo>
                    <a:cubicBezTo>
                      <a:pt x="11634" y="757"/>
                      <a:pt x="11615" y="828"/>
                      <a:pt x="11567" y="852"/>
                    </a:cubicBezTo>
                    <a:cubicBezTo>
                      <a:pt x="11529" y="876"/>
                      <a:pt x="11472" y="852"/>
                      <a:pt x="11435" y="852"/>
                    </a:cubicBezTo>
                    <a:cubicBezTo>
                      <a:pt x="11150" y="733"/>
                      <a:pt x="10914" y="554"/>
                      <a:pt x="10677" y="328"/>
                    </a:cubicBezTo>
                    <a:cubicBezTo>
                      <a:pt x="10535" y="208"/>
                      <a:pt x="10336" y="53"/>
                      <a:pt x="10241" y="232"/>
                    </a:cubicBezTo>
                    <a:cubicBezTo>
                      <a:pt x="10080" y="-42"/>
                      <a:pt x="9739" y="-18"/>
                      <a:pt x="9483" y="30"/>
                    </a:cubicBezTo>
                    <a:cubicBezTo>
                      <a:pt x="9426" y="53"/>
                      <a:pt x="9341" y="53"/>
                      <a:pt x="9284" y="101"/>
                    </a:cubicBezTo>
                    <a:cubicBezTo>
                      <a:pt x="9227" y="149"/>
                      <a:pt x="9208" y="256"/>
                      <a:pt x="9227" y="328"/>
                    </a:cubicBezTo>
                    <a:cubicBezTo>
                      <a:pt x="9388" y="304"/>
                      <a:pt x="9540" y="304"/>
                      <a:pt x="9682" y="351"/>
                    </a:cubicBezTo>
                    <a:cubicBezTo>
                      <a:pt x="9824" y="423"/>
                      <a:pt x="9938" y="602"/>
                      <a:pt x="9919" y="804"/>
                    </a:cubicBezTo>
                    <a:cubicBezTo>
                      <a:pt x="9701" y="804"/>
                      <a:pt x="9464" y="828"/>
                      <a:pt x="9246" y="828"/>
                    </a:cubicBezTo>
                    <a:cubicBezTo>
                      <a:pt x="9208" y="828"/>
                      <a:pt x="9142" y="828"/>
                      <a:pt x="9104" y="852"/>
                    </a:cubicBezTo>
                    <a:cubicBezTo>
                      <a:pt x="8990" y="924"/>
                      <a:pt x="8971" y="1114"/>
                      <a:pt x="8905" y="1233"/>
                    </a:cubicBezTo>
                    <a:cubicBezTo>
                      <a:pt x="8848" y="1365"/>
                      <a:pt x="8649" y="1424"/>
                      <a:pt x="8611" y="1281"/>
                    </a:cubicBezTo>
                    <a:cubicBezTo>
                      <a:pt x="8574" y="1305"/>
                      <a:pt x="8574" y="1377"/>
                      <a:pt x="8611" y="1424"/>
                    </a:cubicBezTo>
                    <a:cubicBezTo>
                      <a:pt x="8649" y="1484"/>
                      <a:pt x="8687" y="1508"/>
                      <a:pt x="8706" y="1555"/>
                    </a:cubicBezTo>
                    <a:cubicBezTo>
                      <a:pt x="8744" y="1675"/>
                      <a:pt x="8574" y="1734"/>
                      <a:pt x="8507" y="1830"/>
                    </a:cubicBezTo>
                    <a:cubicBezTo>
                      <a:pt x="8412" y="2008"/>
                      <a:pt x="8574" y="2283"/>
                      <a:pt x="8469" y="2449"/>
                    </a:cubicBezTo>
                    <a:cubicBezTo>
                      <a:pt x="8431" y="2533"/>
                      <a:pt x="8356" y="2533"/>
                      <a:pt x="8270" y="2581"/>
                    </a:cubicBezTo>
                    <a:cubicBezTo>
                      <a:pt x="8214" y="2628"/>
                      <a:pt x="8157" y="2700"/>
                      <a:pt x="8195" y="2783"/>
                    </a:cubicBezTo>
                    <a:cubicBezTo>
                      <a:pt x="8052" y="2879"/>
                      <a:pt x="7910" y="2652"/>
                      <a:pt x="7816" y="2473"/>
                    </a:cubicBezTo>
                    <a:cubicBezTo>
                      <a:pt x="7598" y="2128"/>
                      <a:pt x="7200" y="2032"/>
                      <a:pt x="6859" y="1949"/>
                    </a:cubicBezTo>
                    <a:cubicBezTo>
                      <a:pt x="7020" y="2008"/>
                      <a:pt x="6840" y="2151"/>
                      <a:pt x="6764" y="2104"/>
                    </a:cubicBezTo>
                    <a:close/>
                    <a:moveTo>
                      <a:pt x="19696" y="19639"/>
                    </a:moveTo>
                    <a:cubicBezTo>
                      <a:pt x="19696" y="19663"/>
                      <a:pt x="19696" y="19675"/>
                      <a:pt x="19696" y="19675"/>
                    </a:cubicBezTo>
                    <a:cubicBezTo>
                      <a:pt x="19696" y="19663"/>
                      <a:pt x="19696" y="19651"/>
                      <a:pt x="19696" y="19639"/>
                    </a:cubicBezTo>
                    <a:close/>
                  </a:path>
                </a:pathLst>
              </a:custGeom>
              <a:solidFill>
                <a:srgbClr val="D6D6D6"/>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sp>
            <p:nvSpPr>
              <p:cNvPr id="132" name="Shape 3065">
                <a:extLst>
                  <a:ext uri="{FF2B5EF4-FFF2-40B4-BE49-F238E27FC236}">
                    <a16:creationId xmlns:a16="http://schemas.microsoft.com/office/drawing/2014/main" id="{D715A6E3-7BAA-40A7-8194-4F13A8C161B3}"/>
                  </a:ext>
                </a:extLst>
              </p:cNvPr>
              <p:cNvSpPr/>
              <p:nvPr/>
            </p:nvSpPr>
            <p:spPr>
              <a:xfrm>
                <a:off x="1209537" y="1423719"/>
                <a:ext cx="30161" cy="44686"/>
              </a:xfrm>
              <a:custGeom>
                <a:avLst/>
                <a:gdLst/>
                <a:ahLst/>
                <a:cxnLst>
                  <a:cxn ang="0">
                    <a:pos x="wd2" y="hd2"/>
                  </a:cxn>
                  <a:cxn ang="5400000">
                    <a:pos x="wd2" y="hd2"/>
                  </a:cxn>
                  <a:cxn ang="10800000">
                    <a:pos x="wd2" y="hd2"/>
                  </a:cxn>
                  <a:cxn ang="16200000">
                    <a:pos x="wd2" y="hd2"/>
                  </a:cxn>
                </a:cxnLst>
                <a:rect l="0" t="0" r="r" b="b"/>
                <a:pathLst>
                  <a:path w="18696" h="21098" extrusionOk="0">
                    <a:moveTo>
                      <a:pt x="496" y="15470"/>
                    </a:moveTo>
                    <a:cubicBezTo>
                      <a:pt x="2012" y="18973"/>
                      <a:pt x="7317" y="21600"/>
                      <a:pt x="12243" y="21016"/>
                    </a:cubicBezTo>
                    <a:cubicBezTo>
                      <a:pt x="17169" y="19557"/>
                      <a:pt x="20201" y="15470"/>
                      <a:pt x="17927" y="11676"/>
                    </a:cubicBezTo>
                    <a:cubicBezTo>
                      <a:pt x="14517" y="9341"/>
                      <a:pt x="9212" y="9924"/>
                      <a:pt x="5801" y="7297"/>
                    </a:cubicBezTo>
                    <a:cubicBezTo>
                      <a:pt x="3527" y="5546"/>
                      <a:pt x="4285" y="2627"/>
                      <a:pt x="4285" y="0"/>
                    </a:cubicBezTo>
                    <a:cubicBezTo>
                      <a:pt x="-1020" y="1751"/>
                      <a:pt x="-1399" y="8465"/>
                      <a:pt x="3148" y="10800"/>
                    </a:cubicBezTo>
                    <a:cubicBezTo>
                      <a:pt x="2012" y="11968"/>
                      <a:pt x="1254" y="13719"/>
                      <a:pt x="496" y="15470"/>
                    </a:cubicBezTo>
                  </a:path>
                </a:pathLst>
              </a:custGeom>
              <a:solidFill>
                <a:srgbClr val="A9A9A9"/>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sp>
            <p:nvSpPr>
              <p:cNvPr id="133" name="Shape 3066">
                <a:extLst>
                  <a:ext uri="{FF2B5EF4-FFF2-40B4-BE49-F238E27FC236}">
                    <a16:creationId xmlns:a16="http://schemas.microsoft.com/office/drawing/2014/main" id="{BFA78F4A-8824-45C1-9812-81ED90F990D2}"/>
                  </a:ext>
                </a:extLst>
              </p:cNvPr>
              <p:cNvSpPr/>
              <p:nvPr/>
            </p:nvSpPr>
            <p:spPr>
              <a:xfrm>
                <a:off x="1091078" y="1472813"/>
                <a:ext cx="144308" cy="157577"/>
              </a:xfrm>
              <a:custGeom>
                <a:avLst/>
                <a:gdLst/>
                <a:ahLst/>
                <a:cxnLst>
                  <a:cxn ang="0">
                    <a:pos x="wd2" y="hd2"/>
                  </a:cxn>
                  <a:cxn ang="5400000">
                    <a:pos x="wd2" y="hd2"/>
                  </a:cxn>
                  <a:cxn ang="10800000">
                    <a:pos x="wd2" y="hd2"/>
                  </a:cxn>
                  <a:cxn ang="16200000">
                    <a:pos x="wd2" y="hd2"/>
                  </a:cxn>
                </a:cxnLst>
                <a:rect l="0" t="0" r="r" b="b"/>
                <a:pathLst>
                  <a:path w="21253" h="21600" extrusionOk="0">
                    <a:moveTo>
                      <a:pt x="3578" y="844"/>
                    </a:moveTo>
                    <a:cubicBezTo>
                      <a:pt x="3031" y="506"/>
                      <a:pt x="2302" y="0"/>
                      <a:pt x="1482" y="0"/>
                    </a:cubicBezTo>
                    <a:cubicBezTo>
                      <a:pt x="752" y="0"/>
                      <a:pt x="-159" y="506"/>
                      <a:pt x="23" y="1266"/>
                    </a:cubicBezTo>
                    <a:cubicBezTo>
                      <a:pt x="206" y="2109"/>
                      <a:pt x="1482" y="2616"/>
                      <a:pt x="1299" y="3544"/>
                    </a:cubicBezTo>
                    <a:cubicBezTo>
                      <a:pt x="1937" y="3375"/>
                      <a:pt x="2666" y="3881"/>
                      <a:pt x="2849" y="4388"/>
                    </a:cubicBezTo>
                    <a:cubicBezTo>
                      <a:pt x="3031" y="4978"/>
                      <a:pt x="2666" y="5653"/>
                      <a:pt x="2119" y="5991"/>
                    </a:cubicBezTo>
                    <a:cubicBezTo>
                      <a:pt x="3851" y="9028"/>
                      <a:pt x="4945" y="12572"/>
                      <a:pt x="5127" y="16116"/>
                    </a:cubicBezTo>
                    <a:cubicBezTo>
                      <a:pt x="5947" y="15356"/>
                      <a:pt x="7314" y="15947"/>
                      <a:pt x="7861" y="16791"/>
                    </a:cubicBezTo>
                    <a:cubicBezTo>
                      <a:pt x="8499" y="17719"/>
                      <a:pt x="8408" y="18816"/>
                      <a:pt x="8590" y="19659"/>
                    </a:cubicBezTo>
                    <a:cubicBezTo>
                      <a:pt x="8773" y="20587"/>
                      <a:pt x="9775" y="21600"/>
                      <a:pt x="10869" y="21600"/>
                    </a:cubicBezTo>
                    <a:cubicBezTo>
                      <a:pt x="11416" y="21600"/>
                      <a:pt x="12054" y="21262"/>
                      <a:pt x="12418" y="20841"/>
                    </a:cubicBezTo>
                    <a:cubicBezTo>
                      <a:pt x="13603" y="20166"/>
                      <a:pt x="14697" y="19238"/>
                      <a:pt x="15699" y="18563"/>
                    </a:cubicBezTo>
                    <a:cubicBezTo>
                      <a:pt x="17431" y="17297"/>
                      <a:pt x="19254" y="15947"/>
                      <a:pt x="20074" y="14006"/>
                    </a:cubicBezTo>
                    <a:cubicBezTo>
                      <a:pt x="20985" y="11644"/>
                      <a:pt x="19892" y="8859"/>
                      <a:pt x="20803" y="6497"/>
                    </a:cubicBezTo>
                    <a:cubicBezTo>
                      <a:pt x="20985" y="5822"/>
                      <a:pt x="21441" y="5147"/>
                      <a:pt x="21168" y="4388"/>
                    </a:cubicBezTo>
                    <a:cubicBezTo>
                      <a:pt x="20803" y="3712"/>
                      <a:pt x="19892" y="3375"/>
                      <a:pt x="18889" y="3206"/>
                    </a:cubicBezTo>
                    <a:cubicBezTo>
                      <a:pt x="17157" y="2784"/>
                      <a:pt x="15517" y="2447"/>
                      <a:pt x="13968" y="2278"/>
                    </a:cubicBezTo>
                    <a:cubicBezTo>
                      <a:pt x="13785" y="2278"/>
                      <a:pt x="13330" y="2109"/>
                      <a:pt x="13147" y="2278"/>
                    </a:cubicBezTo>
                    <a:cubicBezTo>
                      <a:pt x="12418" y="2447"/>
                      <a:pt x="12054" y="3544"/>
                      <a:pt x="11233" y="3712"/>
                    </a:cubicBezTo>
                    <a:cubicBezTo>
                      <a:pt x="10322" y="4050"/>
                      <a:pt x="9593" y="2953"/>
                      <a:pt x="8773" y="2447"/>
                    </a:cubicBezTo>
                    <a:cubicBezTo>
                      <a:pt x="7223" y="1434"/>
                      <a:pt x="5309" y="1941"/>
                      <a:pt x="3578" y="844"/>
                    </a:cubicBezTo>
                  </a:path>
                </a:pathLst>
              </a:custGeom>
              <a:solidFill>
                <a:srgbClr val="D6D6D6"/>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sp>
            <p:nvSpPr>
              <p:cNvPr id="134" name="Shape 3067">
                <a:extLst>
                  <a:ext uri="{FF2B5EF4-FFF2-40B4-BE49-F238E27FC236}">
                    <a16:creationId xmlns:a16="http://schemas.microsoft.com/office/drawing/2014/main" id="{AA88788C-EB58-4B76-A5D6-F0E3F099BC5F}"/>
                  </a:ext>
                </a:extLst>
              </p:cNvPr>
              <p:cNvSpPr/>
              <p:nvPr/>
            </p:nvSpPr>
            <p:spPr>
              <a:xfrm>
                <a:off x="2090968" y="1214824"/>
                <a:ext cx="209393" cy="335397"/>
              </a:xfrm>
              <a:custGeom>
                <a:avLst/>
                <a:gdLst/>
                <a:ahLst/>
                <a:cxnLst>
                  <a:cxn ang="0">
                    <a:pos x="wd2" y="hd2"/>
                  </a:cxn>
                  <a:cxn ang="5400000">
                    <a:pos x="wd2" y="hd2"/>
                  </a:cxn>
                  <a:cxn ang="10800000">
                    <a:pos x="wd2" y="hd2"/>
                  </a:cxn>
                  <a:cxn ang="16200000">
                    <a:pos x="wd2" y="hd2"/>
                  </a:cxn>
                </a:cxnLst>
                <a:rect l="0" t="0" r="r" b="b"/>
                <a:pathLst>
                  <a:path w="21322" h="20788" extrusionOk="0">
                    <a:moveTo>
                      <a:pt x="4926" y="3921"/>
                    </a:moveTo>
                    <a:cubicBezTo>
                      <a:pt x="4926" y="4190"/>
                      <a:pt x="4926" y="4497"/>
                      <a:pt x="5305" y="4651"/>
                    </a:cubicBezTo>
                    <a:cubicBezTo>
                      <a:pt x="5558" y="4728"/>
                      <a:pt x="5811" y="4728"/>
                      <a:pt x="5937" y="4882"/>
                    </a:cubicBezTo>
                    <a:cubicBezTo>
                      <a:pt x="6253" y="5074"/>
                      <a:pt x="6253" y="5228"/>
                      <a:pt x="6253" y="5381"/>
                    </a:cubicBezTo>
                    <a:cubicBezTo>
                      <a:pt x="6379" y="5881"/>
                      <a:pt x="6884" y="6304"/>
                      <a:pt x="7011" y="6765"/>
                    </a:cubicBezTo>
                    <a:cubicBezTo>
                      <a:pt x="7137" y="7265"/>
                      <a:pt x="7263" y="7803"/>
                      <a:pt x="6632" y="8110"/>
                    </a:cubicBezTo>
                    <a:cubicBezTo>
                      <a:pt x="7705" y="8110"/>
                      <a:pt x="7958" y="8994"/>
                      <a:pt x="7832" y="9571"/>
                    </a:cubicBezTo>
                    <a:cubicBezTo>
                      <a:pt x="7705" y="10224"/>
                      <a:pt x="7579" y="10801"/>
                      <a:pt x="7389" y="11339"/>
                    </a:cubicBezTo>
                    <a:cubicBezTo>
                      <a:pt x="6632" y="11108"/>
                      <a:pt x="5558" y="11492"/>
                      <a:pt x="5305" y="12069"/>
                    </a:cubicBezTo>
                    <a:cubicBezTo>
                      <a:pt x="5053" y="12645"/>
                      <a:pt x="5179" y="13183"/>
                      <a:pt x="5305" y="13760"/>
                    </a:cubicBezTo>
                    <a:cubicBezTo>
                      <a:pt x="6758" y="13683"/>
                      <a:pt x="8211" y="14260"/>
                      <a:pt x="8716" y="15067"/>
                    </a:cubicBezTo>
                    <a:cubicBezTo>
                      <a:pt x="9411" y="15874"/>
                      <a:pt x="9284" y="16835"/>
                      <a:pt x="8589" y="17642"/>
                    </a:cubicBezTo>
                    <a:cubicBezTo>
                      <a:pt x="8211" y="18295"/>
                      <a:pt x="7389" y="18833"/>
                      <a:pt x="7389" y="19564"/>
                    </a:cubicBezTo>
                    <a:cubicBezTo>
                      <a:pt x="7389" y="20294"/>
                      <a:pt x="8463" y="21024"/>
                      <a:pt x="9537" y="20717"/>
                    </a:cubicBezTo>
                    <a:cubicBezTo>
                      <a:pt x="10989" y="20217"/>
                      <a:pt x="9789" y="18526"/>
                      <a:pt x="11116" y="18026"/>
                    </a:cubicBezTo>
                    <a:cubicBezTo>
                      <a:pt x="11684" y="18218"/>
                      <a:pt x="12316" y="17911"/>
                      <a:pt x="12442" y="17565"/>
                    </a:cubicBezTo>
                    <a:cubicBezTo>
                      <a:pt x="12568" y="17257"/>
                      <a:pt x="12442" y="16835"/>
                      <a:pt x="12442" y="16527"/>
                    </a:cubicBezTo>
                    <a:cubicBezTo>
                      <a:pt x="13516" y="16604"/>
                      <a:pt x="14716" y="16297"/>
                      <a:pt x="15347" y="15797"/>
                    </a:cubicBezTo>
                    <a:cubicBezTo>
                      <a:pt x="16042" y="15336"/>
                      <a:pt x="15916" y="14413"/>
                      <a:pt x="15095" y="13991"/>
                    </a:cubicBezTo>
                    <a:cubicBezTo>
                      <a:pt x="14716" y="13760"/>
                      <a:pt x="14021" y="13452"/>
                      <a:pt x="14274" y="13183"/>
                    </a:cubicBezTo>
                    <a:cubicBezTo>
                      <a:pt x="14589" y="13030"/>
                      <a:pt x="14968" y="13107"/>
                      <a:pt x="15347" y="13030"/>
                    </a:cubicBezTo>
                    <a:cubicBezTo>
                      <a:pt x="16295" y="12953"/>
                      <a:pt x="16674" y="12146"/>
                      <a:pt x="17495" y="12223"/>
                    </a:cubicBezTo>
                    <a:cubicBezTo>
                      <a:pt x="17747" y="12223"/>
                      <a:pt x="18000" y="12415"/>
                      <a:pt x="18253" y="12415"/>
                    </a:cubicBezTo>
                    <a:cubicBezTo>
                      <a:pt x="19200" y="12492"/>
                      <a:pt x="19768" y="11838"/>
                      <a:pt x="19895" y="11262"/>
                    </a:cubicBezTo>
                    <a:cubicBezTo>
                      <a:pt x="19579" y="11185"/>
                      <a:pt x="19326" y="11185"/>
                      <a:pt x="19074" y="11108"/>
                    </a:cubicBezTo>
                    <a:cubicBezTo>
                      <a:pt x="18695" y="10801"/>
                      <a:pt x="19516" y="10378"/>
                      <a:pt x="20147" y="10224"/>
                    </a:cubicBezTo>
                    <a:cubicBezTo>
                      <a:pt x="20842" y="10070"/>
                      <a:pt x="21600" y="9647"/>
                      <a:pt x="21221" y="9340"/>
                    </a:cubicBezTo>
                    <a:cubicBezTo>
                      <a:pt x="21032" y="9263"/>
                      <a:pt x="20779" y="9186"/>
                      <a:pt x="20653" y="8994"/>
                    </a:cubicBezTo>
                    <a:cubicBezTo>
                      <a:pt x="20400" y="8764"/>
                      <a:pt x="20653" y="8379"/>
                      <a:pt x="20526" y="8110"/>
                    </a:cubicBezTo>
                    <a:cubicBezTo>
                      <a:pt x="20274" y="7572"/>
                      <a:pt x="18821" y="7726"/>
                      <a:pt x="18126" y="8187"/>
                    </a:cubicBezTo>
                    <a:cubicBezTo>
                      <a:pt x="17621" y="8687"/>
                      <a:pt x="17495" y="9340"/>
                      <a:pt x="16800" y="9724"/>
                    </a:cubicBezTo>
                    <a:cubicBezTo>
                      <a:pt x="16674" y="9801"/>
                      <a:pt x="16421" y="9878"/>
                      <a:pt x="16168" y="9878"/>
                    </a:cubicBezTo>
                    <a:cubicBezTo>
                      <a:pt x="15600" y="9878"/>
                      <a:pt x="15347" y="9494"/>
                      <a:pt x="14842" y="9263"/>
                    </a:cubicBezTo>
                    <a:cubicBezTo>
                      <a:pt x="14463" y="9109"/>
                      <a:pt x="13895" y="9109"/>
                      <a:pt x="13516" y="8994"/>
                    </a:cubicBezTo>
                    <a:cubicBezTo>
                      <a:pt x="13137" y="8917"/>
                      <a:pt x="12695" y="8456"/>
                      <a:pt x="13137" y="8379"/>
                    </a:cubicBezTo>
                    <a:cubicBezTo>
                      <a:pt x="12316" y="8187"/>
                      <a:pt x="11937" y="7649"/>
                      <a:pt x="11937" y="7149"/>
                    </a:cubicBezTo>
                    <a:cubicBezTo>
                      <a:pt x="11937" y="6688"/>
                      <a:pt x="12063" y="6112"/>
                      <a:pt x="11684" y="5612"/>
                    </a:cubicBezTo>
                    <a:cubicBezTo>
                      <a:pt x="11368" y="5151"/>
                      <a:pt x="10358" y="4805"/>
                      <a:pt x="9663" y="5151"/>
                    </a:cubicBezTo>
                    <a:cubicBezTo>
                      <a:pt x="9916" y="5535"/>
                      <a:pt x="9789" y="5958"/>
                      <a:pt x="9411" y="6265"/>
                    </a:cubicBezTo>
                    <a:cubicBezTo>
                      <a:pt x="8589" y="5766"/>
                      <a:pt x="8084" y="5074"/>
                      <a:pt x="8084" y="4420"/>
                    </a:cubicBezTo>
                    <a:cubicBezTo>
                      <a:pt x="8084" y="4190"/>
                      <a:pt x="8084" y="3921"/>
                      <a:pt x="7832" y="3844"/>
                    </a:cubicBezTo>
                    <a:cubicBezTo>
                      <a:pt x="7705" y="3767"/>
                      <a:pt x="7579" y="3767"/>
                      <a:pt x="7389" y="3690"/>
                    </a:cubicBezTo>
                    <a:cubicBezTo>
                      <a:pt x="6253" y="3383"/>
                      <a:pt x="6253" y="2383"/>
                      <a:pt x="6379" y="1576"/>
                    </a:cubicBezTo>
                    <a:cubicBezTo>
                      <a:pt x="6253" y="2076"/>
                      <a:pt x="2526" y="884"/>
                      <a:pt x="2274" y="769"/>
                    </a:cubicBezTo>
                    <a:cubicBezTo>
                      <a:pt x="1705" y="539"/>
                      <a:pt x="505" y="-576"/>
                      <a:pt x="0" y="385"/>
                    </a:cubicBezTo>
                    <a:cubicBezTo>
                      <a:pt x="0" y="1499"/>
                      <a:pt x="4611" y="2729"/>
                      <a:pt x="4926" y="3921"/>
                    </a:cubicBezTo>
                  </a:path>
                </a:pathLst>
              </a:custGeom>
              <a:solidFill>
                <a:srgbClr val="D6D6D6"/>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sp>
            <p:nvSpPr>
              <p:cNvPr id="135" name="Shape 3068">
                <a:extLst>
                  <a:ext uri="{FF2B5EF4-FFF2-40B4-BE49-F238E27FC236}">
                    <a16:creationId xmlns:a16="http://schemas.microsoft.com/office/drawing/2014/main" id="{D7CBF010-48AA-4BA6-B3B2-B85CF593CA0C}"/>
                  </a:ext>
                </a:extLst>
              </p:cNvPr>
              <p:cNvSpPr/>
              <p:nvPr/>
            </p:nvSpPr>
            <p:spPr>
              <a:xfrm>
                <a:off x="1875501" y="1481364"/>
                <a:ext cx="288490" cy="293577"/>
              </a:xfrm>
              <a:custGeom>
                <a:avLst/>
                <a:gdLst/>
                <a:ahLst/>
                <a:cxnLst>
                  <a:cxn ang="0">
                    <a:pos x="wd2" y="hd2"/>
                  </a:cxn>
                  <a:cxn ang="5400000">
                    <a:pos x="wd2" y="hd2"/>
                  </a:cxn>
                  <a:cxn ang="10800000">
                    <a:pos x="wd2" y="hd2"/>
                  </a:cxn>
                  <a:cxn ang="16200000">
                    <a:pos x="wd2" y="hd2"/>
                  </a:cxn>
                </a:cxnLst>
                <a:rect l="0" t="0" r="r" b="b"/>
                <a:pathLst>
                  <a:path w="21600" h="20435" extrusionOk="0">
                    <a:moveTo>
                      <a:pt x="14786" y="2923"/>
                    </a:moveTo>
                    <a:cubicBezTo>
                      <a:pt x="14786" y="3095"/>
                      <a:pt x="14786" y="3353"/>
                      <a:pt x="14694" y="3568"/>
                    </a:cubicBezTo>
                    <a:cubicBezTo>
                      <a:pt x="14369" y="3740"/>
                      <a:pt x="13998" y="3654"/>
                      <a:pt x="13720" y="3740"/>
                    </a:cubicBezTo>
                    <a:cubicBezTo>
                      <a:pt x="13118" y="3998"/>
                      <a:pt x="13488" y="4816"/>
                      <a:pt x="13488" y="5332"/>
                    </a:cubicBezTo>
                    <a:cubicBezTo>
                      <a:pt x="13488" y="6537"/>
                      <a:pt x="11681" y="6881"/>
                      <a:pt x="10985" y="7871"/>
                    </a:cubicBezTo>
                    <a:cubicBezTo>
                      <a:pt x="10707" y="8258"/>
                      <a:pt x="10568" y="8688"/>
                      <a:pt x="10290" y="8947"/>
                    </a:cubicBezTo>
                    <a:cubicBezTo>
                      <a:pt x="10012" y="9248"/>
                      <a:pt x="9224" y="9248"/>
                      <a:pt x="9224" y="8774"/>
                    </a:cubicBezTo>
                    <a:cubicBezTo>
                      <a:pt x="8065" y="9678"/>
                      <a:pt x="6814" y="10582"/>
                      <a:pt x="5330" y="11055"/>
                    </a:cubicBezTo>
                    <a:cubicBezTo>
                      <a:pt x="5052" y="11141"/>
                      <a:pt x="4867" y="11227"/>
                      <a:pt x="4635" y="11313"/>
                    </a:cubicBezTo>
                    <a:cubicBezTo>
                      <a:pt x="4357" y="11485"/>
                      <a:pt x="4264" y="11872"/>
                      <a:pt x="4172" y="12131"/>
                    </a:cubicBezTo>
                    <a:cubicBezTo>
                      <a:pt x="3708" y="13034"/>
                      <a:pt x="2827" y="13766"/>
                      <a:pt x="1761" y="14024"/>
                    </a:cubicBezTo>
                    <a:cubicBezTo>
                      <a:pt x="1530" y="14669"/>
                      <a:pt x="1159" y="15186"/>
                      <a:pt x="788" y="15831"/>
                    </a:cubicBezTo>
                    <a:cubicBezTo>
                      <a:pt x="371" y="16347"/>
                      <a:pt x="93" y="16993"/>
                      <a:pt x="0" y="17724"/>
                    </a:cubicBezTo>
                    <a:cubicBezTo>
                      <a:pt x="0" y="18370"/>
                      <a:pt x="371" y="19101"/>
                      <a:pt x="1066" y="19359"/>
                    </a:cubicBezTo>
                    <a:cubicBezTo>
                      <a:pt x="1761" y="19660"/>
                      <a:pt x="2596" y="18886"/>
                      <a:pt x="2410" y="18241"/>
                    </a:cubicBezTo>
                    <a:cubicBezTo>
                      <a:pt x="2827" y="18068"/>
                      <a:pt x="3384" y="18542"/>
                      <a:pt x="3291" y="18886"/>
                    </a:cubicBezTo>
                    <a:cubicBezTo>
                      <a:pt x="3569" y="18628"/>
                      <a:pt x="4079" y="18800"/>
                      <a:pt x="4264" y="19058"/>
                    </a:cubicBezTo>
                    <a:cubicBezTo>
                      <a:pt x="4542" y="19359"/>
                      <a:pt x="4635" y="19617"/>
                      <a:pt x="4960" y="19876"/>
                    </a:cubicBezTo>
                    <a:cubicBezTo>
                      <a:pt x="5516" y="20349"/>
                      <a:pt x="6489" y="20048"/>
                      <a:pt x="6814" y="19445"/>
                    </a:cubicBezTo>
                    <a:cubicBezTo>
                      <a:pt x="7185" y="20048"/>
                      <a:pt x="8065" y="20435"/>
                      <a:pt x="8853" y="20435"/>
                    </a:cubicBezTo>
                    <a:cubicBezTo>
                      <a:pt x="9039" y="20048"/>
                      <a:pt x="8946" y="19617"/>
                      <a:pt x="8761" y="19273"/>
                    </a:cubicBezTo>
                    <a:cubicBezTo>
                      <a:pt x="9224" y="19273"/>
                      <a:pt x="9734" y="19273"/>
                      <a:pt x="10105" y="18972"/>
                    </a:cubicBezTo>
                    <a:cubicBezTo>
                      <a:pt x="10476" y="18714"/>
                      <a:pt x="10800" y="18155"/>
                      <a:pt x="10476" y="17810"/>
                    </a:cubicBezTo>
                    <a:cubicBezTo>
                      <a:pt x="11078" y="17724"/>
                      <a:pt x="11681" y="17337"/>
                      <a:pt x="11959" y="16907"/>
                    </a:cubicBezTo>
                    <a:cubicBezTo>
                      <a:pt x="11542" y="16993"/>
                      <a:pt x="11356" y="16476"/>
                      <a:pt x="11681" y="16089"/>
                    </a:cubicBezTo>
                    <a:cubicBezTo>
                      <a:pt x="11866" y="15831"/>
                      <a:pt x="12330" y="15659"/>
                      <a:pt x="12515" y="15272"/>
                    </a:cubicBezTo>
                    <a:cubicBezTo>
                      <a:pt x="12839" y="14755"/>
                      <a:pt x="12515" y="13852"/>
                      <a:pt x="13210" y="13766"/>
                    </a:cubicBezTo>
                    <a:cubicBezTo>
                      <a:pt x="12839" y="13766"/>
                      <a:pt x="12654" y="13206"/>
                      <a:pt x="12839" y="12948"/>
                    </a:cubicBezTo>
                    <a:cubicBezTo>
                      <a:pt x="13025" y="12561"/>
                      <a:pt x="13303" y="12303"/>
                      <a:pt x="13488" y="12045"/>
                    </a:cubicBezTo>
                    <a:cubicBezTo>
                      <a:pt x="13720" y="11571"/>
                      <a:pt x="13720" y="10754"/>
                      <a:pt x="14276" y="10754"/>
                    </a:cubicBezTo>
                    <a:cubicBezTo>
                      <a:pt x="14462" y="10754"/>
                      <a:pt x="14694" y="10969"/>
                      <a:pt x="14879" y="11055"/>
                    </a:cubicBezTo>
                    <a:cubicBezTo>
                      <a:pt x="15435" y="11399"/>
                      <a:pt x="16316" y="11227"/>
                      <a:pt x="16733" y="10668"/>
                    </a:cubicBezTo>
                    <a:cubicBezTo>
                      <a:pt x="17104" y="10840"/>
                      <a:pt x="17382" y="11055"/>
                      <a:pt x="17799" y="11141"/>
                    </a:cubicBezTo>
                    <a:cubicBezTo>
                      <a:pt x="17706" y="10582"/>
                      <a:pt x="17197" y="10151"/>
                      <a:pt x="16640" y="9936"/>
                    </a:cubicBezTo>
                    <a:cubicBezTo>
                      <a:pt x="17011" y="9678"/>
                      <a:pt x="17382" y="9506"/>
                      <a:pt x="17799" y="9248"/>
                    </a:cubicBezTo>
                    <a:cubicBezTo>
                      <a:pt x="17892" y="9162"/>
                      <a:pt x="18077" y="9033"/>
                      <a:pt x="18077" y="8947"/>
                    </a:cubicBezTo>
                    <a:cubicBezTo>
                      <a:pt x="18170" y="8774"/>
                      <a:pt x="18170" y="8602"/>
                      <a:pt x="18170" y="8430"/>
                    </a:cubicBezTo>
                    <a:cubicBezTo>
                      <a:pt x="18170" y="7441"/>
                      <a:pt x="18773" y="6451"/>
                      <a:pt x="19653" y="5978"/>
                    </a:cubicBezTo>
                    <a:cubicBezTo>
                      <a:pt x="19236" y="5806"/>
                      <a:pt x="19143" y="5246"/>
                      <a:pt x="19421" y="4902"/>
                    </a:cubicBezTo>
                    <a:cubicBezTo>
                      <a:pt x="19514" y="4730"/>
                      <a:pt x="19839" y="4644"/>
                      <a:pt x="19931" y="4429"/>
                    </a:cubicBezTo>
                    <a:cubicBezTo>
                      <a:pt x="20024" y="4257"/>
                      <a:pt x="20117" y="3998"/>
                      <a:pt x="20117" y="3826"/>
                    </a:cubicBezTo>
                    <a:cubicBezTo>
                      <a:pt x="20302" y="3009"/>
                      <a:pt x="20905" y="2277"/>
                      <a:pt x="21600" y="1933"/>
                    </a:cubicBezTo>
                    <a:cubicBezTo>
                      <a:pt x="21368" y="1546"/>
                      <a:pt x="21090" y="1202"/>
                      <a:pt x="20719" y="943"/>
                    </a:cubicBezTo>
                    <a:cubicBezTo>
                      <a:pt x="20719" y="642"/>
                      <a:pt x="20812" y="298"/>
                      <a:pt x="20812" y="40"/>
                    </a:cubicBezTo>
                    <a:cubicBezTo>
                      <a:pt x="19746" y="126"/>
                      <a:pt x="18680" y="1029"/>
                      <a:pt x="18541" y="2019"/>
                    </a:cubicBezTo>
                    <a:cubicBezTo>
                      <a:pt x="18541" y="2191"/>
                      <a:pt x="18541" y="2363"/>
                      <a:pt x="18355" y="2535"/>
                    </a:cubicBezTo>
                    <a:cubicBezTo>
                      <a:pt x="17985" y="3009"/>
                      <a:pt x="17104" y="2664"/>
                      <a:pt x="16918" y="3095"/>
                    </a:cubicBezTo>
                    <a:cubicBezTo>
                      <a:pt x="16733" y="2191"/>
                      <a:pt x="17289" y="1374"/>
                      <a:pt x="18077" y="1029"/>
                    </a:cubicBezTo>
                    <a:cubicBezTo>
                      <a:pt x="15528" y="-1165"/>
                      <a:pt x="14369" y="470"/>
                      <a:pt x="14786" y="2923"/>
                    </a:cubicBezTo>
                  </a:path>
                </a:pathLst>
              </a:custGeom>
              <a:solidFill>
                <a:srgbClr val="D6D6D6"/>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sp>
            <p:nvSpPr>
              <p:cNvPr id="136" name="Shape 3069">
                <a:extLst>
                  <a:ext uri="{FF2B5EF4-FFF2-40B4-BE49-F238E27FC236}">
                    <a16:creationId xmlns:a16="http://schemas.microsoft.com/office/drawing/2014/main" id="{BB60D81B-C0C5-498A-9E88-E8FB1508F52F}"/>
                  </a:ext>
                </a:extLst>
              </p:cNvPr>
              <p:cNvSpPr/>
              <p:nvPr/>
            </p:nvSpPr>
            <p:spPr>
              <a:xfrm>
                <a:off x="1773840" y="609393"/>
                <a:ext cx="119150" cy="126398"/>
              </a:xfrm>
              <a:custGeom>
                <a:avLst/>
                <a:gdLst/>
                <a:ahLst/>
                <a:cxnLst>
                  <a:cxn ang="0">
                    <a:pos x="wd2" y="hd2"/>
                  </a:cxn>
                  <a:cxn ang="5400000">
                    <a:pos x="wd2" y="hd2"/>
                  </a:cxn>
                  <a:cxn ang="10800000">
                    <a:pos x="wd2" y="hd2"/>
                  </a:cxn>
                  <a:cxn ang="16200000">
                    <a:pos x="wd2" y="hd2"/>
                  </a:cxn>
                </a:cxnLst>
                <a:rect l="0" t="0" r="r" b="b"/>
                <a:pathLst>
                  <a:path w="21074" h="21401" extrusionOk="0">
                    <a:moveTo>
                      <a:pt x="8985" y="10966"/>
                    </a:moveTo>
                    <a:cubicBezTo>
                      <a:pt x="9419" y="10966"/>
                      <a:pt x="9636" y="10758"/>
                      <a:pt x="9853" y="10966"/>
                    </a:cubicBezTo>
                    <a:cubicBezTo>
                      <a:pt x="10070" y="11175"/>
                      <a:pt x="10287" y="11592"/>
                      <a:pt x="10287" y="11801"/>
                    </a:cubicBezTo>
                    <a:cubicBezTo>
                      <a:pt x="11481" y="15975"/>
                      <a:pt x="17668" y="17331"/>
                      <a:pt x="18536" y="21401"/>
                    </a:cubicBezTo>
                    <a:cubicBezTo>
                      <a:pt x="19622" y="21401"/>
                      <a:pt x="20816" y="20566"/>
                      <a:pt x="21033" y="19418"/>
                    </a:cubicBezTo>
                    <a:cubicBezTo>
                      <a:pt x="21250" y="18375"/>
                      <a:pt x="20599" y="17018"/>
                      <a:pt x="19622" y="16601"/>
                    </a:cubicBezTo>
                    <a:cubicBezTo>
                      <a:pt x="19188" y="16392"/>
                      <a:pt x="18536" y="16392"/>
                      <a:pt x="18319" y="15975"/>
                    </a:cubicBezTo>
                    <a:cubicBezTo>
                      <a:pt x="18102" y="15558"/>
                      <a:pt x="18102" y="15140"/>
                      <a:pt x="18102" y="14827"/>
                    </a:cubicBezTo>
                    <a:cubicBezTo>
                      <a:pt x="17885" y="14410"/>
                      <a:pt x="17342" y="13992"/>
                      <a:pt x="16908" y="13784"/>
                    </a:cubicBezTo>
                    <a:cubicBezTo>
                      <a:pt x="16257" y="13366"/>
                      <a:pt x="15606" y="13158"/>
                      <a:pt x="14846" y="12636"/>
                    </a:cubicBezTo>
                    <a:cubicBezTo>
                      <a:pt x="14412" y="12427"/>
                      <a:pt x="13978" y="12218"/>
                      <a:pt x="13761" y="11801"/>
                    </a:cubicBezTo>
                    <a:cubicBezTo>
                      <a:pt x="13543" y="11384"/>
                      <a:pt x="13761" y="10966"/>
                      <a:pt x="13543" y="10444"/>
                    </a:cubicBezTo>
                    <a:cubicBezTo>
                      <a:pt x="13109" y="8984"/>
                      <a:pt x="10287" y="9610"/>
                      <a:pt x="9419" y="8253"/>
                    </a:cubicBezTo>
                    <a:cubicBezTo>
                      <a:pt x="9202" y="8044"/>
                      <a:pt x="8985" y="7627"/>
                      <a:pt x="8768" y="7418"/>
                    </a:cubicBezTo>
                    <a:cubicBezTo>
                      <a:pt x="8008" y="7001"/>
                      <a:pt x="7139" y="7627"/>
                      <a:pt x="6488" y="7210"/>
                    </a:cubicBezTo>
                    <a:cubicBezTo>
                      <a:pt x="5294" y="6792"/>
                      <a:pt x="6054" y="5227"/>
                      <a:pt x="5837" y="4184"/>
                    </a:cubicBezTo>
                    <a:cubicBezTo>
                      <a:pt x="5511" y="3036"/>
                      <a:pt x="2364" y="-199"/>
                      <a:pt x="953" y="10"/>
                    </a:cubicBezTo>
                    <a:cubicBezTo>
                      <a:pt x="-350" y="427"/>
                      <a:pt x="-133" y="3349"/>
                      <a:pt x="518" y="4184"/>
                    </a:cubicBezTo>
                    <a:cubicBezTo>
                      <a:pt x="1278" y="5123"/>
                      <a:pt x="2146" y="4601"/>
                      <a:pt x="2798" y="5436"/>
                    </a:cubicBezTo>
                    <a:cubicBezTo>
                      <a:pt x="3558" y="6166"/>
                      <a:pt x="3232" y="7210"/>
                      <a:pt x="3775" y="8044"/>
                    </a:cubicBezTo>
                    <a:cubicBezTo>
                      <a:pt x="5077" y="9818"/>
                      <a:pt x="6922" y="11175"/>
                      <a:pt x="8985" y="10966"/>
                    </a:cubicBezTo>
                  </a:path>
                </a:pathLst>
              </a:custGeom>
              <a:solidFill>
                <a:srgbClr val="D6D6D6"/>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sp>
            <p:nvSpPr>
              <p:cNvPr id="137" name="Shape 3070">
                <a:extLst>
                  <a:ext uri="{FF2B5EF4-FFF2-40B4-BE49-F238E27FC236}">
                    <a16:creationId xmlns:a16="http://schemas.microsoft.com/office/drawing/2014/main" id="{57E0C38C-D3DB-4003-9B8E-0DA9AA6B666D}"/>
                  </a:ext>
                </a:extLst>
              </p:cNvPr>
              <p:cNvSpPr/>
              <p:nvPr/>
            </p:nvSpPr>
            <p:spPr>
              <a:xfrm>
                <a:off x="2249159" y="529121"/>
                <a:ext cx="64893" cy="46696"/>
              </a:xfrm>
              <a:custGeom>
                <a:avLst/>
                <a:gdLst/>
                <a:ahLst/>
                <a:cxnLst>
                  <a:cxn ang="0">
                    <a:pos x="wd2" y="hd2"/>
                  </a:cxn>
                  <a:cxn ang="5400000">
                    <a:pos x="wd2" y="hd2"/>
                  </a:cxn>
                  <a:cxn ang="10800000">
                    <a:pos x="wd2" y="hd2"/>
                  </a:cxn>
                  <a:cxn ang="16200000">
                    <a:pos x="wd2" y="hd2"/>
                  </a:cxn>
                </a:cxnLst>
                <a:rect l="0" t="0" r="r" b="b"/>
                <a:pathLst>
                  <a:path w="20742" h="20804" extrusionOk="0">
                    <a:moveTo>
                      <a:pt x="2919" y="4648"/>
                    </a:moveTo>
                    <a:cubicBezTo>
                      <a:pt x="2724" y="4648"/>
                      <a:pt x="2724" y="4922"/>
                      <a:pt x="2724" y="5195"/>
                    </a:cubicBezTo>
                    <a:cubicBezTo>
                      <a:pt x="1751" y="5468"/>
                      <a:pt x="778" y="5195"/>
                      <a:pt x="0" y="4648"/>
                    </a:cubicBezTo>
                    <a:cubicBezTo>
                      <a:pt x="778" y="3828"/>
                      <a:pt x="1946" y="3828"/>
                      <a:pt x="2919" y="3281"/>
                    </a:cubicBezTo>
                    <a:lnTo>
                      <a:pt x="2919" y="4648"/>
                    </a:lnTo>
                    <a:close/>
                    <a:moveTo>
                      <a:pt x="3697" y="13124"/>
                    </a:moveTo>
                    <a:cubicBezTo>
                      <a:pt x="5254" y="14765"/>
                      <a:pt x="7784" y="14218"/>
                      <a:pt x="8562" y="16678"/>
                    </a:cubicBezTo>
                    <a:cubicBezTo>
                      <a:pt x="8951" y="17772"/>
                      <a:pt x="8562" y="19413"/>
                      <a:pt x="9341" y="20506"/>
                    </a:cubicBezTo>
                    <a:cubicBezTo>
                      <a:pt x="10508" y="21600"/>
                      <a:pt x="11481" y="19413"/>
                      <a:pt x="12649" y="18319"/>
                    </a:cubicBezTo>
                    <a:cubicBezTo>
                      <a:pt x="13816" y="17225"/>
                      <a:pt x="14984" y="17225"/>
                      <a:pt x="16735" y="16678"/>
                    </a:cubicBezTo>
                    <a:cubicBezTo>
                      <a:pt x="17903" y="16678"/>
                      <a:pt x="19654" y="15858"/>
                      <a:pt x="20432" y="14218"/>
                    </a:cubicBezTo>
                    <a:cubicBezTo>
                      <a:pt x="21211" y="12577"/>
                      <a:pt x="20432" y="9570"/>
                      <a:pt x="19070" y="10116"/>
                    </a:cubicBezTo>
                    <a:cubicBezTo>
                      <a:pt x="18292" y="7929"/>
                      <a:pt x="21600" y="5195"/>
                      <a:pt x="20432" y="2734"/>
                    </a:cubicBezTo>
                    <a:cubicBezTo>
                      <a:pt x="20043" y="2734"/>
                      <a:pt x="20043" y="2187"/>
                      <a:pt x="19654" y="2187"/>
                    </a:cubicBezTo>
                    <a:cubicBezTo>
                      <a:pt x="16735" y="1094"/>
                      <a:pt x="13816" y="547"/>
                      <a:pt x="11092" y="0"/>
                    </a:cubicBezTo>
                    <a:cubicBezTo>
                      <a:pt x="10119" y="0"/>
                      <a:pt x="9341" y="0"/>
                      <a:pt x="8562" y="547"/>
                    </a:cubicBezTo>
                    <a:cubicBezTo>
                      <a:pt x="7784" y="1094"/>
                      <a:pt x="7395" y="1641"/>
                      <a:pt x="7005" y="2734"/>
                    </a:cubicBezTo>
                    <a:cubicBezTo>
                      <a:pt x="5838" y="4101"/>
                      <a:pt x="4281" y="5195"/>
                      <a:pt x="2724" y="5195"/>
                    </a:cubicBezTo>
                    <a:cubicBezTo>
                      <a:pt x="2335" y="7929"/>
                      <a:pt x="2141" y="10937"/>
                      <a:pt x="3697" y="13124"/>
                    </a:cubicBezTo>
                    <a:close/>
                  </a:path>
                </a:pathLst>
              </a:custGeom>
              <a:solidFill>
                <a:srgbClr val="D6D6D6"/>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sp>
            <p:nvSpPr>
              <p:cNvPr id="139" name="Shape 3071">
                <a:extLst>
                  <a:ext uri="{FF2B5EF4-FFF2-40B4-BE49-F238E27FC236}">
                    <a16:creationId xmlns:a16="http://schemas.microsoft.com/office/drawing/2014/main" id="{C9EB8000-B816-4149-8370-5D950B7054E4}"/>
                  </a:ext>
                </a:extLst>
              </p:cNvPr>
              <p:cNvSpPr/>
              <p:nvPr/>
            </p:nvSpPr>
            <p:spPr>
              <a:xfrm>
                <a:off x="2314265" y="483717"/>
                <a:ext cx="42308" cy="38407"/>
              </a:xfrm>
              <a:custGeom>
                <a:avLst/>
                <a:gdLst/>
                <a:ahLst/>
                <a:cxnLst>
                  <a:cxn ang="0">
                    <a:pos x="wd2" y="hd2"/>
                  </a:cxn>
                  <a:cxn ang="5400000">
                    <a:pos x="wd2" y="hd2"/>
                  </a:cxn>
                  <a:cxn ang="10800000">
                    <a:pos x="wd2" y="hd2"/>
                  </a:cxn>
                  <a:cxn ang="16200000">
                    <a:pos x="wd2" y="hd2"/>
                  </a:cxn>
                </a:cxnLst>
                <a:rect l="0" t="0" r="r" b="b"/>
                <a:pathLst>
                  <a:path w="16947" h="20589" extrusionOk="0">
                    <a:moveTo>
                      <a:pt x="7324" y="20419"/>
                    </a:moveTo>
                    <a:cubicBezTo>
                      <a:pt x="9585" y="21084"/>
                      <a:pt x="12097" y="19755"/>
                      <a:pt x="13101" y="17096"/>
                    </a:cubicBezTo>
                    <a:cubicBezTo>
                      <a:pt x="13604" y="15102"/>
                      <a:pt x="13604" y="12776"/>
                      <a:pt x="14106" y="10782"/>
                    </a:cubicBezTo>
                    <a:cubicBezTo>
                      <a:pt x="14608" y="8789"/>
                      <a:pt x="16366" y="8124"/>
                      <a:pt x="16869" y="5798"/>
                    </a:cubicBezTo>
                    <a:cubicBezTo>
                      <a:pt x="17371" y="3139"/>
                      <a:pt x="15362" y="1146"/>
                      <a:pt x="13604" y="149"/>
                    </a:cubicBezTo>
                    <a:cubicBezTo>
                      <a:pt x="11594" y="-516"/>
                      <a:pt x="9585" y="1146"/>
                      <a:pt x="7827" y="3139"/>
                    </a:cubicBezTo>
                    <a:cubicBezTo>
                      <a:pt x="6822" y="3804"/>
                      <a:pt x="6320" y="5133"/>
                      <a:pt x="5315" y="5133"/>
                    </a:cubicBezTo>
                    <a:cubicBezTo>
                      <a:pt x="4813" y="5798"/>
                      <a:pt x="3557" y="5798"/>
                      <a:pt x="2552" y="5798"/>
                    </a:cubicBezTo>
                    <a:cubicBezTo>
                      <a:pt x="-4229" y="6462"/>
                      <a:pt x="4311" y="19090"/>
                      <a:pt x="7324" y="20419"/>
                    </a:cubicBezTo>
                  </a:path>
                </a:pathLst>
              </a:custGeom>
              <a:solidFill>
                <a:srgbClr val="A9A9A9"/>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sp>
            <p:nvSpPr>
              <p:cNvPr id="140" name="Shape 3072">
                <a:extLst>
                  <a:ext uri="{FF2B5EF4-FFF2-40B4-BE49-F238E27FC236}">
                    <a16:creationId xmlns:a16="http://schemas.microsoft.com/office/drawing/2014/main" id="{01BF7A3E-114A-469A-861C-6E06C131E5F3}"/>
                  </a:ext>
                </a:extLst>
              </p:cNvPr>
              <p:cNvSpPr/>
              <p:nvPr/>
            </p:nvSpPr>
            <p:spPr>
              <a:xfrm>
                <a:off x="2328255" y="548213"/>
                <a:ext cx="26206" cy="31037"/>
              </a:xfrm>
              <a:custGeom>
                <a:avLst/>
                <a:gdLst/>
                <a:ahLst/>
                <a:cxnLst>
                  <a:cxn ang="0">
                    <a:pos x="wd2" y="hd2"/>
                  </a:cxn>
                  <a:cxn ang="5400000">
                    <a:pos x="wd2" y="hd2"/>
                  </a:cxn>
                  <a:cxn ang="10800000">
                    <a:pos x="wd2" y="hd2"/>
                  </a:cxn>
                  <a:cxn ang="16200000">
                    <a:pos x="wd2" y="hd2"/>
                  </a:cxn>
                </a:cxnLst>
                <a:rect l="0" t="0" r="r" b="b"/>
                <a:pathLst>
                  <a:path w="21247" h="20869" extrusionOk="0">
                    <a:moveTo>
                      <a:pt x="0" y="12226"/>
                    </a:moveTo>
                    <a:cubicBezTo>
                      <a:pt x="0" y="16302"/>
                      <a:pt x="4114" y="21600"/>
                      <a:pt x="9771" y="20785"/>
                    </a:cubicBezTo>
                    <a:cubicBezTo>
                      <a:pt x="15943" y="19970"/>
                      <a:pt x="19543" y="13857"/>
                      <a:pt x="20571" y="7743"/>
                    </a:cubicBezTo>
                    <a:cubicBezTo>
                      <a:pt x="21600" y="5298"/>
                      <a:pt x="21600" y="2853"/>
                      <a:pt x="19543" y="815"/>
                    </a:cubicBezTo>
                    <a:cubicBezTo>
                      <a:pt x="15429" y="408"/>
                      <a:pt x="11829" y="0"/>
                      <a:pt x="7714" y="0"/>
                    </a:cubicBezTo>
                    <a:cubicBezTo>
                      <a:pt x="3086" y="3668"/>
                      <a:pt x="0" y="6928"/>
                      <a:pt x="0" y="12226"/>
                    </a:cubicBezTo>
                  </a:path>
                </a:pathLst>
              </a:custGeom>
              <a:solidFill>
                <a:srgbClr val="D6D6D6"/>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sp>
            <p:nvSpPr>
              <p:cNvPr id="143" name="Shape 3073">
                <a:extLst>
                  <a:ext uri="{FF2B5EF4-FFF2-40B4-BE49-F238E27FC236}">
                    <a16:creationId xmlns:a16="http://schemas.microsoft.com/office/drawing/2014/main" id="{AB956525-FB08-4ADD-B698-057F6383549D}"/>
                  </a:ext>
                </a:extLst>
              </p:cNvPr>
              <p:cNvSpPr/>
              <p:nvPr/>
            </p:nvSpPr>
            <p:spPr>
              <a:xfrm>
                <a:off x="1866886" y="434139"/>
                <a:ext cx="62535" cy="68721"/>
              </a:xfrm>
              <a:custGeom>
                <a:avLst/>
                <a:gdLst/>
                <a:ahLst/>
                <a:cxnLst>
                  <a:cxn ang="0">
                    <a:pos x="wd2" y="hd2"/>
                  </a:cxn>
                  <a:cxn ang="5400000">
                    <a:pos x="wd2" y="hd2"/>
                  </a:cxn>
                  <a:cxn ang="10800000">
                    <a:pos x="wd2" y="hd2"/>
                  </a:cxn>
                  <a:cxn ang="16200000">
                    <a:pos x="wd2" y="hd2"/>
                  </a:cxn>
                </a:cxnLst>
                <a:rect l="0" t="0" r="r" b="b"/>
                <a:pathLst>
                  <a:path w="20835" h="19596" extrusionOk="0">
                    <a:moveTo>
                      <a:pt x="8043" y="9462"/>
                    </a:moveTo>
                    <a:cubicBezTo>
                      <a:pt x="8462" y="9816"/>
                      <a:pt x="8462" y="10170"/>
                      <a:pt x="8462" y="10524"/>
                    </a:cubicBezTo>
                    <a:cubicBezTo>
                      <a:pt x="9301" y="12826"/>
                      <a:pt x="10140" y="15128"/>
                      <a:pt x="11608" y="16898"/>
                    </a:cubicBezTo>
                    <a:cubicBezTo>
                      <a:pt x="12447" y="17960"/>
                      <a:pt x="13285" y="19200"/>
                      <a:pt x="14544" y="19554"/>
                    </a:cubicBezTo>
                    <a:cubicBezTo>
                      <a:pt x="16851" y="19908"/>
                      <a:pt x="18528" y="17960"/>
                      <a:pt x="19996" y="16190"/>
                    </a:cubicBezTo>
                    <a:cubicBezTo>
                      <a:pt x="20416" y="15482"/>
                      <a:pt x="20835" y="14597"/>
                      <a:pt x="20835" y="13888"/>
                    </a:cubicBezTo>
                    <a:cubicBezTo>
                      <a:pt x="20835" y="13534"/>
                      <a:pt x="20416" y="13180"/>
                      <a:pt x="19577" y="12826"/>
                    </a:cubicBezTo>
                    <a:cubicBezTo>
                      <a:pt x="16851" y="11410"/>
                      <a:pt x="13705" y="10524"/>
                      <a:pt x="11608" y="8400"/>
                    </a:cubicBezTo>
                    <a:cubicBezTo>
                      <a:pt x="9720" y="6452"/>
                      <a:pt x="9301" y="3974"/>
                      <a:pt x="10769" y="1672"/>
                    </a:cubicBezTo>
                    <a:cubicBezTo>
                      <a:pt x="7204" y="256"/>
                      <a:pt x="1332" y="-1692"/>
                      <a:pt x="74" y="2734"/>
                    </a:cubicBezTo>
                    <a:cubicBezTo>
                      <a:pt x="-765" y="7692"/>
                      <a:pt x="5736" y="7692"/>
                      <a:pt x="8043" y="9462"/>
                    </a:cubicBezTo>
                  </a:path>
                </a:pathLst>
              </a:custGeom>
              <a:solidFill>
                <a:srgbClr val="D6D6D6"/>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sp>
            <p:nvSpPr>
              <p:cNvPr id="145" name="Shape 3074">
                <a:extLst>
                  <a:ext uri="{FF2B5EF4-FFF2-40B4-BE49-F238E27FC236}">
                    <a16:creationId xmlns:a16="http://schemas.microsoft.com/office/drawing/2014/main" id="{EDCFDBA8-37F5-40F4-9EA6-EE938E2D8C21}"/>
                  </a:ext>
                </a:extLst>
              </p:cNvPr>
              <p:cNvSpPr/>
              <p:nvPr/>
            </p:nvSpPr>
            <p:spPr>
              <a:xfrm>
                <a:off x="990209" y="0"/>
                <a:ext cx="317931" cy="297859"/>
              </a:xfrm>
              <a:custGeom>
                <a:avLst/>
                <a:gdLst/>
                <a:ahLst/>
                <a:cxnLst>
                  <a:cxn ang="0">
                    <a:pos x="wd2" y="hd2"/>
                  </a:cxn>
                  <a:cxn ang="5400000">
                    <a:pos x="wd2" y="hd2"/>
                  </a:cxn>
                  <a:cxn ang="10800000">
                    <a:pos x="wd2" y="hd2"/>
                  </a:cxn>
                  <a:cxn ang="16200000">
                    <a:pos x="wd2" y="hd2"/>
                  </a:cxn>
                </a:cxnLst>
                <a:rect l="0" t="0" r="r" b="b"/>
                <a:pathLst>
                  <a:path w="21379" h="21489" extrusionOk="0">
                    <a:moveTo>
                      <a:pt x="19862" y="18482"/>
                    </a:moveTo>
                    <a:cubicBezTo>
                      <a:pt x="18824" y="17458"/>
                      <a:pt x="17619" y="16523"/>
                      <a:pt x="16373" y="15677"/>
                    </a:cubicBezTo>
                    <a:cubicBezTo>
                      <a:pt x="15875" y="15320"/>
                      <a:pt x="15252" y="15053"/>
                      <a:pt x="15086" y="14385"/>
                    </a:cubicBezTo>
                    <a:cubicBezTo>
                      <a:pt x="14919" y="14029"/>
                      <a:pt x="15002" y="13539"/>
                      <a:pt x="14836" y="13183"/>
                    </a:cubicBezTo>
                    <a:cubicBezTo>
                      <a:pt x="14546" y="12604"/>
                      <a:pt x="13798" y="12470"/>
                      <a:pt x="13258" y="12158"/>
                    </a:cubicBezTo>
                    <a:cubicBezTo>
                      <a:pt x="12759" y="11891"/>
                      <a:pt x="12219" y="11000"/>
                      <a:pt x="12635" y="10555"/>
                    </a:cubicBezTo>
                    <a:cubicBezTo>
                      <a:pt x="13175" y="10065"/>
                      <a:pt x="14213" y="10555"/>
                      <a:pt x="14462" y="9887"/>
                    </a:cubicBezTo>
                    <a:cubicBezTo>
                      <a:pt x="14546" y="9709"/>
                      <a:pt x="14462" y="9531"/>
                      <a:pt x="14462" y="9442"/>
                    </a:cubicBezTo>
                    <a:cubicBezTo>
                      <a:pt x="14379" y="8863"/>
                      <a:pt x="14047" y="8417"/>
                      <a:pt x="13590" y="8016"/>
                    </a:cubicBezTo>
                    <a:cubicBezTo>
                      <a:pt x="13009" y="7571"/>
                      <a:pt x="12136" y="7571"/>
                      <a:pt x="11430" y="7482"/>
                    </a:cubicBezTo>
                    <a:cubicBezTo>
                      <a:pt x="10641" y="7304"/>
                      <a:pt x="9852" y="6992"/>
                      <a:pt x="9602" y="6146"/>
                    </a:cubicBezTo>
                    <a:cubicBezTo>
                      <a:pt x="9312" y="5522"/>
                      <a:pt x="9602" y="4676"/>
                      <a:pt x="9312" y="4008"/>
                    </a:cubicBezTo>
                    <a:cubicBezTo>
                      <a:pt x="9062" y="3474"/>
                      <a:pt x="8356" y="3162"/>
                      <a:pt x="7775" y="3073"/>
                    </a:cubicBezTo>
                    <a:cubicBezTo>
                      <a:pt x="7152" y="2984"/>
                      <a:pt x="6529" y="3073"/>
                      <a:pt x="5947" y="2984"/>
                    </a:cubicBezTo>
                    <a:cubicBezTo>
                      <a:pt x="5324" y="2806"/>
                      <a:pt x="4867" y="2405"/>
                      <a:pt x="4369" y="2049"/>
                    </a:cubicBezTo>
                    <a:cubicBezTo>
                      <a:pt x="3164" y="1202"/>
                      <a:pt x="1752" y="445"/>
                      <a:pt x="256" y="0"/>
                    </a:cubicBezTo>
                    <a:cubicBezTo>
                      <a:pt x="256" y="445"/>
                      <a:pt x="173" y="935"/>
                      <a:pt x="173" y="1381"/>
                    </a:cubicBezTo>
                    <a:cubicBezTo>
                      <a:pt x="7" y="6547"/>
                      <a:pt x="-76" y="11579"/>
                      <a:pt x="90" y="16701"/>
                    </a:cubicBezTo>
                    <a:cubicBezTo>
                      <a:pt x="796" y="16835"/>
                      <a:pt x="1419" y="16835"/>
                      <a:pt x="2084" y="16835"/>
                    </a:cubicBezTo>
                    <a:cubicBezTo>
                      <a:pt x="2458" y="16835"/>
                      <a:pt x="2873" y="16835"/>
                      <a:pt x="3247" y="16523"/>
                    </a:cubicBezTo>
                    <a:cubicBezTo>
                      <a:pt x="3413" y="16345"/>
                      <a:pt x="3496" y="15988"/>
                      <a:pt x="3579" y="15677"/>
                    </a:cubicBezTo>
                    <a:cubicBezTo>
                      <a:pt x="3662" y="15142"/>
                      <a:pt x="3746" y="14652"/>
                      <a:pt x="3912" y="14118"/>
                    </a:cubicBezTo>
                    <a:cubicBezTo>
                      <a:pt x="4286" y="12336"/>
                      <a:pt x="6736" y="11668"/>
                      <a:pt x="8273" y="12247"/>
                    </a:cubicBezTo>
                    <a:cubicBezTo>
                      <a:pt x="9062" y="12515"/>
                      <a:pt x="9769" y="13183"/>
                      <a:pt x="10392" y="13717"/>
                    </a:cubicBezTo>
                    <a:cubicBezTo>
                      <a:pt x="11430" y="14652"/>
                      <a:pt x="12386" y="15677"/>
                      <a:pt x="13175" y="16835"/>
                    </a:cubicBezTo>
                    <a:cubicBezTo>
                      <a:pt x="13590" y="17547"/>
                      <a:pt x="14130" y="18304"/>
                      <a:pt x="14919" y="18572"/>
                    </a:cubicBezTo>
                    <a:cubicBezTo>
                      <a:pt x="15335" y="18661"/>
                      <a:pt x="15709" y="18661"/>
                      <a:pt x="16124" y="18661"/>
                    </a:cubicBezTo>
                    <a:cubicBezTo>
                      <a:pt x="17619" y="18794"/>
                      <a:pt x="19073" y="19418"/>
                      <a:pt x="20029" y="20665"/>
                    </a:cubicBezTo>
                    <a:cubicBezTo>
                      <a:pt x="20402" y="21110"/>
                      <a:pt x="20818" y="21600"/>
                      <a:pt x="21358" y="21466"/>
                    </a:cubicBezTo>
                    <a:cubicBezTo>
                      <a:pt x="21524" y="20442"/>
                      <a:pt x="20652" y="19329"/>
                      <a:pt x="19862" y="18482"/>
                    </a:cubicBezTo>
                  </a:path>
                </a:pathLst>
              </a:custGeom>
              <a:solidFill>
                <a:srgbClr val="D6D6D6"/>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grpSp>
        <p:grpSp>
          <p:nvGrpSpPr>
            <p:cNvPr id="52" name="Group 3118">
              <a:extLst>
                <a:ext uri="{FF2B5EF4-FFF2-40B4-BE49-F238E27FC236}">
                  <a16:creationId xmlns:a16="http://schemas.microsoft.com/office/drawing/2014/main" id="{C0272701-F381-4566-B4DA-A4FF9A1D4C36}"/>
                </a:ext>
              </a:extLst>
            </p:cNvPr>
            <p:cNvGrpSpPr/>
            <p:nvPr/>
          </p:nvGrpSpPr>
          <p:grpSpPr>
            <a:xfrm>
              <a:off x="6854833" y="629468"/>
              <a:ext cx="5845168" cy="5552996"/>
              <a:chOff x="0" y="0"/>
              <a:chExt cx="5845166" cy="5552994"/>
            </a:xfrm>
          </p:grpSpPr>
          <p:sp>
            <p:nvSpPr>
              <p:cNvPr id="88" name="Shape 3076">
                <a:extLst>
                  <a:ext uri="{FF2B5EF4-FFF2-40B4-BE49-F238E27FC236}">
                    <a16:creationId xmlns:a16="http://schemas.microsoft.com/office/drawing/2014/main" id="{490E374E-1D48-4FF5-93B4-5AB048D17A7C}"/>
                  </a:ext>
                </a:extLst>
              </p:cNvPr>
              <p:cNvSpPr/>
              <p:nvPr/>
            </p:nvSpPr>
            <p:spPr>
              <a:xfrm>
                <a:off x="1891761" y="4846708"/>
                <a:ext cx="91228" cy="135167"/>
              </a:xfrm>
              <a:custGeom>
                <a:avLst/>
                <a:gdLst/>
                <a:ahLst/>
                <a:cxnLst>
                  <a:cxn ang="0">
                    <a:pos x="wd2" y="hd2"/>
                  </a:cxn>
                  <a:cxn ang="5400000">
                    <a:pos x="wd2" y="hd2"/>
                  </a:cxn>
                  <a:cxn ang="10800000">
                    <a:pos x="wd2" y="hd2"/>
                  </a:cxn>
                  <a:cxn ang="16200000">
                    <a:pos x="wd2" y="hd2"/>
                  </a:cxn>
                </a:cxnLst>
                <a:rect l="0" t="0" r="r" b="b"/>
                <a:pathLst>
                  <a:path w="21390" h="21082" extrusionOk="0">
                    <a:moveTo>
                      <a:pt x="3290" y="5702"/>
                    </a:moveTo>
                    <a:cubicBezTo>
                      <a:pt x="2432" y="5702"/>
                      <a:pt x="1574" y="5702"/>
                      <a:pt x="1001" y="5702"/>
                    </a:cubicBezTo>
                    <a:cubicBezTo>
                      <a:pt x="715" y="5702"/>
                      <a:pt x="715" y="5702"/>
                      <a:pt x="286" y="5702"/>
                    </a:cubicBezTo>
                    <a:cubicBezTo>
                      <a:pt x="0" y="5894"/>
                      <a:pt x="0" y="6086"/>
                      <a:pt x="0" y="6278"/>
                    </a:cubicBezTo>
                    <a:cubicBezTo>
                      <a:pt x="286" y="7718"/>
                      <a:pt x="286" y="8966"/>
                      <a:pt x="715" y="10310"/>
                    </a:cubicBezTo>
                    <a:cubicBezTo>
                      <a:pt x="715" y="10790"/>
                      <a:pt x="715" y="10982"/>
                      <a:pt x="1001" y="11366"/>
                    </a:cubicBezTo>
                    <a:cubicBezTo>
                      <a:pt x="1001" y="11750"/>
                      <a:pt x="1287" y="11942"/>
                      <a:pt x="1574" y="12326"/>
                    </a:cubicBezTo>
                    <a:cubicBezTo>
                      <a:pt x="3004" y="14726"/>
                      <a:pt x="2718" y="17414"/>
                      <a:pt x="3004" y="19814"/>
                    </a:cubicBezTo>
                    <a:cubicBezTo>
                      <a:pt x="3004" y="20006"/>
                      <a:pt x="3004" y="20006"/>
                      <a:pt x="3004" y="20198"/>
                    </a:cubicBezTo>
                    <a:cubicBezTo>
                      <a:pt x="3290" y="20774"/>
                      <a:pt x="4577" y="21062"/>
                      <a:pt x="5436" y="20774"/>
                    </a:cubicBezTo>
                    <a:cubicBezTo>
                      <a:pt x="6294" y="20582"/>
                      <a:pt x="7295" y="20390"/>
                      <a:pt x="8154" y="20198"/>
                    </a:cubicBezTo>
                    <a:cubicBezTo>
                      <a:pt x="9584" y="20006"/>
                      <a:pt x="11444" y="20582"/>
                      <a:pt x="13017" y="20774"/>
                    </a:cubicBezTo>
                    <a:cubicBezTo>
                      <a:pt x="14448" y="21254"/>
                      <a:pt x="16593" y="21254"/>
                      <a:pt x="17452" y="20198"/>
                    </a:cubicBezTo>
                    <a:cubicBezTo>
                      <a:pt x="18024" y="19622"/>
                      <a:pt x="18024" y="19046"/>
                      <a:pt x="18310" y="18374"/>
                    </a:cubicBezTo>
                    <a:cubicBezTo>
                      <a:pt x="18882" y="17798"/>
                      <a:pt x="19597" y="17414"/>
                      <a:pt x="20456" y="17030"/>
                    </a:cubicBezTo>
                    <a:cubicBezTo>
                      <a:pt x="21028" y="16550"/>
                      <a:pt x="21600" y="16070"/>
                      <a:pt x="21314" y="15398"/>
                    </a:cubicBezTo>
                    <a:cubicBezTo>
                      <a:pt x="21028" y="14822"/>
                      <a:pt x="19597" y="14342"/>
                      <a:pt x="19883" y="13574"/>
                    </a:cubicBezTo>
                    <a:cubicBezTo>
                      <a:pt x="19883" y="13190"/>
                      <a:pt x="20456" y="12998"/>
                      <a:pt x="20742" y="12518"/>
                    </a:cubicBezTo>
                    <a:cubicBezTo>
                      <a:pt x="21600" y="11558"/>
                      <a:pt x="20742" y="10118"/>
                      <a:pt x="19597" y="9158"/>
                    </a:cubicBezTo>
                    <a:cubicBezTo>
                      <a:pt x="18024" y="7718"/>
                      <a:pt x="16307" y="6470"/>
                      <a:pt x="15592" y="4934"/>
                    </a:cubicBezTo>
                    <a:cubicBezTo>
                      <a:pt x="15592" y="4454"/>
                      <a:pt x="15306" y="4070"/>
                      <a:pt x="15306" y="3878"/>
                    </a:cubicBezTo>
                    <a:cubicBezTo>
                      <a:pt x="14734" y="3110"/>
                      <a:pt x="13303" y="2726"/>
                      <a:pt x="11730" y="2534"/>
                    </a:cubicBezTo>
                    <a:cubicBezTo>
                      <a:pt x="11444" y="2534"/>
                      <a:pt x="10872" y="2534"/>
                      <a:pt x="10585" y="2246"/>
                    </a:cubicBezTo>
                    <a:cubicBezTo>
                      <a:pt x="10299" y="2054"/>
                      <a:pt x="10013" y="1670"/>
                      <a:pt x="10013" y="1286"/>
                    </a:cubicBezTo>
                    <a:cubicBezTo>
                      <a:pt x="9012" y="-154"/>
                      <a:pt x="6008" y="-346"/>
                      <a:pt x="4291" y="518"/>
                    </a:cubicBezTo>
                    <a:cubicBezTo>
                      <a:pt x="2718" y="1670"/>
                      <a:pt x="3290" y="4262"/>
                      <a:pt x="3290" y="5702"/>
                    </a:cubicBezTo>
                  </a:path>
                </a:pathLst>
              </a:custGeom>
              <a:solidFill>
                <a:srgbClr val="919191"/>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sp>
            <p:nvSpPr>
              <p:cNvPr id="89" name="Shape 3077">
                <a:extLst>
                  <a:ext uri="{FF2B5EF4-FFF2-40B4-BE49-F238E27FC236}">
                    <a16:creationId xmlns:a16="http://schemas.microsoft.com/office/drawing/2014/main" id="{36552359-7A95-42BD-B443-083C4ED4A934}"/>
                  </a:ext>
                </a:extLst>
              </p:cNvPr>
              <p:cNvSpPr/>
              <p:nvPr/>
            </p:nvSpPr>
            <p:spPr>
              <a:xfrm>
                <a:off x="2456735" y="4979725"/>
                <a:ext cx="364464" cy="407173"/>
              </a:xfrm>
              <a:custGeom>
                <a:avLst/>
                <a:gdLst/>
                <a:ahLst/>
                <a:cxnLst>
                  <a:cxn ang="0">
                    <a:pos x="wd2" y="hd2"/>
                  </a:cxn>
                  <a:cxn ang="5400000">
                    <a:pos x="wd2" y="hd2"/>
                  </a:cxn>
                  <a:cxn ang="10800000">
                    <a:pos x="wd2" y="hd2"/>
                  </a:cxn>
                  <a:cxn ang="16200000">
                    <a:pos x="wd2" y="hd2"/>
                  </a:cxn>
                </a:cxnLst>
                <a:rect l="0" t="0" r="r" b="b"/>
                <a:pathLst>
                  <a:path w="21103" h="21107" extrusionOk="0">
                    <a:moveTo>
                      <a:pt x="719" y="1304"/>
                    </a:moveTo>
                    <a:cubicBezTo>
                      <a:pt x="790" y="1657"/>
                      <a:pt x="397" y="1978"/>
                      <a:pt x="719" y="2267"/>
                    </a:cubicBezTo>
                    <a:cubicBezTo>
                      <a:pt x="790" y="2331"/>
                      <a:pt x="933" y="2395"/>
                      <a:pt x="1077" y="2395"/>
                    </a:cubicBezTo>
                    <a:cubicBezTo>
                      <a:pt x="2364" y="2588"/>
                      <a:pt x="3651" y="3133"/>
                      <a:pt x="4152" y="4128"/>
                    </a:cubicBezTo>
                    <a:cubicBezTo>
                      <a:pt x="4545" y="4899"/>
                      <a:pt x="4617" y="5894"/>
                      <a:pt x="5368" y="6311"/>
                    </a:cubicBezTo>
                    <a:cubicBezTo>
                      <a:pt x="5511" y="6150"/>
                      <a:pt x="5797" y="6311"/>
                      <a:pt x="5869" y="6439"/>
                    </a:cubicBezTo>
                    <a:cubicBezTo>
                      <a:pt x="6047" y="6568"/>
                      <a:pt x="6047" y="6824"/>
                      <a:pt x="6119" y="6985"/>
                    </a:cubicBezTo>
                    <a:cubicBezTo>
                      <a:pt x="6333" y="7434"/>
                      <a:pt x="6870" y="7723"/>
                      <a:pt x="7084" y="8172"/>
                    </a:cubicBezTo>
                    <a:cubicBezTo>
                      <a:pt x="7371" y="8718"/>
                      <a:pt x="7335" y="9456"/>
                      <a:pt x="7692" y="9938"/>
                    </a:cubicBezTo>
                    <a:cubicBezTo>
                      <a:pt x="8086" y="10419"/>
                      <a:pt x="8801" y="10547"/>
                      <a:pt x="9051" y="11093"/>
                    </a:cubicBezTo>
                    <a:cubicBezTo>
                      <a:pt x="9194" y="11350"/>
                      <a:pt x="9123" y="11606"/>
                      <a:pt x="9266" y="11831"/>
                    </a:cubicBezTo>
                    <a:cubicBezTo>
                      <a:pt x="9480" y="12345"/>
                      <a:pt x="10231" y="12569"/>
                      <a:pt x="10553" y="13083"/>
                    </a:cubicBezTo>
                    <a:cubicBezTo>
                      <a:pt x="10696" y="13308"/>
                      <a:pt x="10696" y="13564"/>
                      <a:pt x="10839" y="13853"/>
                    </a:cubicBezTo>
                    <a:cubicBezTo>
                      <a:pt x="11447" y="15458"/>
                      <a:pt x="13915" y="16003"/>
                      <a:pt x="14809" y="17480"/>
                    </a:cubicBezTo>
                    <a:cubicBezTo>
                      <a:pt x="14952" y="17801"/>
                      <a:pt x="15131" y="18154"/>
                      <a:pt x="15345" y="18411"/>
                    </a:cubicBezTo>
                    <a:cubicBezTo>
                      <a:pt x="15703" y="18828"/>
                      <a:pt x="16239" y="19020"/>
                      <a:pt x="16704" y="19277"/>
                    </a:cubicBezTo>
                    <a:cubicBezTo>
                      <a:pt x="17205" y="19630"/>
                      <a:pt x="17598" y="20176"/>
                      <a:pt x="18099" y="20561"/>
                    </a:cubicBezTo>
                    <a:cubicBezTo>
                      <a:pt x="18635" y="20978"/>
                      <a:pt x="19315" y="21235"/>
                      <a:pt x="19923" y="21042"/>
                    </a:cubicBezTo>
                    <a:cubicBezTo>
                      <a:pt x="20424" y="20850"/>
                      <a:pt x="20745" y="20368"/>
                      <a:pt x="20888" y="19887"/>
                    </a:cubicBezTo>
                    <a:cubicBezTo>
                      <a:pt x="21031" y="19438"/>
                      <a:pt x="20960" y="18892"/>
                      <a:pt x="21031" y="18411"/>
                    </a:cubicBezTo>
                    <a:cubicBezTo>
                      <a:pt x="21031" y="18218"/>
                      <a:pt x="21103" y="17961"/>
                      <a:pt x="21103" y="17737"/>
                    </a:cubicBezTo>
                    <a:cubicBezTo>
                      <a:pt x="21031" y="17351"/>
                      <a:pt x="20745" y="16998"/>
                      <a:pt x="20674" y="16517"/>
                    </a:cubicBezTo>
                    <a:cubicBezTo>
                      <a:pt x="20674" y="16324"/>
                      <a:pt x="20674" y="16132"/>
                      <a:pt x="20745" y="15939"/>
                    </a:cubicBezTo>
                    <a:cubicBezTo>
                      <a:pt x="20817" y="15201"/>
                      <a:pt x="20209" y="14431"/>
                      <a:pt x="19386" y="14302"/>
                    </a:cubicBezTo>
                    <a:cubicBezTo>
                      <a:pt x="19243" y="14238"/>
                      <a:pt x="19029" y="14238"/>
                      <a:pt x="18850" y="14174"/>
                    </a:cubicBezTo>
                    <a:cubicBezTo>
                      <a:pt x="18492" y="14046"/>
                      <a:pt x="18349" y="13628"/>
                      <a:pt x="18206" y="13308"/>
                    </a:cubicBezTo>
                    <a:cubicBezTo>
                      <a:pt x="18028" y="12826"/>
                      <a:pt x="17741" y="12280"/>
                      <a:pt x="17205" y="12280"/>
                    </a:cubicBezTo>
                    <a:cubicBezTo>
                      <a:pt x="17062" y="12280"/>
                      <a:pt x="16919" y="12280"/>
                      <a:pt x="16776" y="12280"/>
                    </a:cubicBezTo>
                    <a:cubicBezTo>
                      <a:pt x="16382" y="12280"/>
                      <a:pt x="16061" y="12024"/>
                      <a:pt x="15953" y="11671"/>
                    </a:cubicBezTo>
                    <a:cubicBezTo>
                      <a:pt x="15882" y="11350"/>
                      <a:pt x="16096" y="10997"/>
                      <a:pt x="16454" y="10868"/>
                    </a:cubicBezTo>
                    <a:cubicBezTo>
                      <a:pt x="16597" y="10804"/>
                      <a:pt x="16847" y="10804"/>
                      <a:pt x="16990" y="10740"/>
                    </a:cubicBezTo>
                    <a:cubicBezTo>
                      <a:pt x="17133" y="10676"/>
                      <a:pt x="17205" y="10483"/>
                      <a:pt x="17062" y="10323"/>
                    </a:cubicBezTo>
                    <a:cubicBezTo>
                      <a:pt x="16704" y="9873"/>
                      <a:pt x="16239" y="9392"/>
                      <a:pt x="15631" y="9199"/>
                    </a:cubicBezTo>
                    <a:cubicBezTo>
                      <a:pt x="15488" y="9135"/>
                      <a:pt x="15274" y="9135"/>
                      <a:pt x="15131" y="9007"/>
                    </a:cubicBezTo>
                    <a:cubicBezTo>
                      <a:pt x="14880" y="8782"/>
                      <a:pt x="14880" y="8525"/>
                      <a:pt x="14737" y="8236"/>
                    </a:cubicBezTo>
                    <a:cubicBezTo>
                      <a:pt x="14380" y="7498"/>
                      <a:pt x="13092" y="7691"/>
                      <a:pt x="12413" y="7049"/>
                    </a:cubicBezTo>
                    <a:cubicBezTo>
                      <a:pt x="12055" y="6728"/>
                      <a:pt x="11733" y="6086"/>
                      <a:pt x="11197" y="6150"/>
                    </a:cubicBezTo>
                    <a:cubicBezTo>
                      <a:pt x="11054" y="6150"/>
                      <a:pt x="10839" y="6311"/>
                      <a:pt x="10696" y="6375"/>
                    </a:cubicBezTo>
                    <a:cubicBezTo>
                      <a:pt x="10160" y="6503"/>
                      <a:pt x="9695" y="5958"/>
                      <a:pt x="9552" y="5476"/>
                    </a:cubicBezTo>
                    <a:cubicBezTo>
                      <a:pt x="9337" y="5027"/>
                      <a:pt x="9051" y="4481"/>
                      <a:pt x="8515" y="4481"/>
                    </a:cubicBezTo>
                    <a:cubicBezTo>
                      <a:pt x="8300" y="4481"/>
                      <a:pt x="8122" y="4546"/>
                      <a:pt x="7907" y="4610"/>
                    </a:cubicBezTo>
                    <a:cubicBezTo>
                      <a:pt x="7228" y="4738"/>
                      <a:pt x="6620" y="4289"/>
                      <a:pt x="6119" y="3872"/>
                    </a:cubicBezTo>
                    <a:cubicBezTo>
                      <a:pt x="6333" y="3936"/>
                      <a:pt x="6477" y="3615"/>
                      <a:pt x="6405" y="3390"/>
                    </a:cubicBezTo>
                    <a:cubicBezTo>
                      <a:pt x="6333" y="3198"/>
                      <a:pt x="6190" y="3101"/>
                      <a:pt x="6119" y="2877"/>
                    </a:cubicBezTo>
                    <a:cubicBezTo>
                      <a:pt x="6047" y="2684"/>
                      <a:pt x="6083" y="2427"/>
                      <a:pt x="5976" y="2138"/>
                    </a:cubicBezTo>
                    <a:cubicBezTo>
                      <a:pt x="5904" y="1882"/>
                      <a:pt x="5726" y="1657"/>
                      <a:pt x="5511" y="1593"/>
                    </a:cubicBezTo>
                    <a:cubicBezTo>
                      <a:pt x="5153" y="1529"/>
                      <a:pt x="4688" y="1785"/>
                      <a:pt x="4545" y="1529"/>
                    </a:cubicBezTo>
                    <a:cubicBezTo>
                      <a:pt x="4474" y="1368"/>
                      <a:pt x="4474" y="1240"/>
                      <a:pt x="4474" y="1111"/>
                    </a:cubicBezTo>
                    <a:cubicBezTo>
                      <a:pt x="4295" y="790"/>
                      <a:pt x="3794" y="790"/>
                      <a:pt x="3401" y="855"/>
                    </a:cubicBezTo>
                    <a:cubicBezTo>
                      <a:pt x="3043" y="919"/>
                      <a:pt x="2507" y="1047"/>
                      <a:pt x="2292" y="790"/>
                    </a:cubicBezTo>
                    <a:cubicBezTo>
                      <a:pt x="2221" y="694"/>
                      <a:pt x="2149" y="566"/>
                      <a:pt x="2042" y="502"/>
                    </a:cubicBezTo>
                    <a:cubicBezTo>
                      <a:pt x="1899" y="437"/>
                      <a:pt x="1756" y="502"/>
                      <a:pt x="1684" y="502"/>
                    </a:cubicBezTo>
                    <a:cubicBezTo>
                      <a:pt x="1148" y="502"/>
                      <a:pt x="719" y="-365"/>
                      <a:pt x="254" y="181"/>
                    </a:cubicBezTo>
                    <a:cubicBezTo>
                      <a:pt x="-497" y="790"/>
                      <a:pt x="647" y="919"/>
                      <a:pt x="719" y="1304"/>
                    </a:cubicBezTo>
                  </a:path>
                </a:pathLst>
              </a:custGeom>
              <a:solidFill>
                <a:srgbClr val="919191"/>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sp>
            <p:nvSpPr>
              <p:cNvPr id="90" name="Shape 3078">
                <a:extLst>
                  <a:ext uri="{FF2B5EF4-FFF2-40B4-BE49-F238E27FC236}">
                    <a16:creationId xmlns:a16="http://schemas.microsoft.com/office/drawing/2014/main" id="{87D19550-D6D1-4B84-885F-7F6F63225A60}"/>
                  </a:ext>
                </a:extLst>
              </p:cNvPr>
              <p:cNvSpPr/>
              <p:nvPr/>
            </p:nvSpPr>
            <p:spPr>
              <a:xfrm>
                <a:off x="2801770" y="5226636"/>
                <a:ext cx="46708" cy="61810"/>
              </a:xfrm>
              <a:custGeom>
                <a:avLst/>
                <a:gdLst/>
                <a:ahLst/>
                <a:cxnLst>
                  <a:cxn ang="0">
                    <a:pos x="wd2" y="hd2"/>
                  </a:cxn>
                  <a:cxn ang="5400000">
                    <a:pos x="wd2" y="hd2"/>
                  </a:cxn>
                  <a:cxn ang="10800000">
                    <a:pos x="wd2" y="hd2"/>
                  </a:cxn>
                  <a:cxn ang="16200000">
                    <a:pos x="wd2" y="hd2"/>
                  </a:cxn>
                </a:cxnLst>
                <a:rect l="0" t="0" r="r" b="b"/>
                <a:pathLst>
                  <a:path w="18705" h="21493" extrusionOk="0">
                    <a:moveTo>
                      <a:pt x="787" y="6523"/>
                    </a:moveTo>
                    <a:cubicBezTo>
                      <a:pt x="2260" y="8875"/>
                      <a:pt x="6432" y="8020"/>
                      <a:pt x="7905" y="9731"/>
                    </a:cubicBezTo>
                    <a:cubicBezTo>
                      <a:pt x="9132" y="11014"/>
                      <a:pt x="8396" y="12511"/>
                      <a:pt x="9132" y="13794"/>
                    </a:cubicBezTo>
                    <a:cubicBezTo>
                      <a:pt x="9623" y="14222"/>
                      <a:pt x="9623" y="14649"/>
                      <a:pt x="10114" y="15505"/>
                    </a:cubicBezTo>
                    <a:cubicBezTo>
                      <a:pt x="11587" y="17430"/>
                      <a:pt x="13550" y="19141"/>
                      <a:pt x="15269" y="20424"/>
                    </a:cubicBezTo>
                    <a:cubicBezTo>
                      <a:pt x="15760" y="21065"/>
                      <a:pt x="16250" y="21493"/>
                      <a:pt x="16741" y="21493"/>
                    </a:cubicBezTo>
                    <a:cubicBezTo>
                      <a:pt x="17232" y="21493"/>
                      <a:pt x="18214" y="21493"/>
                      <a:pt x="18705" y="21065"/>
                    </a:cubicBezTo>
                    <a:cubicBezTo>
                      <a:pt x="18705" y="20424"/>
                      <a:pt x="18705" y="19996"/>
                      <a:pt x="18705" y="19996"/>
                    </a:cubicBezTo>
                    <a:cubicBezTo>
                      <a:pt x="18705" y="18285"/>
                      <a:pt x="18214" y="17002"/>
                      <a:pt x="18214" y="15077"/>
                    </a:cubicBezTo>
                    <a:cubicBezTo>
                      <a:pt x="18214" y="14649"/>
                      <a:pt x="18214" y="14649"/>
                      <a:pt x="18214" y="14222"/>
                    </a:cubicBezTo>
                    <a:cubicBezTo>
                      <a:pt x="17723" y="13366"/>
                      <a:pt x="16250" y="13366"/>
                      <a:pt x="15269" y="12939"/>
                    </a:cubicBezTo>
                    <a:cubicBezTo>
                      <a:pt x="14287" y="12511"/>
                      <a:pt x="14287" y="11655"/>
                      <a:pt x="14287" y="10586"/>
                    </a:cubicBezTo>
                    <a:cubicBezTo>
                      <a:pt x="14287" y="9731"/>
                      <a:pt x="14778" y="8875"/>
                      <a:pt x="14778" y="8020"/>
                    </a:cubicBezTo>
                    <a:cubicBezTo>
                      <a:pt x="15269" y="5667"/>
                      <a:pt x="14778" y="3101"/>
                      <a:pt x="13060" y="1176"/>
                    </a:cubicBezTo>
                    <a:cubicBezTo>
                      <a:pt x="12569" y="748"/>
                      <a:pt x="12569" y="321"/>
                      <a:pt x="12078" y="321"/>
                    </a:cubicBezTo>
                    <a:cubicBezTo>
                      <a:pt x="11096" y="-107"/>
                      <a:pt x="10605" y="-107"/>
                      <a:pt x="9623" y="321"/>
                    </a:cubicBezTo>
                    <a:cubicBezTo>
                      <a:pt x="7414" y="-107"/>
                      <a:pt x="-2895" y="1604"/>
                      <a:pt x="787" y="6523"/>
                    </a:cubicBezTo>
                  </a:path>
                </a:pathLst>
              </a:custGeom>
              <a:solidFill>
                <a:srgbClr val="919191"/>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sp>
            <p:nvSpPr>
              <p:cNvPr id="91" name="Shape 3079">
                <a:extLst>
                  <a:ext uri="{FF2B5EF4-FFF2-40B4-BE49-F238E27FC236}">
                    <a16:creationId xmlns:a16="http://schemas.microsoft.com/office/drawing/2014/main" id="{D10B6C0B-4A4A-4FD7-AF1F-E073F431B502}"/>
                  </a:ext>
                </a:extLst>
              </p:cNvPr>
              <p:cNvSpPr/>
              <p:nvPr/>
            </p:nvSpPr>
            <p:spPr>
              <a:xfrm>
                <a:off x="2880832" y="5272383"/>
                <a:ext cx="36410" cy="21821"/>
              </a:xfrm>
              <a:custGeom>
                <a:avLst/>
                <a:gdLst/>
                <a:ahLst/>
                <a:cxnLst>
                  <a:cxn ang="0">
                    <a:pos x="wd2" y="hd2"/>
                  </a:cxn>
                  <a:cxn ang="5400000">
                    <a:pos x="wd2" y="hd2"/>
                  </a:cxn>
                  <a:cxn ang="10800000">
                    <a:pos x="wd2" y="hd2"/>
                  </a:cxn>
                  <a:cxn ang="16200000">
                    <a:pos x="wd2" y="hd2"/>
                  </a:cxn>
                </a:cxnLst>
                <a:rect l="0" t="0" r="r" b="b"/>
                <a:pathLst>
                  <a:path w="19528" h="21600" extrusionOk="0">
                    <a:moveTo>
                      <a:pt x="1123" y="17788"/>
                    </a:moveTo>
                    <a:cubicBezTo>
                      <a:pt x="1809" y="19059"/>
                      <a:pt x="3180" y="20329"/>
                      <a:pt x="4552" y="20329"/>
                    </a:cubicBezTo>
                    <a:cubicBezTo>
                      <a:pt x="6266" y="20329"/>
                      <a:pt x="7637" y="21600"/>
                      <a:pt x="9009" y="21600"/>
                    </a:cubicBezTo>
                    <a:cubicBezTo>
                      <a:pt x="9695" y="21600"/>
                      <a:pt x="10380" y="21600"/>
                      <a:pt x="11066" y="21600"/>
                    </a:cubicBezTo>
                    <a:cubicBezTo>
                      <a:pt x="11752" y="21600"/>
                      <a:pt x="12780" y="20329"/>
                      <a:pt x="13466" y="20329"/>
                    </a:cubicBezTo>
                    <a:cubicBezTo>
                      <a:pt x="14152" y="20329"/>
                      <a:pt x="14837" y="20329"/>
                      <a:pt x="15523" y="20329"/>
                    </a:cubicBezTo>
                    <a:cubicBezTo>
                      <a:pt x="18266" y="19059"/>
                      <a:pt x="20666" y="12071"/>
                      <a:pt x="18952" y="6988"/>
                    </a:cubicBezTo>
                    <a:cubicBezTo>
                      <a:pt x="18266" y="3176"/>
                      <a:pt x="15866" y="635"/>
                      <a:pt x="13466" y="1906"/>
                    </a:cubicBezTo>
                    <a:cubicBezTo>
                      <a:pt x="11409" y="3812"/>
                      <a:pt x="10380" y="5718"/>
                      <a:pt x="8323" y="4447"/>
                    </a:cubicBezTo>
                    <a:cubicBezTo>
                      <a:pt x="6952" y="4447"/>
                      <a:pt x="5580" y="0"/>
                      <a:pt x="3866" y="0"/>
                    </a:cubicBezTo>
                    <a:cubicBezTo>
                      <a:pt x="-248" y="1906"/>
                      <a:pt x="-934" y="13341"/>
                      <a:pt x="1123" y="17788"/>
                    </a:cubicBezTo>
                  </a:path>
                </a:pathLst>
              </a:custGeom>
              <a:solidFill>
                <a:srgbClr val="919191"/>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sp>
            <p:nvSpPr>
              <p:cNvPr id="92" name="Shape 3080">
                <a:extLst>
                  <a:ext uri="{FF2B5EF4-FFF2-40B4-BE49-F238E27FC236}">
                    <a16:creationId xmlns:a16="http://schemas.microsoft.com/office/drawing/2014/main" id="{B9D8E1B6-027B-423F-A30C-782E860B7FD1}"/>
                  </a:ext>
                </a:extLst>
              </p:cNvPr>
              <p:cNvSpPr/>
              <p:nvPr/>
            </p:nvSpPr>
            <p:spPr>
              <a:xfrm>
                <a:off x="2931636" y="4919210"/>
                <a:ext cx="371219" cy="400719"/>
              </a:xfrm>
              <a:custGeom>
                <a:avLst/>
                <a:gdLst/>
                <a:ahLst/>
                <a:cxnLst>
                  <a:cxn ang="0">
                    <a:pos x="wd2" y="hd2"/>
                  </a:cxn>
                  <a:cxn ang="5400000">
                    <a:pos x="wd2" y="hd2"/>
                  </a:cxn>
                  <a:cxn ang="10800000">
                    <a:pos x="wd2" y="hd2"/>
                  </a:cxn>
                  <a:cxn ang="16200000">
                    <a:pos x="wd2" y="hd2"/>
                  </a:cxn>
                </a:cxnLst>
                <a:rect l="0" t="0" r="r" b="b"/>
                <a:pathLst>
                  <a:path w="21494" h="21476" extrusionOk="0">
                    <a:moveTo>
                      <a:pt x="101" y="11872"/>
                    </a:moveTo>
                    <a:cubicBezTo>
                      <a:pt x="30" y="12005"/>
                      <a:pt x="-42" y="12204"/>
                      <a:pt x="30" y="12337"/>
                    </a:cubicBezTo>
                    <a:cubicBezTo>
                      <a:pt x="101" y="12470"/>
                      <a:pt x="316" y="12570"/>
                      <a:pt x="387" y="12703"/>
                    </a:cubicBezTo>
                    <a:cubicBezTo>
                      <a:pt x="924" y="13268"/>
                      <a:pt x="-42" y="14165"/>
                      <a:pt x="316" y="14863"/>
                    </a:cubicBezTo>
                    <a:cubicBezTo>
                      <a:pt x="530" y="15195"/>
                      <a:pt x="995" y="15261"/>
                      <a:pt x="1281" y="15560"/>
                    </a:cubicBezTo>
                    <a:cubicBezTo>
                      <a:pt x="2032" y="16192"/>
                      <a:pt x="1818" y="17421"/>
                      <a:pt x="2640" y="17986"/>
                    </a:cubicBezTo>
                    <a:cubicBezTo>
                      <a:pt x="2712" y="18053"/>
                      <a:pt x="2855" y="18119"/>
                      <a:pt x="2926" y="18186"/>
                    </a:cubicBezTo>
                    <a:cubicBezTo>
                      <a:pt x="3105" y="18352"/>
                      <a:pt x="3033" y="18618"/>
                      <a:pt x="3105" y="18751"/>
                    </a:cubicBezTo>
                    <a:cubicBezTo>
                      <a:pt x="3177" y="19448"/>
                      <a:pt x="4214" y="19880"/>
                      <a:pt x="4822" y="19448"/>
                    </a:cubicBezTo>
                    <a:cubicBezTo>
                      <a:pt x="5036" y="19316"/>
                      <a:pt x="5179" y="19116"/>
                      <a:pt x="5501" y="19050"/>
                    </a:cubicBezTo>
                    <a:cubicBezTo>
                      <a:pt x="5930" y="18983"/>
                      <a:pt x="6181" y="19382"/>
                      <a:pt x="6395" y="19748"/>
                    </a:cubicBezTo>
                    <a:cubicBezTo>
                      <a:pt x="6610" y="20080"/>
                      <a:pt x="7146" y="20346"/>
                      <a:pt x="7432" y="20080"/>
                    </a:cubicBezTo>
                    <a:cubicBezTo>
                      <a:pt x="7504" y="20013"/>
                      <a:pt x="7611" y="19814"/>
                      <a:pt x="7683" y="19748"/>
                    </a:cubicBezTo>
                    <a:cubicBezTo>
                      <a:pt x="7826" y="19648"/>
                      <a:pt x="7969" y="19648"/>
                      <a:pt x="8112" y="19648"/>
                    </a:cubicBezTo>
                    <a:cubicBezTo>
                      <a:pt x="8577" y="19748"/>
                      <a:pt x="9077" y="19814"/>
                      <a:pt x="9542" y="19880"/>
                    </a:cubicBezTo>
                    <a:cubicBezTo>
                      <a:pt x="10150" y="19947"/>
                      <a:pt x="10686" y="20013"/>
                      <a:pt x="11187" y="20279"/>
                    </a:cubicBezTo>
                    <a:cubicBezTo>
                      <a:pt x="11724" y="20512"/>
                      <a:pt x="12153" y="20977"/>
                      <a:pt x="12260" y="21476"/>
                    </a:cubicBezTo>
                    <a:cubicBezTo>
                      <a:pt x="12403" y="21044"/>
                      <a:pt x="13083" y="21077"/>
                      <a:pt x="13512" y="21210"/>
                    </a:cubicBezTo>
                    <a:cubicBezTo>
                      <a:pt x="13977" y="21376"/>
                      <a:pt x="14513" y="21542"/>
                      <a:pt x="14871" y="21343"/>
                    </a:cubicBezTo>
                    <a:cubicBezTo>
                      <a:pt x="15335" y="21143"/>
                      <a:pt x="15407" y="20645"/>
                      <a:pt x="15479" y="20146"/>
                    </a:cubicBezTo>
                    <a:cubicBezTo>
                      <a:pt x="15550" y="19880"/>
                      <a:pt x="15550" y="19448"/>
                      <a:pt x="15264" y="19316"/>
                    </a:cubicBezTo>
                    <a:cubicBezTo>
                      <a:pt x="15157" y="19249"/>
                      <a:pt x="15014" y="19249"/>
                      <a:pt x="14942" y="19183"/>
                    </a:cubicBezTo>
                    <a:cubicBezTo>
                      <a:pt x="14728" y="18983"/>
                      <a:pt x="14942" y="18618"/>
                      <a:pt x="15157" y="18485"/>
                    </a:cubicBezTo>
                    <a:cubicBezTo>
                      <a:pt x="15407" y="18285"/>
                      <a:pt x="15622" y="18053"/>
                      <a:pt x="15622" y="17787"/>
                    </a:cubicBezTo>
                    <a:cubicBezTo>
                      <a:pt x="15622" y="17421"/>
                      <a:pt x="15085" y="17288"/>
                      <a:pt x="14656" y="17222"/>
                    </a:cubicBezTo>
                    <a:cubicBezTo>
                      <a:pt x="15157" y="16724"/>
                      <a:pt x="15836" y="16391"/>
                      <a:pt x="16516" y="16192"/>
                    </a:cubicBezTo>
                    <a:cubicBezTo>
                      <a:pt x="16981" y="16026"/>
                      <a:pt x="17588" y="15959"/>
                      <a:pt x="17732" y="15560"/>
                    </a:cubicBezTo>
                    <a:cubicBezTo>
                      <a:pt x="18018" y="14863"/>
                      <a:pt x="17052" y="14231"/>
                      <a:pt x="17124" y="13533"/>
                    </a:cubicBezTo>
                    <a:cubicBezTo>
                      <a:pt x="17195" y="13168"/>
                      <a:pt x="17481" y="12902"/>
                      <a:pt x="17732" y="12570"/>
                    </a:cubicBezTo>
                    <a:cubicBezTo>
                      <a:pt x="17946" y="12271"/>
                      <a:pt x="18089" y="11772"/>
                      <a:pt x="17803" y="11506"/>
                    </a:cubicBezTo>
                    <a:cubicBezTo>
                      <a:pt x="18483" y="11307"/>
                      <a:pt x="18983" y="12005"/>
                      <a:pt x="19448" y="12404"/>
                    </a:cubicBezTo>
                    <a:cubicBezTo>
                      <a:pt x="19520" y="12470"/>
                      <a:pt x="19591" y="12570"/>
                      <a:pt x="19734" y="12570"/>
                    </a:cubicBezTo>
                    <a:cubicBezTo>
                      <a:pt x="19984" y="12636"/>
                      <a:pt x="20199" y="12404"/>
                      <a:pt x="20199" y="12204"/>
                    </a:cubicBezTo>
                    <a:cubicBezTo>
                      <a:pt x="20414" y="11639"/>
                      <a:pt x="19984" y="10875"/>
                      <a:pt x="19305" y="10808"/>
                    </a:cubicBezTo>
                    <a:cubicBezTo>
                      <a:pt x="19162" y="10808"/>
                      <a:pt x="18912" y="10808"/>
                      <a:pt x="18769" y="10676"/>
                    </a:cubicBezTo>
                    <a:cubicBezTo>
                      <a:pt x="18339" y="10376"/>
                      <a:pt x="18769" y="9712"/>
                      <a:pt x="18626" y="9213"/>
                    </a:cubicBezTo>
                    <a:cubicBezTo>
                      <a:pt x="18554" y="8781"/>
                      <a:pt x="18053" y="8582"/>
                      <a:pt x="17660" y="8449"/>
                    </a:cubicBezTo>
                    <a:cubicBezTo>
                      <a:pt x="17302" y="8316"/>
                      <a:pt x="16730" y="7951"/>
                      <a:pt x="16837" y="7519"/>
                    </a:cubicBezTo>
                    <a:cubicBezTo>
                      <a:pt x="16837" y="6920"/>
                      <a:pt x="17803" y="6754"/>
                      <a:pt x="18232" y="6356"/>
                    </a:cubicBezTo>
                    <a:cubicBezTo>
                      <a:pt x="18912" y="5791"/>
                      <a:pt x="18769" y="4528"/>
                      <a:pt x="19591" y="4262"/>
                    </a:cubicBezTo>
                    <a:cubicBezTo>
                      <a:pt x="19984" y="4129"/>
                      <a:pt x="20378" y="4262"/>
                      <a:pt x="20735" y="4262"/>
                    </a:cubicBezTo>
                    <a:cubicBezTo>
                      <a:pt x="21129" y="4262"/>
                      <a:pt x="21558" y="4063"/>
                      <a:pt x="21486" y="3697"/>
                    </a:cubicBezTo>
                    <a:cubicBezTo>
                      <a:pt x="21415" y="3298"/>
                      <a:pt x="20807" y="3232"/>
                      <a:pt x="20342" y="3298"/>
                    </a:cubicBezTo>
                    <a:cubicBezTo>
                      <a:pt x="19913" y="3398"/>
                      <a:pt x="19448" y="3365"/>
                      <a:pt x="18983" y="3132"/>
                    </a:cubicBezTo>
                    <a:cubicBezTo>
                      <a:pt x="18554" y="2999"/>
                      <a:pt x="18232" y="2667"/>
                      <a:pt x="18161" y="2235"/>
                    </a:cubicBezTo>
                    <a:cubicBezTo>
                      <a:pt x="18161" y="2036"/>
                      <a:pt x="18161" y="1903"/>
                      <a:pt x="18161" y="1670"/>
                    </a:cubicBezTo>
                    <a:cubicBezTo>
                      <a:pt x="18089" y="1105"/>
                      <a:pt x="17588" y="640"/>
                      <a:pt x="17124" y="274"/>
                    </a:cubicBezTo>
                    <a:cubicBezTo>
                      <a:pt x="16981" y="141"/>
                      <a:pt x="16837" y="75"/>
                      <a:pt x="16659" y="8"/>
                    </a:cubicBezTo>
                    <a:cubicBezTo>
                      <a:pt x="16230" y="-58"/>
                      <a:pt x="15836" y="274"/>
                      <a:pt x="15693" y="706"/>
                    </a:cubicBezTo>
                    <a:cubicBezTo>
                      <a:pt x="15335" y="1471"/>
                      <a:pt x="15157" y="2434"/>
                      <a:pt x="14334" y="2800"/>
                    </a:cubicBezTo>
                    <a:cubicBezTo>
                      <a:pt x="14191" y="2866"/>
                      <a:pt x="14048" y="2866"/>
                      <a:pt x="13905" y="2999"/>
                    </a:cubicBezTo>
                    <a:cubicBezTo>
                      <a:pt x="13762" y="3066"/>
                      <a:pt x="13655" y="3298"/>
                      <a:pt x="13583" y="3431"/>
                    </a:cubicBezTo>
                    <a:cubicBezTo>
                      <a:pt x="13297" y="3963"/>
                      <a:pt x="13154" y="4594"/>
                      <a:pt x="13083" y="5226"/>
                    </a:cubicBezTo>
                    <a:cubicBezTo>
                      <a:pt x="12689" y="5093"/>
                      <a:pt x="12725" y="4528"/>
                      <a:pt x="12403" y="4395"/>
                    </a:cubicBezTo>
                    <a:cubicBezTo>
                      <a:pt x="12117" y="4262"/>
                      <a:pt x="11724" y="4395"/>
                      <a:pt x="11652" y="4661"/>
                    </a:cubicBezTo>
                    <a:cubicBezTo>
                      <a:pt x="11509" y="4960"/>
                      <a:pt x="11581" y="5226"/>
                      <a:pt x="11581" y="5525"/>
                    </a:cubicBezTo>
                    <a:cubicBezTo>
                      <a:pt x="11330" y="5724"/>
                      <a:pt x="11116" y="5292"/>
                      <a:pt x="10830" y="5159"/>
                    </a:cubicBezTo>
                    <a:cubicBezTo>
                      <a:pt x="10436" y="4960"/>
                      <a:pt x="10007" y="5359"/>
                      <a:pt x="9828" y="5791"/>
                    </a:cubicBezTo>
                    <a:cubicBezTo>
                      <a:pt x="9757" y="6223"/>
                      <a:pt x="9757" y="6688"/>
                      <a:pt x="9471" y="6987"/>
                    </a:cubicBezTo>
                    <a:cubicBezTo>
                      <a:pt x="9256" y="7186"/>
                      <a:pt x="8934" y="7253"/>
                      <a:pt x="8720" y="7452"/>
                    </a:cubicBezTo>
                    <a:cubicBezTo>
                      <a:pt x="8505" y="7618"/>
                      <a:pt x="8255" y="7951"/>
                      <a:pt x="8433" y="8150"/>
                    </a:cubicBezTo>
                    <a:cubicBezTo>
                      <a:pt x="7969" y="8449"/>
                      <a:pt x="7468" y="8449"/>
                      <a:pt x="6932" y="8383"/>
                    </a:cubicBezTo>
                    <a:cubicBezTo>
                      <a:pt x="6431" y="8316"/>
                      <a:pt x="5894" y="8250"/>
                      <a:pt x="5358" y="8383"/>
                    </a:cubicBezTo>
                    <a:cubicBezTo>
                      <a:pt x="4857" y="8549"/>
                      <a:pt x="4428" y="9014"/>
                      <a:pt x="4607" y="9413"/>
                    </a:cubicBezTo>
                    <a:cubicBezTo>
                      <a:pt x="4679" y="9612"/>
                      <a:pt x="4822" y="9778"/>
                      <a:pt x="4893" y="9911"/>
                    </a:cubicBezTo>
                    <a:cubicBezTo>
                      <a:pt x="5036" y="10376"/>
                      <a:pt x="4607" y="10742"/>
                      <a:pt x="4142" y="11074"/>
                    </a:cubicBezTo>
                    <a:cubicBezTo>
                      <a:pt x="3999" y="11174"/>
                      <a:pt x="3928" y="11240"/>
                      <a:pt x="3784" y="11240"/>
                    </a:cubicBezTo>
                    <a:cubicBezTo>
                      <a:pt x="3463" y="11240"/>
                      <a:pt x="3320" y="10875"/>
                      <a:pt x="3177" y="10676"/>
                    </a:cubicBezTo>
                    <a:cubicBezTo>
                      <a:pt x="2783" y="10244"/>
                      <a:pt x="2032" y="10177"/>
                      <a:pt x="1603" y="10543"/>
                    </a:cubicBezTo>
                    <a:cubicBezTo>
                      <a:pt x="1675" y="10476"/>
                      <a:pt x="1460" y="9280"/>
                      <a:pt x="995" y="9978"/>
                    </a:cubicBezTo>
                    <a:cubicBezTo>
                      <a:pt x="602" y="10875"/>
                      <a:pt x="387" y="11373"/>
                      <a:pt x="101" y="11872"/>
                    </a:cubicBezTo>
                  </a:path>
                </a:pathLst>
              </a:custGeom>
              <a:solidFill>
                <a:srgbClr val="919191"/>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sp>
            <p:nvSpPr>
              <p:cNvPr id="93" name="Shape 3081">
                <a:extLst>
                  <a:ext uri="{FF2B5EF4-FFF2-40B4-BE49-F238E27FC236}">
                    <a16:creationId xmlns:a16="http://schemas.microsoft.com/office/drawing/2014/main" id="{E62225E9-D515-477A-A792-DE7B52EDB7EA}"/>
                  </a:ext>
                </a:extLst>
              </p:cNvPr>
              <p:cNvSpPr/>
              <p:nvPr/>
            </p:nvSpPr>
            <p:spPr>
              <a:xfrm>
                <a:off x="2830975" y="5382711"/>
                <a:ext cx="333878" cy="106355"/>
              </a:xfrm>
              <a:custGeom>
                <a:avLst/>
                <a:gdLst/>
                <a:ahLst/>
                <a:cxnLst>
                  <a:cxn ang="0">
                    <a:pos x="wd2" y="hd2"/>
                  </a:cxn>
                  <a:cxn ang="5400000">
                    <a:pos x="wd2" y="hd2"/>
                  </a:cxn>
                  <a:cxn ang="10800000">
                    <a:pos x="wd2" y="hd2"/>
                  </a:cxn>
                  <a:cxn ang="16200000">
                    <a:pos x="wd2" y="hd2"/>
                  </a:cxn>
                </a:cxnLst>
                <a:rect l="0" t="0" r="r" b="b"/>
                <a:pathLst>
                  <a:path w="21363" h="21176" extrusionOk="0">
                    <a:moveTo>
                      <a:pt x="80" y="6444"/>
                    </a:moveTo>
                    <a:cubicBezTo>
                      <a:pt x="80" y="6690"/>
                      <a:pt x="1" y="6935"/>
                      <a:pt x="80" y="7549"/>
                    </a:cubicBezTo>
                    <a:cubicBezTo>
                      <a:pt x="80" y="8040"/>
                      <a:pt x="239" y="8285"/>
                      <a:pt x="357" y="8776"/>
                    </a:cubicBezTo>
                    <a:cubicBezTo>
                      <a:pt x="675" y="9512"/>
                      <a:pt x="912" y="10372"/>
                      <a:pt x="1269" y="11108"/>
                    </a:cubicBezTo>
                    <a:cubicBezTo>
                      <a:pt x="1665" y="12090"/>
                      <a:pt x="2181" y="13440"/>
                      <a:pt x="2735" y="13440"/>
                    </a:cubicBezTo>
                    <a:cubicBezTo>
                      <a:pt x="3092" y="13440"/>
                      <a:pt x="3409" y="13194"/>
                      <a:pt x="3647" y="13194"/>
                    </a:cubicBezTo>
                    <a:cubicBezTo>
                      <a:pt x="4400" y="13194"/>
                      <a:pt x="5074" y="14912"/>
                      <a:pt x="5827" y="15281"/>
                    </a:cubicBezTo>
                    <a:cubicBezTo>
                      <a:pt x="6501" y="15526"/>
                      <a:pt x="7254" y="14422"/>
                      <a:pt x="7888" y="14667"/>
                    </a:cubicBezTo>
                    <a:cubicBezTo>
                      <a:pt x="8244" y="14912"/>
                      <a:pt x="8641" y="15526"/>
                      <a:pt x="8918" y="16017"/>
                    </a:cubicBezTo>
                    <a:cubicBezTo>
                      <a:pt x="9473" y="16999"/>
                      <a:pt x="9988" y="17735"/>
                      <a:pt x="10583" y="18840"/>
                    </a:cubicBezTo>
                    <a:cubicBezTo>
                      <a:pt x="10821" y="19331"/>
                      <a:pt x="11058" y="19576"/>
                      <a:pt x="11415" y="19822"/>
                    </a:cubicBezTo>
                    <a:cubicBezTo>
                      <a:pt x="11811" y="20067"/>
                      <a:pt x="12129" y="20067"/>
                      <a:pt x="12564" y="20067"/>
                    </a:cubicBezTo>
                    <a:cubicBezTo>
                      <a:pt x="12961" y="20312"/>
                      <a:pt x="13397" y="20681"/>
                      <a:pt x="13793" y="20926"/>
                    </a:cubicBezTo>
                    <a:cubicBezTo>
                      <a:pt x="14546" y="21417"/>
                      <a:pt x="15378" y="21172"/>
                      <a:pt x="16211" y="20312"/>
                    </a:cubicBezTo>
                    <a:cubicBezTo>
                      <a:pt x="16726" y="19822"/>
                      <a:pt x="17281" y="19085"/>
                      <a:pt x="17796" y="19085"/>
                    </a:cubicBezTo>
                    <a:cubicBezTo>
                      <a:pt x="18034" y="19085"/>
                      <a:pt x="18391" y="19331"/>
                      <a:pt x="18628" y="19331"/>
                    </a:cubicBezTo>
                    <a:cubicBezTo>
                      <a:pt x="19302" y="19822"/>
                      <a:pt x="20055" y="20067"/>
                      <a:pt x="20808" y="20067"/>
                    </a:cubicBezTo>
                    <a:cubicBezTo>
                      <a:pt x="21046" y="20067"/>
                      <a:pt x="21363" y="19822"/>
                      <a:pt x="21363" y="19085"/>
                    </a:cubicBezTo>
                    <a:cubicBezTo>
                      <a:pt x="21363" y="18840"/>
                      <a:pt x="21284" y="18594"/>
                      <a:pt x="21284" y="18349"/>
                    </a:cubicBezTo>
                    <a:cubicBezTo>
                      <a:pt x="20887" y="16753"/>
                      <a:pt x="20134" y="17490"/>
                      <a:pt x="19540" y="17244"/>
                    </a:cubicBezTo>
                    <a:cubicBezTo>
                      <a:pt x="18866" y="16999"/>
                      <a:pt x="18391" y="15772"/>
                      <a:pt x="17875" y="14422"/>
                    </a:cubicBezTo>
                    <a:cubicBezTo>
                      <a:pt x="17717" y="13931"/>
                      <a:pt x="17479" y="13440"/>
                      <a:pt x="17479" y="12335"/>
                    </a:cubicBezTo>
                    <a:cubicBezTo>
                      <a:pt x="17479" y="11599"/>
                      <a:pt x="17717" y="11108"/>
                      <a:pt x="17875" y="11108"/>
                    </a:cubicBezTo>
                    <a:cubicBezTo>
                      <a:pt x="18034" y="11108"/>
                      <a:pt x="18311" y="11108"/>
                      <a:pt x="18549" y="11108"/>
                    </a:cubicBezTo>
                    <a:cubicBezTo>
                      <a:pt x="18628" y="9758"/>
                      <a:pt x="18153" y="8531"/>
                      <a:pt x="17717" y="8285"/>
                    </a:cubicBezTo>
                    <a:cubicBezTo>
                      <a:pt x="17320" y="8040"/>
                      <a:pt x="16805" y="8531"/>
                      <a:pt x="16369" y="8776"/>
                    </a:cubicBezTo>
                    <a:cubicBezTo>
                      <a:pt x="15973" y="9022"/>
                      <a:pt x="15458" y="9267"/>
                      <a:pt x="15061" y="8531"/>
                    </a:cubicBezTo>
                    <a:cubicBezTo>
                      <a:pt x="14546" y="7549"/>
                      <a:pt x="14388" y="5462"/>
                      <a:pt x="13872" y="4603"/>
                    </a:cubicBezTo>
                    <a:cubicBezTo>
                      <a:pt x="13397" y="3867"/>
                      <a:pt x="12882" y="4358"/>
                      <a:pt x="12406" y="5217"/>
                    </a:cubicBezTo>
                    <a:cubicBezTo>
                      <a:pt x="11891" y="5953"/>
                      <a:pt x="11415" y="6690"/>
                      <a:pt x="10900" y="6444"/>
                    </a:cubicBezTo>
                    <a:cubicBezTo>
                      <a:pt x="10464" y="6199"/>
                      <a:pt x="9988" y="5462"/>
                      <a:pt x="9751" y="6444"/>
                    </a:cubicBezTo>
                    <a:cubicBezTo>
                      <a:pt x="9552" y="7181"/>
                      <a:pt x="9632" y="8531"/>
                      <a:pt x="9394" y="8776"/>
                    </a:cubicBezTo>
                    <a:cubicBezTo>
                      <a:pt x="9315" y="9022"/>
                      <a:pt x="9156" y="9022"/>
                      <a:pt x="9077" y="8776"/>
                    </a:cubicBezTo>
                    <a:cubicBezTo>
                      <a:pt x="8086" y="8285"/>
                      <a:pt x="6976" y="8040"/>
                      <a:pt x="5985" y="9267"/>
                    </a:cubicBezTo>
                    <a:cubicBezTo>
                      <a:pt x="5906" y="9512"/>
                      <a:pt x="5827" y="9512"/>
                      <a:pt x="5668" y="9512"/>
                    </a:cubicBezTo>
                    <a:cubicBezTo>
                      <a:pt x="5312" y="9512"/>
                      <a:pt x="5232" y="8653"/>
                      <a:pt x="5232" y="7549"/>
                    </a:cubicBezTo>
                    <a:cubicBezTo>
                      <a:pt x="5232" y="6567"/>
                      <a:pt x="5312" y="5708"/>
                      <a:pt x="5074" y="4972"/>
                    </a:cubicBezTo>
                    <a:cubicBezTo>
                      <a:pt x="4915" y="4358"/>
                      <a:pt x="4677" y="4112"/>
                      <a:pt x="4479" y="3622"/>
                    </a:cubicBezTo>
                    <a:cubicBezTo>
                      <a:pt x="4321" y="3131"/>
                      <a:pt x="4321" y="2149"/>
                      <a:pt x="4242" y="1290"/>
                    </a:cubicBezTo>
                    <a:cubicBezTo>
                      <a:pt x="4083" y="308"/>
                      <a:pt x="3568" y="-183"/>
                      <a:pt x="3251" y="62"/>
                    </a:cubicBezTo>
                    <a:cubicBezTo>
                      <a:pt x="2815" y="308"/>
                      <a:pt x="2498" y="1044"/>
                      <a:pt x="2181" y="1781"/>
                    </a:cubicBezTo>
                    <a:cubicBezTo>
                      <a:pt x="1982" y="2394"/>
                      <a:pt x="1665" y="2885"/>
                      <a:pt x="1507" y="2394"/>
                    </a:cubicBezTo>
                    <a:cubicBezTo>
                      <a:pt x="1071" y="1781"/>
                      <a:pt x="754" y="62"/>
                      <a:pt x="239" y="1044"/>
                    </a:cubicBezTo>
                    <a:cubicBezTo>
                      <a:pt x="-237" y="2640"/>
                      <a:pt x="159" y="4972"/>
                      <a:pt x="80" y="6444"/>
                    </a:cubicBezTo>
                  </a:path>
                </a:pathLst>
              </a:custGeom>
              <a:solidFill>
                <a:srgbClr val="919191"/>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sp>
            <p:nvSpPr>
              <p:cNvPr id="94" name="Shape 3082">
                <a:extLst>
                  <a:ext uri="{FF2B5EF4-FFF2-40B4-BE49-F238E27FC236}">
                    <a16:creationId xmlns:a16="http://schemas.microsoft.com/office/drawing/2014/main" id="{2C3DB943-E98B-49D1-BCAF-634037D9D34A}"/>
                  </a:ext>
                </a:extLst>
              </p:cNvPr>
              <p:cNvSpPr/>
              <p:nvPr/>
            </p:nvSpPr>
            <p:spPr>
              <a:xfrm>
                <a:off x="3195611" y="5472929"/>
                <a:ext cx="97425" cy="23444"/>
              </a:xfrm>
              <a:custGeom>
                <a:avLst/>
                <a:gdLst/>
                <a:ahLst/>
                <a:cxnLst>
                  <a:cxn ang="0">
                    <a:pos x="wd2" y="hd2"/>
                  </a:cxn>
                  <a:cxn ang="5400000">
                    <a:pos x="wd2" y="hd2"/>
                  </a:cxn>
                  <a:cxn ang="10800000">
                    <a:pos x="wd2" y="hd2"/>
                  </a:cxn>
                  <a:cxn ang="16200000">
                    <a:pos x="wd2" y="hd2"/>
                  </a:cxn>
                </a:cxnLst>
                <a:rect l="0" t="0" r="r" b="b"/>
                <a:pathLst>
                  <a:path w="20983" h="15763" extrusionOk="0">
                    <a:moveTo>
                      <a:pt x="7888" y="15133"/>
                    </a:moveTo>
                    <a:cubicBezTo>
                      <a:pt x="9103" y="14318"/>
                      <a:pt x="9913" y="11873"/>
                      <a:pt x="10723" y="11058"/>
                    </a:cubicBezTo>
                    <a:cubicBezTo>
                      <a:pt x="13018" y="7390"/>
                      <a:pt x="15853" y="9428"/>
                      <a:pt x="18418" y="9428"/>
                    </a:cubicBezTo>
                    <a:cubicBezTo>
                      <a:pt x="19228" y="9428"/>
                      <a:pt x="20443" y="9428"/>
                      <a:pt x="20983" y="6575"/>
                    </a:cubicBezTo>
                    <a:cubicBezTo>
                      <a:pt x="19768" y="4945"/>
                      <a:pt x="18688" y="4129"/>
                      <a:pt x="17608" y="3314"/>
                    </a:cubicBezTo>
                    <a:cubicBezTo>
                      <a:pt x="15853" y="2499"/>
                      <a:pt x="14503" y="1684"/>
                      <a:pt x="12748" y="869"/>
                    </a:cubicBezTo>
                    <a:cubicBezTo>
                      <a:pt x="10723" y="54"/>
                      <a:pt x="8833" y="-1169"/>
                      <a:pt x="7348" y="2499"/>
                    </a:cubicBezTo>
                    <a:cubicBezTo>
                      <a:pt x="6808" y="3314"/>
                      <a:pt x="6538" y="4945"/>
                      <a:pt x="5998" y="5760"/>
                    </a:cubicBezTo>
                    <a:cubicBezTo>
                      <a:pt x="4783" y="6575"/>
                      <a:pt x="-617" y="-4429"/>
                      <a:pt x="58" y="5760"/>
                    </a:cubicBezTo>
                    <a:cubicBezTo>
                      <a:pt x="328" y="14318"/>
                      <a:pt x="5998" y="17171"/>
                      <a:pt x="7888" y="15133"/>
                    </a:cubicBezTo>
                  </a:path>
                </a:pathLst>
              </a:custGeom>
              <a:solidFill>
                <a:srgbClr val="919191"/>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sp>
            <p:nvSpPr>
              <p:cNvPr id="95" name="Shape 3083">
                <a:extLst>
                  <a:ext uri="{FF2B5EF4-FFF2-40B4-BE49-F238E27FC236}">
                    <a16:creationId xmlns:a16="http://schemas.microsoft.com/office/drawing/2014/main" id="{68523DDA-21BE-42D7-9830-3B29911FBC75}"/>
                  </a:ext>
                </a:extLst>
              </p:cNvPr>
              <p:cNvSpPr/>
              <p:nvPr/>
            </p:nvSpPr>
            <p:spPr>
              <a:xfrm>
                <a:off x="3295309" y="5504057"/>
                <a:ext cx="65917" cy="48938"/>
              </a:xfrm>
              <a:custGeom>
                <a:avLst/>
                <a:gdLst/>
                <a:ahLst/>
                <a:cxnLst>
                  <a:cxn ang="0">
                    <a:pos x="wd2" y="hd2"/>
                  </a:cxn>
                  <a:cxn ang="5400000">
                    <a:pos x="wd2" y="hd2"/>
                  </a:cxn>
                  <a:cxn ang="10800000">
                    <a:pos x="wd2" y="hd2"/>
                  </a:cxn>
                  <a:cxn ang="16200000">
                    <a:pos x="wd2" y="hd2"/>
                  </a:cxn>
                </a:cxnLst>
                <a:rect l="0" t="0" r="r" b="b"/>
                <a:pathLst>
                  <a:path w="20256" h="19603" extrusionOk="0">
                    <a:moveTo>
                      <a:pt x="8978" y="12570"/>
                    </a:moveTo>
                    <a:cubicBezTo>
                      <a:pt x="9743" y="13826"/>
                      <a:pt x="9743" y="15333"/>
                      <a:pt x="10698" y="16338"/>
                    </a:cubicBezTo>
                    <a:cubicBezTo>
                      <a:pt x="11845" y="19101"/>
                      <a:pt x="14713" y="19603"/>
                      <a:pt x="17006" y="19603"/>
                    </a:cubicBezTo>
                    <a:cubicBezTo>
                      <a:pt x="17771" y="19603"/>
                      <a:pt x="19109" y="19603"/>
                      <a:pt x="19874" y="18347"/>
                    </a:cubicBezTo>
                    <a:cubicBezTo>
                      <a:pt x="20256" y="17343"/>
                      <a:pt x="20256" y="16338"/>
                      <a:pt x="20256" y="15333"/>
                    </a:cubicBezTo>
                    <a:cubicBezTo>
                      <a:pt x="19874" y="14329"/>
                      <a:pt x="19491" y="13826"/>
                      <a:pt x="18727" y="12570"/>
                    </a:cubicBezTo>
                    <a:cubicBezTo>
                      <a:pt x="17771" y="11566"/>
                      <a:pt x="17006" y="11063"/>
                      <a:pt x="15860" y="10059"/>
                    </a:cubicBezTo>
                    <a:cubicBezTo>
                      <a:pt x="14713" y="9054"/>
                      <a:pt x="12610" y="7798"/>
                      <a:pt x="12610" y="5789"/>
                    </a:cubicBezTo>
                    <a:cubicBezTo>
                      <a:pt x="12610" y="4784"/>
                      <a:pt x="12992" y="4282"/>
                      <a:pt x="12610" y="3277"/>
                    </a:cubicBezTo>
                    <a:cubicBezTo>
                      <a:pt x="12610" y="2775"/>
                      <a:pt x="12228" y="2775"/>
                      <a:pt x="11845" y="2022"/>
                    </a:cubicBezTo>
                    <a:cubicBezTo>
                      <a:pt x="9360" y="515"/>
                      <a:pt x="1332" y="-1997"/>
                      <a:pt x="185" y="2775"/>
                    </a:cubicBezTo>
                    <a:cubicBezTo>
                      <a:pt x="-1344" y="9556"/>
                      <a:pt x="7067" y="9556"/>
                      <a:pt x="8978" y="12570"/>
                    </a:cubicBezTo>
                  </a:path>
                </a:pathLst>
              </a:custGeom>
              <a:solidFill>
                <a:srgbClr val="919191"/>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sp>
            <p:nvSpPr>
              <p:cNvPr id="96" name="Shape 3084">
                <a:extLst>
                  <a:ext uri="{FF2B5EF4-FFF2-40B4-BE49-F238E27FC236}">
                    <a16:creationId xmlns:a16="http://schemas.microsoft.com/office/drawing/2014/main" id="{ED5C1716-1BB5-4E42-83F0-0557CB9DD80D}"/>
                  </a:ext>
                </a:extLst>
              </p:cNvPr>
              <p:cNvSpPr/>
              <p:nvPr/>
            </p:nvSpPr>
            <p:spPr>
              <a:xfrm>
                <a:off x="3310026" y="5463615"/>
                <a:ext cx="182124" cy="37549"/>
              </a:xfrm>
              <a:custGeom>
                <a:avLst/>
                <a:gdLst/>
                <a:ahLst/>
                <a:cxnLst>
                  <a:cxn ang="0">
                    <a:pos x="wd2" y="hd2"/>
                  </a:cxn>
                  <a:cxn ang="5400000">
                    <a:pos x="wd2" y="hd2"/>
                  </a:cxn>
                  <a:cxn ang="10800000">
                    <a:pos x="wd2" y="hd2"/>
                  </a:cxn>
                  <a:cxn ang="16200000">
                    <a:pos x="wd2" y="hd2"/>
                  </a:cxn>
                </a:cxnLst>
                <a:rect l="0" t="0" r="r" b="b"/>
                <a:pathLst>
                  <a:path w="21600" h="21600" extrusionOk="0">
                    <a:moveTo>
                      <a:pt x="3065" y="16841"/>
                    </a:moveTo>
                    <a:cubicBezTo>
                      <a:pt x="3868" y="17573"/>
                      <a:pt x="4451" y="21600"/>
                      <a:pt x="5254" y="21600"/>
                    </a:cubicBezTo>
                    <a:cubicBezTo>
                      <a:pt x="5838" y="21600"/>
                      <a:pt x="6422" y="19769"/>
                      <a:pt x="6932" y="19037"/>
                    </a:cubicBezTo>
                    <a:cubicBezTo>
                      <a:pt x="7662" y="18305"/>
                      <a:pt x="8611" y="19769"/>
                      <a:pt x="9341" y="19769"/>
                    </a:cubicBezTo>
                    <a:cubicBezTo>
                      <a:pt x="10581" y="19769"/>
                      <a:pt x="11530" y="16108"/>
                      <a:pt x="12697" y="14644"/>
                    </a:cubicBezTo>
                    <a:cubicBezTo>
                      <a:pt x="13646" y="13912"/>
                      <a:pt x="14595" y="14644"/>
                      <a:pt x="15324" y="12081"/>
                    </a:cubicBezTo>
                    <a:cubicBezTo>
                      <a:pt x="15762" y="11349"/>
                      <a:pt x="16054" y="9885"/>
                      <a:pt x="16565" y="9153"/>
                    </a:cubicBezTo>
                    <a:cubicBezTo>
                      <a:pt x="16857" y="9153"/>
                      <a:pt x="17149" y="9153"/>
                      <a:pt x="17295" y="9153"/>
                    </a:cubicBezTo>
                    <a:cubicBezTo>
                      <a:pt x="18827" y="10617"/>
                      <a:pt x="20359" y="9153"/>
                      <a:pt x="21600" y="6224"/>
                    </a:cubicBezTo>
                    <a:cubicBezTo>
                      <a:pt x="20505" y="1464"/>
                      <a:pt x="19192" y="0"/>
                      <a:pt x="17805" y="0"/>
                    </a:cubicBezTo>
                    <a:cubicBezTo>
                      <a:pt x="16492" y="0"/>
                      <a:pt x="15032" y="1464"/>
                      <a:pt x="13792" y="4393"/>
                    </a:cubicBezTo>
                    <a:cubicBezTo>
                      <a:pt x="12551" y="6956"/>
                      <a:pt x="11311" y="9885"/>
                      <a:pt x="9997" y="11349"/>
                    </a:cubicBezTo>
                    <a:cubicBezTo>
                      <a:pt x="7808" y="14644"/>
                      <a:pt x="5546" y="13912"/>
                      <a:pt x="3211" y="13180"/>
                    </a:cubicBezTo>
                    <a:cubicBezTo>
                      <a:pt x="2189" y="13180"/>
                      <a:pt x="949" y="11349"/>
                      <a:pt x="0" y="11349"/>
                    </a:cubicBezTo>
                    <a:cubicBezTo>
                      <a:pt x="292" y="19037"/>
                      <a:pt x="2189" y="16108"/>
                      <a:pt x="3065" y="16841"/>
                    </a:cubicBezTo>
                  </a:path>
                </a:pathLst>
              </a:custGeom>
              <a:solidFill>
                <a:srgbClr val="919191"/>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sp>
            <p:nvSpPr>
              <p:cNvPr id="97" name="Shape 3085">
                <a:extLst>
                  <a:ext uri="{FF2B5EF4-FFF2-40B4-BE49-F238E27FC236}">
                    <a16:creationId xmlns:a16="http://schemas.microsoft.com/office/drawing/2014/main" id="{ADA23661-8BC7-4EF4-91B1-C007925B8738}"/>
                  </a:ext>
                </a:extLst>
              </p:cNvPr>
              <p:cNvSpPr/>
              <p:nvPr/>
            </p:nvSpPr>
            <p:spPr>
              <a:xfrm>
                <a:off x="3459322" y="5473960"/>
                <a:ext cx="133424" cy="65933"/>
              </a:xfrm>
              <a:custGeom>
                <a:avLst/>
                <a:gdLst/>
                <a:ahLst/>
                <a:cxnLst>
                  <a:cxn ang="0">
                    <a:pos x="wd2" y="hd2"/>
                  </a:cxn>
                  <a:cxn ang="5400000">
                    <a:pos x="wd2" y="hd2"/>
                  </a:cxn>
                  <a:cxn ang="10800000">
                    <a:pos x="wd2" y="hd2"/>
                  </a:cxn>
                  <a:cxn ang="16200000">
                    <a:pos x="wd2" y="hd2"/>
                  </a:cxn>
                </a:cxnLst>
                <a:rect l="0" t="0" r="r" b="b"/>
                <a:pathLst>
                  <a:path w="21230" h="18799" extrusionOk="0">
                    <a:moveTo>
                      <a:pt x="11173" y="12193"/>
                    </a:moveTo>
                    <a:cubicBezTo>
                      <a:pt x="11965" y="11845"/>
                      <a:pt x="12758" y="11496"/>
                      <a:pt x="13650" y="10800"/>
                    </a:cubicBezTo>
                    <a:cubicBezTo>
                      <a:pt x="14442" y="9929"/>
                      <a:pt x="15136" y="8883"/>
                      <a:pt x="15929" y="8187"/>
                    </a:cubicBezTo>
                    <a:cubicBezTo>
                      <a:pt x="16721" y="7490"/>
                      <a:pt x="17811" y="7141"/>
                      <a:pt x="18802" y="6271"/>
                    </a:cubicBezTo>
                    <a:cubicBezTo>
                      <a:pt x="19892" y="5574"/>
                      <a:pt x="20685" y="4877"/>
                      <a:pt x="21081" y="3135"/>
                    </a:cubicBezTo>
                    <a:cubicBezTo>
                      <a:pt x="21279" y="2612"/>
                      <a:pt x="21279" y="1916"/>
                      <a:pt x="21081" y="1567"/>
                    </a:cubicBezTo>
                    <a:cubicBezTo>
                      <a:pt x="21081" y="1219"/>
                      <a:pt x="20883" y="1219"/>
                      <a:pt x="20685" y="871"/>
                    </a:cubicBezTo>
                    <a:cubicBezTo>
                      <a:pt x="17811" y="-1394"/>
                      <a:pt x="14442" y="1219"/>
                      <a:pt x="11569" y="3483"/>
                    </a:cubicBezTo>
                    <a:cubicBezTo>
                      <a:pt x="11173" y="3832"/>
                      <a:pt x="10677" y="4180"/>
                      <a:pt x="10083" y="3832"/>
                    </a:cubicBezTo>
                    <a:cubicBezTo>
                      <a:pt x="9686" y="3832"/>
                      <a:pt x="9488" y="3135"/>
                      <a:pt x="9092" y="2612"/>
                    </a:cubicBezTo>
                    <a:cubicBezTo>
                      <a:pt x="8002" y="1916"/>
                      <a:pt x="6813" y="3135"/>
                      <a:pt x="5723" y="4180"/>
                    </a:cubicBezTo>
                    <a:cubicBezTo>
                      <a:pt x="4039" y="5922"/>
                      <a:pt x="1363" y="8187"/>
                      <a:pt x="571" y="11148"/>
                    </a:cubicBezTo>
                    <a:cubicBezTo>
                      <a:pt x="75" y="12890"/>
                      <a:pt x="-321" y="16548"/>
                      <a:pt x="373" y="18116"/>
                    </a:cubicBezTo>
                    <a:cubicBezTo>
                      <a:pt x="1363" y="20206"/>
                      <a:pt x="3246" y="16896"/>
                      <a:pt x="4237" y="16200"/>
                    </a:cubicBezTo>
                    <a:cubicBezTo>
                      <a:pt x="6516" y="14806"/>
                      <a:pt x="8894" y="13238"/>
                      <a:pt x="11173" y="12193"/>
                    </a:cubicBezTo>
                  </a:path>
                </a:pathLst>
              </a:custGeom>
              <a:solidFill>
                <a:srgbClr val="919191"/>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sp>
            <p:nvSpPr>
              <p:cNvPr id="98" name="Shape 3086">
                <a:extLst>
                  <a:ext uri="{FF2B5EF4-FFF2-40B4-BE49-F238E27FC236}">
                    <a16:creationId xmlns:a16="http://schemas.microsoft.com/office/drawing/2014/main" id="{7E722573-F58D-4DBB-B963-2EFBFD6FC9C0}"/>
                  </a:ext>
                </a:extLst>
              </p:cNvPr>
              <p:cNvSpPr/>
              <p:nvPr/>
            </p:nvSpPr>
            <p:spPr>
              <a:xfrm>
                <a:off x="3288207" y="5188899"/>
                <a:ext cx="170123" cy="191682"/>
              </a:xfrm>
              <a:custGeom>
                <a:avLst/>
                <a:gdLst/>
                <a:ahLst/>
                <a:cxnLst>
                  <a:cxn ang="0">
                    <a:pos x="wd2" y="hd2"/>
                  </a:cxn>
                  <a:cxn ang="5400000">
                    <a:pos x="wd2" y="hd2"/>
                  </a:cxn>
                  <a:cxn ang="10800000">
                    <a:pos x="wd2" y="hd2"/>
                  </a:cxn>
                  <a:cxn ang="16200000">
                    <a:pos x="wd2" y="hd2"/>
                  </a:cxn>
                </a:cxnLst>
                <a:rect l="0" t="0" r="r" b="b"/>
                <a:pathLst>
                  <a:path w="21462" h="21449" extrusionOk="0">
                    <a:moveTo>
                      <a:pt x="5729" y="13737"/>
                    </a:moveTo>
                    <a:cubicBezTo>
                      <a:pt x="5884" y="13876"/>
                      <a:pt x="6039" y="14084"/>
                      <a:pt x="6194" y="14223"/>
                    </a:cubicBezTo>
                    <a:cubicBezTo>
                      <a:pt x="6348" y="14362"/>
                      <a:pt x="6348" y="14501"/>
                      <a:pt x="6348" y="14779"/>
                    </a:cubicBezTo>
                    <a:cubicBezTo>
                      <a:pt x="6348" y="15543"/>
                      <a:pt x="6503" y="16238"/>
                      <a:pt x="6348" y="16793"/>
                    </a:cubicBezTo>
                    <a:cubicBezTo>
                      <a:pt x="6194" y="17557"/>
                      <a:pt x="5729" y="18113"/>
                      <a:pt x="5032" y="18391"/>
                    </a:cubicBezTo>
                    <a:cubicBezTo>
                      <a:pt x="4877" y="18599"/>
                      <a:pt x="4568" y="18599"/>
                      <a:pt x="4568" y="18877"/>
                    </a:cubicBezTo>
                    <a:cubicBezTo>
                      <a:pt x="4568" y="19155"/>
                      <a:pt x="4877" y="19293"/>
                      <a:pt x="5032" y="19432"/>
                    </a:cubicBezTo>
                    <a:cubicBezTo>
                      <a:pt x="5574" y="20057"/>
                      <a:pt x="5265" y="20891"/>
                      <a:pt x="4413" y="21169"/>
                    </a:cubicBezTo>
                    <a:cubicBezTo>
                      <a:pt x="3794" y="21516"/>
                      <a:pt x="2787" y="21516"/>
                      <a:pt x="2013" y="21308"/>
                    </a:cubicBezTo>
                    <a:cubicBezTo>
                      <a:pt x="1161" y="20057"/>
                      <a:pt x="1316" y="18252"/>
                      <a:pt x="2323" y="17002"/>
                    </a:cubicBezTo>
                    <a:cubicBezTo>
                      <a:pt x="2632" y="16515"/>
                      <a:pt x="3097" y="15960"/>
                      <a:pt x="2942" y="15335"/>
                    </a:cubicBezTo>
                    <a:cubicBezTo>
                      <a:pt x="2787" y="15057"/>
                      <a:pt x="2632" y="14918"/>
                      <a:pt x="2323" y="14779"/>
                    </a:cubicBezTo>
                    <a:cubicBezTo>
                      <a:pt x="852" y="13598"/>
                      <a:pt x="0" y="12001"/>
                      <a:pt x="0" y="10265"/>
                    </a:cubicBezTo>
                    <a:cubicBezTo>
                      <a:pt x="0" y="9709"/>
                      <a:pt x="232" y="9084"/>
                      <a:pt x="542" y="8667"/>
                    </a:cubicBezTo>
                    <a:cubicBezTo>
                      <a:pt x="852" y="8389"/>
                      <a:pt x="1161" y="8250"/>
                      <a:pt x="1471" y="7903"/>
                    </a:cubicBezTo>
                    <a:cubicBezTo>
                      <a:pt x="2632" y="7070"/>
                      <a:pt x="2632" y="5472"/>
                      <a:pt x="2632" y="4153"/>
                    </a:cubicBezTo>
                    <a:cubicBezTo>
                      <a:pt x="2632" y="3250"/>
                      <a:pt x="2787" y="2277"/>
                      <a:pt x="2787" y="1375"/>
                    </a:cubicBezTo>
                    <a:cubicBezTo>
                      <a:pt x="2787" y="1097"/>
                      <a:pt x="2942" y="680"/>
                      <a:pt x="3097" y="333"/>
                    </a:cubicBezTo>
                    <a:cubicBezTo>
                      <a:pt x="3252" y="55"/>
                      <a:pt x="3794" y="-84"/>
                      <a:pt x="4258" y="55"/>
                    </a:cubicBezTo>
                    <a:cubicBezTo>
                      <a:pt x="4413" y="194"/>
                      <a:pt x="4568" y="194"/>
                      <a:pt x="4568" y="333"/>
                    </a:cubicBezTo>
                    <a:cubicBezTo>
                      <a:pt x="5265" y="1236"/>
                      <a:pt x="5884" y="2277"/>
                      <a:pt x="6194" y="3250"/>
                    </a:cubicBezTo>
                    <a:cubicBezTo>
                      <a:pt x="6348" y="3597"/>
                      <a:pt x="6348" y="4014"/>
                      <a:pt x="6503" y="4153"/>
                    </a:cubicBezTo>
                    <a:cubicBezTo>
                      <a:pt x="7045" y="4847"/>
                      <a:pt x="8284" y="4847"/>
                      <a:pt x="9290" y="4708"/>
                    </a:cubicBezTo>
                    <a:cubicBezTo>
                      <a:pt x="9755" y="4708"/>
                      <a:pt x="10297" y="4569"/>
                      <a:pt x="10916" y="4569"/>
                    </a:cubicBezTo>
                    <a:cubicBezTo>
                      <a:pt x="11690" y="4430"/>
                      <a:pt x="12542" y="4430"/>
                      <a:pt x="13006" y="3875"/>
                    </a:cubicBezTo>
                    <a:cubicBezTo>
                      <a:pt x="13548" y="3389"/>
                      <a:pt x="13703" y="2833"/>
                      <a:pt x="14168" y="2277"/>
                    </a:cubicBezTo>
                    <a:cubicBezTo>
                      <a:pt x="14787" y="1513"/>
                      <a:pt x="15948" y="1375"/>
                      <a:pt x="16955" y="1236"/>
                    </a:cubicBezTo>
                    <a:cubicBezTo>
                      <a:pt x="17884" y="1236"/>
                      <a:pt x="19045" y="1236"/>
                      <a:pt x="19974" y="1097"/>
                    </a:cubicBezTo>
                    <a:cubicBezTo>
                      <a:pt x="19819" y="2139"/>
                      <a:pt x="18890" y="2833"/>
                      <a:pt x="17884" y="3250"/>
                    </a:cubicBezTo>
                    <a:cubicBezTo>
                      <a:pt x="16955" y="3736"/>
                      <a:pt x="15794" y="4014"/>
                      <a:pt x="14942" y="4569"/>
                    </a:cubicBezTo>
                    <a:cubicBezTo>
                      <a:pt x="14168" y="5194"/>
                      <a:pt x="13548" y="6028"/>
                      <a:pt x="12852" y="6792"/>
                    </a:cubicBezTo>
                    <a:cubicBezTo>
                      <a:pt x="12387" y="7209"/>
                      <a:pt x="11923" y="7486"/>
                      <a:pt x="11535" y="7903"/>
                    </a:cubicBezTo>
                    <a:cubicBezTo>
                      <a:pt x="11226" y="8389"/>
                      <a:pt x="11071" y="9084"/>
                      <a:pt x="11535" y="9570"/>
                    </a:cubicBezTo>
                    <a:cubicBezTo>
                      <a:pt x="12387" y="9223"/>
                      <a:pt x="13239" y="9848"/>
                      <a:pt x="13703" y="10403"/>
                    </a:cubicBezTo>
                    <a:cubicBezTo>
                      <a:pt x="14245" y="10959"/>
                      <a:pt x="14477" y="11723"/>
                      <a:pt x="15174" y="12001"/>
                    </a:cubicBezTo>
                    <a:cubicBezTo>
                      <a:pt x="15794" y="12418"/>
                      <a:pt x="16568" y="12626"/>
                      <a:pt x="17110" y="13182"/>
                    </a:cubicBezTo>
                    <a:cubicBezTo>
                      <a:pt x="17265" y="13459"/>
                      <a:pt x="17265" y="13737"/>
                      <a:pt x="17574" y="14084"/>
                    </a:cubicBezTo>
                    <a:cubicBezTo>
                      <a:pt x="17884" y="14501"/>
                      <a:pt x="18581" y="14501"/>
                      <a:pt x="19200" y="14640"/>
                    </a:cubicBezTo>
                    <a:cubicBezTo>
                      <a:pt x="19974" y="14918"/>
                      <a:pt x="20516" y="15821"/>
                      <a:pt x="20206" y="16515"/>
                    </a:cubicBezTo>
                    <a:cubicBezTo>
                      <a:pt x="19974" y="16793"/>
                      <a:pt x="19819" y="17279"/>
                      <a:pt x="19819" y="17557"/>
                    </a:cubicBezTo>
                    <a:cubicBezTo>
                      <a:pt x="19974" y="18252"/>
                      <a:pt x="21290" y="18599"/>
                      <a:pt x="21445" y="19293"/>
                    </a:cubicBezTo>
                    <a:cubicBezTo>
                      <a:pt x="21600" y="20057"/>
                      <a:pt x="20671" y="20474"/>
                      <a:pt x="19819" y="20752"/>
                    </a:cubicBezTo>
                    <a:cubicBezTo>
                      <a:pt x="18890" y="21030"/>
                      <a:pt x="17729" y="21308"/>
                      <a:pt x="16568" y="21169"/>
                    </a:cubicBezTo>
                    <a:cubicBezTo>
                      <a:pt x="15484" y="21030"/>
                      <a:pt x="14477" y="20613"/>
                      <a:pt x="14013" y="19710"/>
                    </a:cubicBezTo>
                    <a:cubicBezTo>
                      <a:pt x="13703" y="19155"/>
                      <a:pt x="13703" y="18599"/>
                      <a:pt x="13316" y="17974"/>
                    </a:cubicBezTo>
                    <a:cubicBezTo>
                      <a:pt x="13161" y="17696"/>
                      <a:pt x="12852" y="17418"/>
                      <a:pt x="12697" y="17002"/>
                    </a:cubicBezTo>
                    <a:cubicBezTo>
                      <a:pt x="12387" y="16376"/>
                      <a:pt x="12697" y="15682"/>
                      <a:pt x="12852" y="14918"/>
                    </a:cubicBezTo>
                    <a:cubicBezTo>
                      <a:pt x="13006" y="13598"/>
                      <a:pt x="12077" y="12279"/>
                      <a:pt x="10761" y="12001"/>
                    </a:cubicBezTo>
                    <a:cubicBezTo>
                      <a:pt x="10452" y="11862"/>
                      <a:pt x="9910" y="11862"/>
                      <a:pt x="9600" y="11584"/>
                    </a:cubicBezTo>
                    <a:cubicBezTo>
                      <a:pt x="9445" y="11445"/>
                      <a:pt x="9290" y="11167"/>
                      <a:pt x="9135" y="10820"/>
                    </a:cubicBezTo>
                    <a:cubicBezTo>
                      <a:pt x="8671" y="9848"/>
                      <a:pt x="6503" y="8945"/>
                      <a:pt x="5419" y="9709"/>
                    </a:cubicBezTo>
                    <a:cubicBezTo>
                      <a:pt x="4103" y="10959"/>
                      <a:pt x="4723" y="13043"/>
                      <a:pt x="5729" y="13737"/>
                    </a:cubicBezTo>
                  </a:path>
                </a:pathLst>
              </a:custGeom>
              <a:solidFill>
                <a:srgbClr val="919191"/>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sp>
            <p:nvSpPr>
              <p:cNvPr id="99" name="Shape 3087">
                <a:extLst>
                  <a:ext uri="{FF2B5EF4-FFF2-40B4-BE49-F238E27FC236}">
                    <a16:creationId xmlns:a16="http://schemas.microsoft.com/office/drawing/2014/main" id="{9053F3B1-1C7E-4456-8DF9-3CE65202158E}"/>
                  </a:ext>
                </a:extLst>
              </p:cNvPr>
              <p:cNvSpPr/>
              <p:nvPr/>
            </p:nvSpPr>
            <p:spPr>
              <a:xfrm>
                <a:off x="3341118" y="5106322"/>
                <a:ext cx="176458" cy="72161"/>
              </a:xfrm>
              <a:custGeom>
                <a:avLst/>
                <a:gdLst/>
                <a:ahLst/>
                <a:cxnLst>
                  <a:cxn ang="0">
                    <a:pos x="wd2" y="hd2"/>
                  </a:cxn>
                  <a:cxn ang="5400000">
                    <a:pos x="wd2" y="hd2"/>
                  </a:cxn>
                  <a:cxn ang="10800000">
                    <a:pos x="wd2" y="hd2"/>
                  </a:cxn>
                  <a:cxn ang="16200000">
                    <a:pos x="wd2" y="hd2"/>
                  </a:cxn>
                </a:cxnLst>
                <a:rect l="0" t="0" r="r" b="b"/>
                <a:pathLst>
                  <a:path w="21247" h="21347" extrusionOk="0">
                    <a:moveTo>
                      <a:pt x="19" y="13477"/>
                    </a:moveTo>
                    <a:cubicBezTo>
                      <a:pt x="394" y="15508"/>
                      <a:pt x="1144" y="17354"/>
                      <a:pt x="1969" y="17354"/>
                    </a:cubicBezTo>
                    <a:cubicBezTo>
                      <a:pt x="2569" y="17354"/>
                      <a:pt x="3394" y="16985"/>
                      <a:pt x="3994" y="16615"/>
                    </a:cubicBezTo>
                    <a:cubicBezTo>
                      <a:pt x="5869" y="15877"/>
                      <a:pt x="7594" y="17723"/>
                      <a:pt x="9469" y="18277"/>
                    </a:cubicBezTo>
                    <a:cubicBezTo>
                      <a:pt x="10294" y="18277"/>
                      <a:pt x="11044" y="18277"/>
                      <a:pt x="12019" y="18277"/>
                    </a:cubicBezTo>
                    <a:cubicBezTo>
                      <a:pt x="12319" y="18277"/>
                      <a:pt x="12844" y="18277"/>
                      <a:pt x="13144" y="18646"/>
                    </a:cubicBezTo>
                    <a:cubicBezTo>
                      <a:pt x="13519" y="19015"/>
                      <a:pt x="13594" y="19385"/>
                      <a:pt x="13894" y="20123"/>
                    </a:cubicBezTo>
                    <a:cubicBezTo>
                      <a:pt x="14719" y="21600"/>
                      <a:pt x="15844" y="21600"/>
                      <a:pt x="16744" y="20862"/>
                    </a:cubicBezTo>
                    <a:cubicBezTo>
                      <a:pt x="17719" y="20123"/>
                      <a:pt x="18469" y="18277"/>
                      <a:pt x="19219" y="16615"/>
                    </a:cubicBezTo>
                    <a:cubicBezTo>
                      <a:pt x="19594" y="15877"/>
                      <a:pt x="20044" y="15138"/>
                      <a:pt x="20044" y="13846"/>
                    </a:cubicBezTo>
                    <a:cubicBezTo>
                      <a:pt x="20194" y="12000"/>
                      <a:pt x="19369" y="10523"/>
                      <a:pt x="19594" y="8862"/>
                    </a:cubicBezTo>
                    <a:cubicBezTo>
                      <a:pt x="19744" y="7015"/>
                      <a:pt x="20794" y="6092"/>
                      <a:pt x="21169" y="3877"/>
                    </a:cubicBezTo>
                    <a:cubicBezTo>
                      <a:pt x="21469" y="2215"/>
                      <a:pt x="20869" y="0"/>
                      <a:pt x="20044" y="0"/>
                    </a:cubicBezTo>
                    <a:cubicBezTo>
                      <a:pt x="19294" y="0"/>
                      <a:pt x="18619" y="369"/>
                      <a:pt x="18019" y="1846"/>
                    </a:cubicBezTo>
                    <a:cubicBezTo>
                      <a:pt x="17494" y="3138"/>
                      <a:pt x="17044" y="4985"/>
                      <a:pt x="16744" y="6646"/>
                    </a:cubicBezTo>
                    <a:cubicBezTo>
                      <a:pt x="15769" y="10523"/>
                      <a:pt x="14494" y="14400"/>
                      <a:pt x="12619" y="14400"/>
                    </a:cubicBezTo>
                    <a:cubicBezTo>
                      <a:pt x="11869" y="14400"/>
                      <a:pt x="11044" y="13477"/>
                      <a:pt x="10294" y="13108"/>
                    </a:cubicBezTo>
                    <a:cubicBezTo>
                      <a:pt x="9019" y="12369"/>
                      <a:pt x="7744" y="12000"/>
                      <a:pt x="6469" y="12000"/>
                    </a:cubicBezTo>
                    <a:cubicBezTo>
                      <a:pt x="5869" y="12000"/>
                      <a:pt x="5419" y="12369"/>
                      <a:pt x="4744" y="12000"/>
                    </a:cubicBezTo>
                    <a:cubicBezTo>
                      <a:pt x="4294" y="11631"/>
                      <a:pt x="3994" y="10892"/>
                      <a:pt x="3544" y="10523"/>
                    </a:cubicBezTo>
                    <a:cubicBezTo>
                      <a:pt x="2569" y="9231"/>
                      <a:pt x="1294" y="8492"/>
                      <a:pt x="19" y="8492"/>
                    </a:cubicBezTo>
                    <a:cubicBezTo>
                      <a:pt x="694" y="9231"/>
                      <a:pt x="-131" y="12000"/>
                      <a:pt x="19" y="13477"/>
                    </a:cubicBezTo>
                  </a:path>
                </a:pathLst>
              </a:custGeom>
              <a:solidFill>
                <a:srgbClr val="919191"/>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sp>
            <p:nvSpPr>
              <p:cNvPr id="100" name="Shape 3088">
                <a:extLst>
                  <a:ext uri="{FF2B5EF4-FFF2-40B4-BE49-F238E27FC236}">
                    <a16:creationId xmlns:a16="http://schemas.microsoft.com/office/drawing/2014/main" id="{C06B08B9-2698-414E-8947-D94241553527}"/>
                  </a:ext>
                </a:extLst>
              </p:cNvPr>
              <p:cNvSpPr/>
              <p:nvPr/>
            </p:nvSpPr>
            <p:spPr>
              <a:xfrm>
                <a:off x="3539607" y="5280747"/>
                <a:ext cx="37088" cy="56480"/>
              </a:xfrm>
              <a:custGeom>
                <a:avLst/>
                <a:gdLst/>
                <a:ahLst/>
                <a:cxnLst>
                  <a:cxn ang="0">
                    <a:pos x="wd2" y="hd2"/>
                  </a:cxn>
                  <a:cxn ang="5400000">
                    <a:pos x="wd2" y="hd2"/>
                  </a:cxn>
                  <a:cxn ang="10800000">
                    <a:pos x="wd2" y="hd2"/>
                  </a:cxn>
                  <a:cxn ang="16200000">
                    <a:pos x="wd2" y="hd2"/>
                  </a:cxn>
                </a:cxnLst>
                <a:rect l="0" t="0" r="r" b="b"/>
                <a:pathLst>
                  <a:path w="19882" h="20543" extrusionOk="0">
                    <a:moveTo>
                      <a:pt x="1937" y="10306"/>
                    </a:moveTo>
                    <a:cubicBezTo>
                      <a:pt x="2602" y="11656"/>
                      <a:pt x="3931" y="13231"/>
                      <a:pt x="5925" y="14131"/>
                    </a:cubicBezTo>
                    <a:cubicBezTo>
                      <a:pt x="7254" y="14581"/>
                      <a:pt x="8916" y="14581"/>
                      <a:pt x="10245" y="15481"/>
                    </a:cubicBezTo>
                    <a:cubicBezTo>
                      <a:pt x="12239" y="16381"/>
                      <a:pt x="13568" y="17956"/>
                      <a:pt x="14233" y="19306"/>
                    </a:cubicBezTo>
                    <a:cubicBezTo>
                      <a:pt x="14233" y="19756"/>
                      <a:pt x="14233" y="20206"/>
                      <a:pt x="14897" y="20206"/>
                    </a:cubicBezTo>
                    <a:cubicBezTo>
                      <a:pt x="15894" y="20656"/>
                      <a:pt x="17224" y="20656"/>
                      <a:pt x="17888" y="20206"/>
                    </a:cubicBezTo>
                    <a:cubicBezTo>
                      <a:pt x="19882" y="19306"/>
                      <a:pt x="19882" y="17506"/>
                      <a:pt x="19217" y="15931"/>
                    </a:cubicBezTo>
                    <a:cubicBezTo>
                      <a:pt x="18553" y="14581"/>
                      <a:pt x="17224" y="13231"/>
                      <a:pt x="16559" y="11656"/>
                    </a:cubicBezTo>
                    <a:cubicBezTo>
                      <a:pt x="15894" y="10306"/>
                      <a:pt x="15894" y="8506"/>
                      <a:pt x="17224" y="7606"/>
                    </a:cubicBezTo>
                    <a:cubicBezTo>
                      <a:pt x="18553" y="6481"/>
                      <a:pt x="19882" y="6031"/>
                      <a:pt x="19882" y="5131"/>
                    </a:cubicBezTo>
                    <a:cubicBezTo>
                      <a:pt x="19882" y="4681"/>
                      <a:pt x="19217" y="4231"/>
                      <a:pt x="18553" y="3781"/>
                    </a:cubicBezTo>
                    <a:cubicBezTo>
                      <a:pt x="14897" y="1306"/>
                      <a:pt x="7254" y="-944"/>
                      <a:pt x="2602" y="406"/>
                    </a:cubicBezTo>
                    <a:cubicBezTo>
                      <a:pt x="-1718" y="1756"/>
                      <a:pt x="276" y="6931"/>
                      <a:pt x="1937" y="10306"/>
                    </a:cubicBezTo>
                  </a:path>
                </a:pathLst>
              </a:custGeom>
              <a:solidFill>
                <a:srgbClr val="919191"/>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sp>
            <p:nvSpPr>
              <p:cNvPr id="101" name="Shape 3089">
                <a:extLst>
                  <a:ext uri="{FF2B5EF4-FFF2-40B4-BE49-F238E27FC236}">
                    <a16:creationId xmlns:a16="http://schemas.microsoft.com/office/drawing/2014/main" id="{3A5615CA-AB6F-4E05-A527-F80033FE21C4}"/>
                  </a:ext>
                </a:extLst>
              </p:cNvPr>
              <p:cNvSpPr/>
              <p:nvPr/>
            </p:nvSpPr>
            <p:spPr>
              <a:xfrm>
                <a:off x="3600841" y="5274558"/>
                <a:ext cx="117789" cy="60248"/>
              </a:xfrm>
              <a:custGeom>
                <a:avLst/>
                <a:gdLst/>
                <a:ahLst/>
                <a:cxnLst>
                  <a:cxn ang="0">
                    <a:pos x="wd2" y="hd2"/>
                  </a:cxn>
                  <a:cxn ang="5400000">
                    <a:pos x="wd2" y="hd2"/>
                  </a:cxn>
                  <a:cxn ang="10800000">
                    <a:pos x="wd2" y="hd2"/>
                  </a:cxn>
                  <a:cxn ang="16200000">
                    <a:pos x="wd2" y="hd2"/>
                  </a:cxn>
                </a:cxnLst>
                <a:rect l="0" t="0" r="r" b="b"/>
                <a:pathLst>
                  <a:path w="20834" h="20952" extrusionOk="0">
                    <a:moveTo>
                      <a:pt x="353" y="6048"/>
                    </a:moveTo>
                    <a:cubicBezTo>
                      <a:pt x="-302" y="8208"/>
                      <a:pt x="-84" y="11448"/>
                      <a:pt x="1334" y="12744"/>
                    </a:cubicBezTo>
                    <a:cubicBezTo>
                      <a:pt x="1989" y="13392"/>
                      <a:pt x="2425" y="13392"/>
                      <a:pt x="3080" y="13392"/>
                    </a:cubicBezTo>
                    <a:cubicBezTo>
                      <a:pt x="4716" y="13824"/>
                      <a:pt x="6134" y="15552"/>
                      <a:pt x="7443" y="16416"/>
                    </a:cubicBezTo>
                    <a:cubicBezTo>
                      <a:pt x="9298" y="17280"/>
                      <a:pt x="11153" y="16848"/>
                      <a:pt x="13225" y="16848"/>
                    </a:cubicBezTo>
                    <a:cubicBezTo>
                      <a:pt x="14971" y="16848"/>
                      <a:pt x="17043" y="17928"/>
                      <a:pt x="18462" y="20088"/>
                    </a:cubicBezTo>
                    <a:cubicBezTo>
                      <a:pt x="18680" y="20520"/>
                      <a:pt x="18898" y="20952"/>
                      <a:pt x="19116" y="20952"/>
                    </a:cubicBezTo>
                    <a:cubicBezTo>
                      <a:pt x="19334" y="20952"/>
                      <a:pt x="19553" y="20952"/>
                      <a:pt x="19553" y="20520"/>
                    </a:cubicBezTo>
                    <a:cubicBezTo>
                      <a:pt x="20971" y="18792"/>
                      <a:pt x="21298" y="13824"/>
                      <a:pt x="20098" y="11448"/>
                    </a:cubicBezTo>
                    <a:cubicBezTo>
                      <a:pt x="19443" y="10152"/>
                      <a:pt x="18462" y="9288"/>
                      <a:pt x="17589" y="8856"/>
                    </a:cubicBezTo>
                    <a:cubicBezTo>
                      <a:pt x="16389" y="7776"/>
                      <a:pt x="15298" y="6480"/>
                      <a:pt x="14316" y="4752"/>
                    </a:cubicBezTo>
                    <a:cubicBezTo>
                      <a:pt x="13662" y="3672"/>
                      <a:pt x="13225" y="2376"/>
                      <a:pt x="12462" y="1512"/>
                    </a:cubicBezTo>
                    <a:cubicBezTo>
                      <a:pt x="10716" y="-648"/>
                      <a:pt x="8425" y="-216"/>
                      <a:pt x="6571" y="1080"/>
                    </a:cubicBezTo>
                    <a:cubicBezTo>
                      <a:pt x="5153" y="1944"/>
                      <a:pt x="4280" y="-216"/>
                      <a:pt x="2862" y="648"/>
                    </a:cubicBezTo>
                    <a:cubicBezTo>
                      <a:pt x="1989" y="1080"/>
                      <a:pt x="789" y="4320"/>
                      <a:pt x="353" y="6048"/>
                    </a:cubicBezTo>
                  </a:path>
                </a:pathLst>
              </a:custGeom>
              <a:solidFill>
                <a:srgbClr val="919191"/>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sp>
            <p:nvSpPr>
              <p:cNvPr id="102" name="Shape 3090">
                <a:extLst>
                  <a:ext uri="{FF2B5EF4-FFF2-40B4-BE49-F238E27FC236}">
                    <a16:creationId xmlns:a16="http://schemas.microsoft.com/office/drawing/2014/main" id="{2885D963-6057-46AE-8DA4-FC1B0037EF22}"/>
                  </a:ext>
                </a:extLst>
              </p:cNvPr>
              <p:cNvSpPr/>
              <p:nvPr/>
            </p:nvSpPr>
            <p:spPr>
              <a:xfrm>
                <a:off x="3706240" y="5431560"/>
                <a:ext cx="47752" cy="55226"/>
              </a:xfrm>
              <a:custGeom>
                <a:avLst/>
                <a:gdLst/>
                <a:ahLst/>
                <a:cxnLst>
                  <a:cxn ang="0">
                    <a:pos x="wd2" y="hd2"/>
                  </a:cxn>
                  <a:cxn ang="5400000">
                    <a:pos x="wd2" y="hd2"/>
                  </a:cxn>
                  <a:cxn ang="10800000">
                    <a:pos x="wd2" y="hd2"/>
                  </a:cxn>
                  <a:cxn ang="16200000">
                    <a:pos x="wd2" y="hd2"/>
                  </a:cxn>
                </a:cxnLst>
                <a:rect l="0" t="0" r="r" b="b"/>
                <a:pathLst>
                  <a:path w="21272" h="19208" extrusionOk="0">
                    <a:moveTo>
                      <a:pt x="6962" y="1577"/>
                    </a:moveTo>
                    <a:cubicBezTo>
                      <a:pt x="4802" y="3759"/>
                      <a:pt x="2372" y="6813"/>
                      <a:pt x="1292" y="9432"/>
                    </a:cubicBezTo>
                    <a:cubicBezTo>
                      <a:pt x="212" y="12268"/>
                      <a:pt x="-328" y="15323"/>
                      <a:pt x="212" y="17941"/>
                    </a:cubicBezTo>
                    <a:cubicBezTo>
                      <a:pt x="212" y="18377"/>
                      <a:pt x="752" y="19032"/>
                      <a:pt x="752" y="19032"/>
                    </a:cubicBezTo>
                    <a:cubicBezTo>
                      <a:pt x="1832" y="19468"/>
                      <a:pt x="3182" y="19032"/>
                      <a:pt x="3722" y="18377"/>
                    </a:cubicBezTo>
                    <a:cubicBezTo>
                      <a:pt x="6422" y="16195"/>
                      <a:pt x="9392" y="14450"/>
                      <a:pt x="12632" y="12050"/>
                    </a:cubicBezTo>
                    <a:cubicBezTo>
                      <a:pt x="15062" y="10304"/>
                      <a:pt x="17762" y="8341"/>
                      <a:pt x="19922" y="6595"/>
                    </a:cubicBezTo>
                    <a:cubicBezTo>
                      <a:pt x="20732" y="6159"/>
                      <a:pt x="20732" y="6159"/>
                      <a:pt x="21272" y="5723"/>
                    </a:cubicBezTo>
                    <a:cubicBezTo>
                      <a:pt x="21272" y="4850"/>
                      <a:pt x="20732" y="4195"/>
                      <a:pt x="19922" y="3759"/>
                    </a:cubicBezTo>
                    <a:cubicBezTo>
                      <a:pt x="17222" y="1577"/>
                      <a:pt x="10472" y="-2132"/>
                      <a:pt x="6962" y="1577"/>
                    </a:cubicBezTo>
                  </a:path>
                </a:pathLst>
              </a:custGeom>
              <a:solidFill>
                <a:srgbClr val="919191"/>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sp>
            <p:nvSpPr>
              <p:cNvPr id="103" name="Shape 3091">
                <a:extLst>
                  <a:ext uri="{FF2B5EF4-FFF2-40B4-BE49-F238E27FC236}">
                    <a16:creationId xmlns:a16="http://schemas.microsoft.com/office/drawing/2014/main" id="{8DAC1037-C12B-4BE2-A4EB-1D98D487A719}"/>
                  </a:ext>
                </a:extLst>
              </p:cNvPr>
              <p:cNvSpPr/>
              <p:nvPr/>
            </p:nvSpPr>
            <p:spPr>
              <a:xfrm>
                <a:off x="3769425" y="5365428"/>
                <a:ext cx="32195" cy="36689"/>
              </a:xfrm>
              <a:custGeom>
                <a:avLst/>
                <a:gdLst/>
                <a:ahLst/>
                <a:cxnLst>
                  <a:cxn ang="0">
                    <a:pos x="wd2" y="hd2"/>
                  </a:cxn>
                  <a:cxn ang="5400000">
                    <a:pos x="wd2" y="hd2"/>
                  </a:cxn>
                  <a:cxn ang="10800000">
                    <a:pos x="wd2" y="hd2"/>
                  </a:cxn>
                  <a:cxn ang="16200000">
                    <a:pos x="wd2" y="hd2"/>
                  </a:cxn>
                </a:cxnLst>
                <a:rect l="0" t="0" r="r" b="b"/>
                <a:pathLst>
                  <a:path w="17259" h="21089" extrusionOk="0">
                    <a:moveTo>
                      <a:pt x="4746" y="16026"/>
                    </a:moveTo>
                    <a:cubicBezTo>
                      <a:pt x="7072" y="16723"/>
                      <a:pt x="8401" y="18813"/>
                      <a:pt x="7736" y="20903"/>
                    </a:cubicBezTo>
                    <a:cubicBezTo>
                      <a:pt x="9066" y="21600"/>
                      <a:pt x="10395" y="20206"/>
                      <a:pt x="11724" y="18813"/>
                    </a:cubicBezTo>
                    <a:cubicBezTo>
                      <a:pt x="13386" y="17419"/>
                      <a:pt x="14050" y="16026"/>
                      <a:pt x="15380" y="14632"/>
                    </a:cubicBezTo>
                    <a:cubicBezTo>
                      <a:pt x="16709" y="12194"/>
                      <a:pt x="18038" y="10103"/>
                      <a:pt x="16709" y="8013"/>
                    </a:cubicBezTo>
                    <a:cubicBezTo>
                      <a:pt x="16044" y="6271"/>
                      <a:pt x="14715" y="5574"/>
                      <a:pt x="13386" y="5574"/>
                    </a:cubicBezTo>
                    <a:cubicBezTo>
                      <a:pt x="10395" y="4181"/>
                      <a:pt x="7072" y="3484"/>
                      <a:pt x="4746" y="0"/>
                    </a:cubicBezTo>
                    <a:cubicBezTo>
                      <a:pt x="758" y="4877"/>
                      <a:pt x="-3562" y="13587"/>
                      <a:pt x="4746" y="16026"/>
                    </a:cubicBezTo>
                  </a:path>
                </a:pathLst>
              </a:custGeom>
              <a:solidFill>
                <a:srgbClr val="919191"/>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sp>
            <p:nvSpPr>
              <p:cNvPr id="104" name="Shape 3092">
                <a:extLst>
                  <a:ext uri="{FF2B5EF4-FFF2-40B4-BE49-F238E27FC236}">
                    <a16:creationId xmlns:a16="http://schemas.microsoft.com/office/drawing/2014/main" id="{80B13E13-1BAB-4D8B-80B3-DFAE6E87984A}"/>
                  </a:ext>
                </a:extLst>
              </p:cNvPr>
              <p:cNvSpPr/>
              <p:nvPr/>
            </p:nvSpPr>
            <p:spPr>
              <a:xfrm>
                <a:off x="3825511" y="5374702"/>
                <a:ext cx="31261" cy="53785"/>
              </a:xfrm>
              <a:custGeom>
                <a:avLst/>
                <a:gdLst/>
                <a:ahLst/>
                <a:cxnLst>
                  <a:cxn ang="0">
                    <a:pos x="wd2" y="hd2"/>
                  </a:cxn>
                  <a:cxn ang="5400000">
                    <a:pos x="wd2" y="hd2"/>
                  </a:cxn>
                  <a:cxn ang="10800000">
                    <a:pos x="wd2" y="hd2"/>
                  </a:cxn>
                  <a:cxn ang="16200000">
                    <a:pos x="wd2" y="hd2"/>
                  </a:cxn>
                </a:cxnLst>
                <a:rect l="0" t="0" r="r" b="b"/>
                <a:pathLst>
                  <a:path w="21013" h="18701" extrusionOk="0">
                    <a:moveTo>
                      <a:pt x="2400" y="5136"/>
                    </a:moveTo>
                    <a:cubicBezTo>
                      <a:pt x="2400" y="7042"/>
                      <a:pt x="2400" y="9159"/>
                      <a:pt x="800" y="11065"/>
                    </a:cubicBezTo>
                    <a:cubicBezTo>
                      <a:pt x="800" y="11489"/>
                      <a:pt x="0" y="11489"/>
                      <a:pt x="0" y="11912"/>
                    </a:cubicBezTo>
                    <a:cubicBezTo>
                      <a:pt x="0" y="12336"/>
                      <a:pt x="0" y="12336"/>
                      <a:pt x="800" y="12759"/>
                    </a:cubicBezTo>
                    <a:cubicBezTo>
                      <a:pt x="1600" y="13606"/>
                      <a:pt x="1600" y="14877"/>
                      <a:pt x="800" y="15936"/>
                    </a:cubicBezTo>
                    <a:cubicBezTo>
                      <a:pt x="800" y="16359"/>
                      <a:pt x="0" y="16783"/>
                      <a:pt x="0" y="17206"/>
                    </a:cubicBezTo>
                    <a:cubicBezTo>
                      <a:pt x="0" y="17630"/>
                      <a:pt x="800" y="17630"/>
                      <a:pt x="800" y="18053"/>
                    </a:cubicBezTo>
                    <a:cubicBezTo>
                      <a:pt x="3200" y="19324"/>
                      <a:pt x="6800" y="18477"/>
                      <a:pt x="9200" y="17630"/>
                    </a:cubicBezTo>
                    <a:cubicBezTo>
                      <a:pt x="11600" y="16359"/>
                      <a:pt x="12400" y="14453"/>
                      <a:pt x="13600" y="13183"/>
                    </a:cubicBezTo>
                    <a:cubicBezTo>
                      <a:pt x="15200" y="11489"/>
                      <a:pt x="16800" y="9583"/>
                      <a:pt x="18400" y="7889"/>
                    </a:cubicBezTo>
                    <a:cubicBezTo>
                      <a:pt x="20000" y="7042"/>
                      <a:pt x="21600" y="5559"/>
                      <a:pt x="20800" y="4289"/>
                    </a:cubicBezTo>
                    <a:cubicBezTo>
                      <a:pt x="20800" y="3865"/>
                      <a:pt x="20000" y="3442"/>
                      <a:pt x="19200" y="3442"/>
                    </a:cubicBezTo>
                    <a:cubicBezTo>
                      <a:pt x="10800" y="-582"/>
                      <a:pt x="3200" y="-2276"/>
                      <a:pt x="2400" y="5136"/>
                    </a:cubicBezTo>
                  </a:path>
                </a:pathLst>
              </a:custGeom>
              <a:solidFill>
                <a:srgbClr val="919191"/>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sp>
            <p:nvSpPr>
              <p:cNvPr id="105" name="Shape 3093">
                <a:extLst>
                  <a:ext uri="{FF2B5EF4-FFF2-40B4-BE49-F238E27FC236}">
                    <a16:creationId xmlns:a16="http://schemas.microsoft.com/office/drawing/2014/main" id="{A5114D70-FB00-4DF3-97E2-7FDB63BFAB51}"/>
                  </a:ext>
                </a:extLst>
              </p:cNvPr>
              <p:cNvSpPr/>
              <p:nvPr/>
            </p:nvSpPr>
            <p:spPr>
              <a:xfrm>
                <a:off x="3582769" y="5107807"/>
                <a:ext cx="59077" cy="107002"/>
              </a:xfrm>
              <a:custGeom>
                <a:avLst/>
                <a:gdLst/>
                <a:ahLst/>
                <a:cxnLst>
                  <a:cxn ang="0">
                    <a:pos x="wd2" y="hd2"/>
                  </a:cxn>
                  <a:cxn ang="5400000">
                    <a:pos x="wd2" y="hd2"/>
                  </a:cxn>
                  <a:cxn ang="10800000">
                    <a:pos x="wd2" y="hd2"/>
                  </a:cxn>
                  <a:cxn ang="16200000">
                    <a:pos x="wd2" y="hd2"/>
                  </a:cxn>
                </a:cxnLst>
                <a:rect l="0" t="0" r="r" b="b"/>
                <a:pathLst>
                  <a:path w="21488" h="20782" extrusionOk="0">
                    <a:moveTo>
                      <a:pt x="0" y="7608"/>
                    </a:moveTo>
                    <a:cubicBezTo>
                      <a:pt x="0" y="7846"/>
                      <a:pt x="0" y="8083"/>
                      <a:pt x="0" y="8083"/>
                    </a:cubicBezTo>
                    <a:cubicBezTo>
                      <a:pt x="450" y="8320"/>
                      <a:pt x="1350" y="8320"/>
                      <a:pt x="1800" y="8320"/>
                    </a:cubicBezTo>
                    <a:cubicBezTo>
                      <a:pt x="2700" y="8677"/>
                      <a:pt x="3150" y="9151"/>
                      <a:pt x="3150" y="9626"/>
                    </a:cubicBezTo>
                    <a:cubicBezTo>
                      <a:pt x="4275" y="11644"/>
                      <a:pt x="4725" y="13898"/>
                      <a:pt x="3150" y="15560"/>
                    </a:cubicBezTo>
                    <a:cubicBezTo>
                      <a:pt x="2700" y="16035"/>
                      <a:pt x="2250" y="16628"/>
                      <a:pt x="1800" y="17103"/>
                    </a:cubicBezTo>
                    <a:cubicBezTo>
                      <a:pt x="900" y="18883"/>
                      <a:pt x="4275" y="20782"/>
                      <a:pt x="7875" y="20782"/>
                    </a:cubicBezTo>
                    <a:cubicBezTo>
                      <a:pt x="9000" y="20782"/>
                      <a:pt x="10350" y="20545"/>
                      <a:pt x="10800" y="20070"/>
                    </a:cubicBezTo>
                    <a:cubicBezTo>
                      <a:pt x="11700" y="19358"/>
                      <a:pt x="10800" y="18290"/>
                      <a:pt x="9900" y="17815"/>
                    </a:cubicBezTo>
                    <a:cubicBezTo>
                      <a:pt x="9000" y="17103"/>
                      <a:pt x="7425" y="16866"/>
                      <a:pt x="6525" y="16035"/>
                    </a:cubicBezTo>
                    <a:cubicBezTo>
                      <a:pt x="4725" y="14611"/>
                      <a:pt x="6075" y="12593"/>
                      <a:pt x="7425" y="11169"/>
                    </a:cubicBezTo>
                    <a:cubicBezTo>
                      <a:pt x="8325" y="10101"/>
                      <a:pt x="9000" y="9389"/>
                      <a:pt x="9900" y="8320"/>
                    </a:cubicBezTo>
                    <a:cubicBezTo>
                      <a:pt x="10350" y="8083"/>
                      <a:pt x="10350" y="7608"/>
                      <a:pt x="10800" y="7371"/>
                    </a:cubicBezTo>
                    <a:cubicBezTo>
                      <a:pt x="11700" y="6896"/>
                      <a:pt x="13050" y="6896"/>
                      <a:pt x="14175" y="6422"/>
                    </a:cubicBezTo>
                    <a:cubicBezTo>
                      <a:pt x="16875" y="5591"/>
                      <a:pt x="17325" y="3336"/>
                      <a:pt x="20250" y="3098"/>
                    </a:cubicBezTo>
                    <a:cubicBezTo>
                      <a:pt x="20700" y="3098"/>
                      <a:pt x="21150" y="3098"/>
                      <a:pt x="21150" y="2861"/>
                    </a:cubicBezTo>
                    <a:cubicBezTo>
                      <a:pt x="21600" y="2624"/>
                      <a:pt x="21600" y="2149"/>
                      <a:pt x="21150" y="1912"/>
                    </a:cubicBezTo>
                    <a:cubicBezTo>
                      <a:pt x="20700" y="1674"/>
                      <a:pt x="20250" y="1437"/>
                      <a:pt x="19350" y="1437"/>
                    </a:cubicBezTo>
                    <a:cubicBezTo>
                      <a:pt x="15525" y="606"/>
                      <a:pt x="9000" y="-818"/>
                      <a:pt x="5175" y="606"/>
                    </a:cubicBezTo>
                    <a:cubicBezTo>
                      <a:pt x="3150" y="2149"/>
                      <a:pt x="900" y="5116"/>
                      <a:pt x="0" y="7608"/>
                    </a:cubicBezTo>
                  </a:path>
                </a:pathLst>
              </a:custGeom>
              <a:solidFill>
                <a:srgbClr val="919191"/>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sp>
            <p:nvSpPr>
              <p:cNvPr id="106" name="Shape 3094">
                <a:extLst>
                  <a:ext uri="{FF2B5EF4-FFF2-40B4-BE49-F238E27FC236}">
                    <a16:creationId xmlns:a16="http://schemas.microsoft.com/office/drawing/2014/main" id="{60F2A554-34D4-493D-B16D-B7EE585EA359}"/>
                  </a:ext>
                </a:extLst>
              </p:cNvPr>
              <p:cNvSpPr/>
              <p:nvPr/>
            </p:nvSpPr>
            <p:spPr>
              <a:xfrm>
                <a:off x="3687534" y="5174078"/>
                <a:ext cx="41883" cy="51625"/>
              </a:xfrm>
              <a:custGeom>
                <a:avLst/>
                <a:gdLst/>
                <a:ahLst/>
                <a:cxnLst>
                  <a:cxn ang="0">
                    <a:pos x="wd2" y="hd2"/>
                  </a:cxn>
                  <a:cxn ang="5400000">
                    <a:pos x="wd2" y="hd2"/>
                  </a:cxn>
                  <a:cxn ang="10800000">
                    <a:pos x="wd2" y="hd2"/>
                  </a:cxn>
                  <a:cxn ang="16200000">
                    <a:pos x="wd2" y="hd2"/>
                  </a:cxn>
                </a:cxnLst>
                <a:rect l="0" t="0" r="r" b="b"/>
                <a:pathLst>
                  <a:path w="19782" h="20679" extrusionOk="0">
                    <a:moveTo>
                      <a:pt x="15282" y="20679"/>
                    </a:moveTo>
                    <a:cubicBezTo>
                      <a:pt x="17082" y="20177"/>
                      <a:pt x="18282" y="18670"/>
                      <a:pt x="19182" y="16912"/>
                    </a:cubicBezTo>
                    <a:cubicBezTo>
                      <a:pt x="19782" y="15405"/>
                      <a:pt x="19782" y="13898"/>
                      <a:pt x="19782" y="12139"/>
                    </a:cubicBezTo>
                    <a:cubicBezTo>
                      <a:pt x="19782" y="11637"/>
                      <a:pt x="19782" y="10632"/>
                      <a:pt x="19182" y="10130"/>
                    </a:cubicBezTo>
                    <a:cubicBezTo>
                      <a:pt x="16482" y="8121"/>
                      <a:pt x="16482" y="9126"/>
                      <a:pt x="15282" y="5860"/>
                    </a:cubicBezTo>
                    <a:cubicBezTo>
                      <a:pt x="14082" y="3851"/>
                      <a:pt x="14082" y="2093"/>
                      <a:pt x="10782" y="586"/>
                    </a:cubicBezTo>
                    <a:cubicBezTo>
                      <a:pt x="7182" y="-921"/>
                      <a:pt x="2682" y="586"/>
                      <a:pt x="882" y="3851"/>
                    </a:cubicBezTo>
                    <a:cubicBezTo>
                      <a:pt x="-1818" y="8623"/>
                      <a:pt x="2082" y="10632"/>
                      <a:pt x="7182" y="11637"/>
                    </a:cubicBezTo>
                    <a:cubicBezTo>
                      <a:pt x="9582" y="12139"/>
                      <a:pt x="11982" y="12139"/>
                      <a:pt x="14082" y="14400"/>
                    </a:cubicBezTo>
                    <a:cubicBezTo>
                      <a:pt x="13482" y="15405"/>
                      <a:pt x="16482" y="20177"/>
                      <a:pt x="15282" y="20679"/>
                    </a:cubicBezTo>
                  </a:path>
                </a:pathLst>
              </a:custGeom>
              <a:solidFill>
                <a:srgbClr val="919191"/>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sp>
            <p:nvSpPr>
              <p:cNvPr id="107" name="Shape 3095">
                <a:extLst>
                  <a:ext uri="{FF2B5EF4-FFF2-40B4-BE49-F238E27FC236}">
                    <a16:creationId xmlns:a16="http://schemas.microsoft.com/office/drawing/2014/main" id="{2A68B95B-EA2D-4656-AACF-E2571057D3DB}"/>
                  </a:ext>
                </a:extLst>
              </p:cNvPr>
              <p:cNvSpPr/>
              <p:nvPr/>
            </p:nvSpPr>
            <p:spPr>
              <a:xfrm>
                <a:off x="3331845" y="4253829"/>
                <a:ext cx="57895" cy="125687"/>
              </a:xfrm>
              <a:custGeom>
                <a:avLst/>
                <a:gdLst/>
                <a:ahLst/>
                <a:cxnLst>
                  <a:cxn ang="0">
                    <a:pos x="wd2" y="hd2"/>
                  </a:cxn>
                  <a:cxn ang="5400000">
                    <a:pos x="wd2" y="hd2"/>
                  </a:cxn>
                  <a:cxn ang="10800000">
                    <a:pos x="wd2" y="hd2"/>
                  </a:cxn>
                  <a:cxn ang="16200000">
                    <a:pos x="wd2" y="hd2"/>
                  </a:cxn>
                </a:cxnLst>
                <a:rect l="0" t="0" r="r" b="b"/>
                <a:pathLst>
                  <a:path w="19286" h="20836" extrusionOk="0">
                    <a:moveTo>
                      <a:pt x="14194" y="18379"/>
                    </a:moveTo>
                    <a:cubicBezTo>
                      <a:pt x="14194" y="18584"/>
                      <a:pt x="14194" y="18996"/>
                      <a:pt x="14194" y="19201"/>
                    </a:cubicBezTo>
                    <a:cubicBezTo>
                      <a:pt x="13783" y="19407"/>
                      <a:pt x="13371" y="19716"/>
                      <a:pt x="12960" y="19716"/>
                    </a:cubicBezTo>
                    <a:cubicBezTo>
                      <a:pt x="10286" y="20127"/>
                      <a:pt x="8229" y="20333"/>
                      <a:pt x="5554" y="20744"/>
                    </a:cubicBezTo>
                    <a:cubicBezTo>
                      <a:pt x="4731" y="20744"/>
                      <a:pt x="4320" y="20950"/>
                      <a:pt x="3291" y="20744"/>
                    </a:cubicBezTo>
                    <a:cubicBezTo>
                      <a:pt x="2469" y="20539"/>
                      <a:pt x="2469" y="20127"/>
                      <a:pt x="2057" y="19716"/>
                    </a:cubicBezTo>
                    <a:cubicBezTo>
                      <a:pt x="1234" y="18173"/>
                      <a:pt x="411" y="16424"/>
                      <a:pt x="0" y="14881"/>
                    </a:cubicBezTo>
                    <a:cubicBezTo>
                      <a:pt x="0" y="14470"/>
                      <a:pt x="0" y="14264"/>
                      <a:pt x="0" y="13853"/>
                    </a:cubicBezTo>
                    <a:cubicBezTo>
                      <a:pt x="411" y="13441"/>
                      <a:pt x="1646" y="13030"/>
                      <a:pt x="2057" y="12516"/>
                    </a:cubicBezTo>
                    <a:cubicBezTo>
                      <a:pt x="2469" y="12104"/>
                      <a:pt x="2469" y="11693"/>
                      <a:pt x="2469" y="11076"/>
                    </a:cubicBezTo>
                    <a:cubicBezTo>
                      <a:pt x="2469" y="9533"/>
                      <a:pt x="3909" y="7990"/>
                      <a:pt x="4731" y="6550"/>
                    </a:cubicBezTo>
                    <a:cubicBezTo>
                      <a:pt x="5143" y="6036"/>
                      <a:pt x="5554" y="5419"/>
                      <a:pt x="5966" y="5007"/>
                    </a:cubicBezTo>
                    <a:cubicBezTo>
                      <a:pt x="6377" y="4801"/>
                      <a:pt x="6377" y="4596"/>
                      <a:pt x="6789" y="4184"/>
                    </a:cubicBezTo>
                    <a:cubicBezTo>
                      <a:pt x="8640" y="2436"/>
                      <a:pt x="11109" y="687"/>
                      <a:pt x="15017" y="276"/>
                    </a:cubicBezTo>
                    <a:cubicBezTo>
                      <a:pt x="21600" y="-650"/>
                      <a:pt x="18926" y="893"/>
                      <a:pt x="17691" y="2847"/>
                    </a:cubicBezTo>
                    <a:cubicBezTo>
                      <a:pt x="13783" y="7784"/>
                      <a:pt x="12549" y="13236"/>
                      <a:pt x="14194" y="18379"/>
                    </a:cubicBezTo>
                  </a:path>
                </a:pathLst>
              </a:custGeom>
              <a:solidFill>
                <a:srgbClr val="919191"/>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sp>
            <p:nvSpPr>
              <p:cNvPr id="108" name="Shape 3096">
                <a:extLst>
                  <a:ext uri="{FF2B5EF4-FFF2-40B4-BE49-F238E27FC236}">
                    <a16:creationId xmlns:a16="http://schemas.microsoft.com/office/drawing/2014/main" id="{D49A1F16-6D54-47F5-BA3C-C1719C4448E8}"/>
                  </a:ext>
                </a:extLst>
              </p:cNvPr>
              <p:cNvSpPr/>
              <p:nvPr/>
            </p:nvSpPr>
            <p:spPr>
              <a:xfrm>
                <a:off x="3316863" y="4498104"/>
                <a:ext cx="101638" cy="250304"/>
              </a:xfrm>
              <a:custGeom>
                <a:avLst/>
                <a:gdLst/>
                <a:ahLst/>
                <a:cxnLst>
                  <a:cxn ang="0">
                    <a:pos x="wd2" y="hd2"/>
                  </a:cxn>
                  <a:cxn ang="5400000">
                    <a:pos x="wd2" y="hd2"/>
                  </a:cxn>
                  <a:cxn ang="10800000">
                    <a:pos x="wd2" y="hd2"/>
                  </a:cxn>
                  <a:cxn ang="16200000">
                    <a:pos x="wd2" y="hd2"/>
                  </a:cxn>
                </a:cxnLst>
                <a:rect l="0" t="0" r="r" b="b"/>
                <a:pathLst>
                  <a:path w="21310" h="21600" extrusionOk="0">
                    <a:moveTo>
                      <a:pt x="7303" y="1126"/>
                    </a:moveTo>
                    <a:cubicBezTo>
                      <a:pt x="7041" y="1447"/>
                      <a:pt x="7303" y="1930"/>
                      <a:pt x="7826" y="2251"/>
                    </a:cubicBezTo>
                    <a:cubicBezTo>
                      <a:pt x="8219" y="2573"/>
                      <a:pt x="8743" y="2948"/>
                      <a:pt x="9005" y="3269"/>
                    </a:cubicBezTo>
                    <a:cubicBezTo>
                      <a:pt x="8219" y="3055"/>
                      <a:pt x="6779" y="3377"/>
                      <a:pt x="6255" y="3805"/>
                    </a:cubicBezTo>
                    <a:cubicBezTo>
                      <a:pt x="5994" y="4288"/>
                      <a:pt x="6255" y="4717"/>
                      <a:pt x="6517" y="5199"/>
                    </a:cubicBezTo>
                    <a:cubicBezTo>
                      <a:pt x="7303" y="6539"/>
                      <a:pt x="7565" y="7986"/>
                      <a:pt x="7041" y="9326"/>
                    </a:cubicBezTo>
                    <a:cubicBezTo>
                      <a:pt x="4554" y="9540"/>
                      <a:pt x="2066" y="9219"/>
                      <a:pt x="495" y="8415"/>
                    </a:cubicBezTo>
                    <a:cubicBezTo>
                      <a:pt x="-28" y="9112"/>
                      <a:pt x="-290" y="9808"/>
                      <a:pt x="495" y="10344"/>
                    </a:cubicBezTo>
                    <a:cubicBezTo>
                      <a:pt x="1019" y="10559"/>
                      <a:pt x="1543" y="10827"/>
                      <a:pt x="2066" y="11041"/>
                    </a:cubicBezTo>
                    <a:cubicBezTo>
                      <a:pt x="2721" y="11309"/>
                      <a:pt x="3245" y="11470"/>
                      <a:pt x="3506" y="11792"/>
                    </a:cubicBezTo>
                    <a:cubicBezTo>
                      <a:pt x="3506" y="12167"/>
                      <a:pt x="2983" y="12488"/>
                      <a:pt x="2066" y="12381"/>
                    </a:cubicBezTo>
                    <a:cubicBezTo>
                      <a:pt x="2328" y="12703"/>
                      <a:pt x="2721" y="13132"/>
                      <a:pt x="3245" y="13507"/>
                    </a:cubicBezTo>
                    <a:cubicBezTo>
                      <a:pt x="3768" y="13828"/>
                      <a:pt x="5077" y="13935"/>
                      <a:pt x="5994" y="13721"/>
                    </a:cubicBezTo>
                    <a:cubicBezTo>
                      <a:pt x="6255" y="13614"/>
                      <a:pt x="6517" y="13614"/>
                      <a:pt x="6779" y="13614"/>
                    </a:cubicBezTo>
                    <a:cubicBezTo>
                      <a:pt x="7041" y="13614"/>
                      <a:pt x="7041" y="13721"/>
                      <a:pt x="7303" y="13828"/>
                    </a:cubicBezTo>
                    <a:cubicBezTo>
                      <a:pt x="8219" y="14525"/>
                      <a:pt x="9005" y="15275"/>
                      <a:pt x="9528" y="16079"/>
                    </a:cubicBezTo>
                    <a:cubicBezTo>
                      <a:pt x="9790" y="16294"/>
                      <a:pt x="9790" y="16508"/>
                      <a:pt x="9266" y="16669"/>
                    </a:cubicBezTo>
                    <a:cubicBezTo>
                      <a:pt x="9005" y="16776"/>
                      <a:pt x="8481" y="16669"/>
                      <a:pt x="8219" y="16669"/>
                    </a:cubicBezTo>
                    <a:cubicBezTo>
                      <a:pt x="7303" y="16776"/>
                      <a:pt x="7303" y="17098"/>
                      <a:pt x="7303" y="17419"/>
                    </a:cubicBezTo>
                    <a:cubicBezTo>
                      <a:pt x="7565" y="18331"/>
                      <a:pt x="8219" y="19456"/>
                      <a:pt x="10314" y="19778"/>
                    </a:cubicBezTo>
                    <a:cubicBezTo>
                      <a:pt x="10968" y="19992"/>
                      <a:pt x="10575" y="20474"/>
                      <a:pt x="10575" y="20796"/>
                    </a:cubicBezTo>
                    <a:cubicBezTo>
                      <a:pt x="10575" y="21118"/>
                      <a:pt x="10968" y="21600"/>
                      <a:pt x="11754" y="21600"/>
                    </a:cubicBezTo>
                    <a:cubicBezTo>
                      <a:pt x="12539" y="21600"/>
                      <a:pt x="12801" y="21278"/>
                      <a:pt x="12801" y="20903"/>
                    </a:cubicBezTo>
                    <a:cubicBezTo>
                      <a:pt x="13063" y="19885"/>
                      <a:pt x="12539" y="18867"/>
                      <a:pt x="11230" y="18116"/>
                    </a:cubicBezTo>
                    <a:cubicBezTo>
                      <a:pt x="11230" y="18009"/>
                      <a:pt x="10968" y="18063"/>
                      <a:pt x="10968" y="17902"/>
                    </a:cubicBezTo>
                    <a:cubicBezTo>
                      <a:pt x="10968" y="17795"/>
                      <a:pt x="10968" y="17741"/>
                      <a:pt x="11230" y="17634"/>
                    </a:cubicBezTo>
                    <a:cubicBezTo>
                      <a:pt x="11754" y="17312"/>
                      <a:pt x="12539" y="17044"/>
                      <a:pt x="13063" y="16669"/>
                    </a:cubicBezTo>
                    <a:cubicBezTo>
                      <a:pt x="13586" y="16347"/>
                      <a:pt x="13979" y="15865"/>
                      <a:pt x="13325" y="15543"/>
                    </a:cubicBezTo>
                    <a:cubicBezTo>
                      <a:pt x="14241" y="15543"/>
                      <a:pt x="14503" y="14954"/>
                      <a:pt x="13979" y="14739"/>
                    </a:cubicBezTo>
                    <a:cubicBezTo>
                      <a:pt x="13325" y="14525"/>
                      <a:pt x="12539" y="14257"/>
                      <a:pt x="12277" y="14043"/>
                    </a:cubicBezTo>
                    <a:cubicBezTo>
                      <a:pt x="11754" y="13828"/>
                      <a:pt x="11754" y="13507"/>
                      <a:pt x="11754" y="13132"/>
                    </a:cubicBezTo>
                    <a:cubicBezTo>
                      <a:pt x="11492" y="12488"/>
                      <a:pt x="11492" y="11684"/>
                      <a:pt x="12539" y="11148"/>
                    </a:cubicBezTo>
                    <a:cubicBezTo>
                      <a:pt x="13325" y="10559"/>
                      <a:pt x="15288" y="10344"/>
                      <a:pt x="16728" y="10130"/>
                    </a:cubicBezTo>
                    <a:cubicBezTo>
                      <a:pt x="18037" y="9916"/>
                      <a:pt x="19477" y="9540"/>
                      <a:pt x="20525" y="9112"/>
                    </a:cubicBezTo>
                    <a:cubicBezTo>
                      <a:pt x="21048" y="9004"/>
                      <a:pt x="21310" y="8790"/>
                      <a:pt x="21310" y="8522"/>
                    </a:cubicBezTo>
                    <a:cubicBezTo>
                      <a:pt x="21310" y="8200"/>
                      <a:pt x="20525" y="7879"/>
                      <a:pt x="20001" y="7665"/>
                    </a:cubicBezTo>
                    <a:cubicBezTo>
                      <a:pt x="18299" y="6968"/>
                      <a:pt x="18561" y="5842"/>
                      <a:pt x="18823" y="4824"/>
                    </a:cubicBezTo>
                    <a:cubicBezTo>
                      <a:pt x="19085" y="3805"/>
                      <a:pt x="18823" y="2680"/>
                      <a:pt x="16990" y="2251"/>
                    </a:cubicBezTo>
                    <a:cubicBezTo>
                      <a:pt x="16074" y="2037"/>
                      <a:pt x="15288" y="2037"/>
                      <a:pt x="14765" y="2251"/>
                    </a:cubicBezTo>
                    <a:cubicBezTo>
                      <a:pt x="15026" y="2144"/>
                      <a:pt x="10314" y="214"/>
                      <a:pt x="9790" y="0"/>
                    </a:cubicBezTo>
                    <a:cubicBezTo>
                      <a:pt x="9266" y="804"/>
                      <a:pt x="7565" y="697"/>
                      <a:pt x="7303" y="1126"/>
                    </a:cubicBezTo>
                  </a:path>
                </a:pathLst>
              </a:custGeom>
              <a:solidFill>
                <a:srgbClr val="919191"/>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sp>
            <p:nvSpPr>
              <p:cNvPr id="109" name="Shape 3097">
                <a:extLst>
                  <a:ext uri="{FF2B5EF4-FFF2-40B4-BE49-F238E27FC236}">
                    <a16:creationId xmlns:a16="http://schemas.microsoft.com/office/drawing/2014/main" id="{F843B9E7-E164-4B58-BD0A-0BA7B9049F6C}"/>
                  </a:ext>
                </a:extLst>
              </p:cNvPr>
              <p:cNvSpPr/>
              <p:nvPr/>
            </p:nvSpPr>
            <p:spPr>
              <a:xfrm>
                <a:off x="3394576" y="4664478"/>
                <a:ext cx="70303" cy="50756"/>
              </a:xfrm>
              <a:custGeom>
                <a:avLst/>
                <a:gdLst/>
                <a:ahLst/>
                <a:cxnLst>
                  <a:cxn ang="0">
                    <a:pos x="wd2" y="hd2"/>
                  </a:cxn>
                  <a:cxn ang="5400000">
                    <a:pos x="wd2" y="hd2"/>
                  </a:cxn>
                  <a:cxn ang="10800000">
                    <a:pos x="wd2" y="hd2"/>
                  </a:cxn>
                  <a:cxn ang="16200000">
                    <a:pos x="wd2" y="hd2"/>
                  </a:cxn>
                </a:cxnLst>
                <a:rect l="0" t="0" r="r" b="b"/>
                <a:pathLst>
                  <a:path w="21600" h="21417" extrusionOk="0">
                    <a:moveTo>
                      <a:pt x="3005" y="11733"/>
                    </a:moveTo>
                    <a:cubicBezTo>
                      <a:pt x="4320" y="12800"/>
                      <a:pt x="5447" y="13867"/>
                      <a:pt x="6950" y="12800"/>
                    </a:cubicBezTo>
                    <a:cubicBezTo>
                      <a:pt x="7325" y="12267"/>
                      <a:pt x="7889" y="12267"/>
                      <a:pt x="8264" y="11733"/>
                    </a:cubicBezTo>
                    <a:lnTo>
                      <a:pt x="9767" y="11733"/>
                    </a:lnTo>
                    <a:cubicBezTo>
                      <a:pt x="10518" y="11733"/>
                      <a:pt x="11270" y="12267"/>
                      <a:pt x="12209" y="12267"/>
                    </a:cubicBezTo>
                    <a:cubicBezTo>
                      <a:pt x="12584" y="12267"/>
                      <a:pt x="12960" y="12800"/>
                      <a:pt x="13336" y="12800"/>
                    </a:cubicBezTo>
                    <a:cubicBezTo>
                      <a:pt x="14087" y="13333"/>
                      <a:pt x="14087" y="14400"/>
                      <a:pt x="14463" y="14933"/>
                    </a:cubicBezTo>
                    <a:cubicBezTo>
                      <a:pt x="14838" y="16000"/>
                      <a:pt x="15214" y="17333"/>
                      <a:pt x="15590" y="18933"/>
                    </a:cubicBezTo>
                    <a:cubicBezTo>
                      <a:pt x="16153" y="19467"/>
                      <a:pt x="16153" y="20533"/>
                      <a:pt x="16904" y="21067"/>
                    </a:cubicBezTo>
                    <a:cubicBezTo>
                      <a:pt x="17656" y="21600"/>
                      <a:pt x="18407" y="21600"/>
                      <a:pt x="19158" y="20533"/>
                    </a:cubicBezTo>
                    <a:lnTo>
                      <a:pt x="20849" y="18400"/>
                    </a:lnTo>
                    <a:cubicBezTo>
                      <a:pt x="21224" y="17867"/>
                      <a:pt x="21600" y="16533"/>
                      <a:pt x="21600" y="16000"/>
                    </a:cubicBezTo>
                    <a:cubicBezTo>
                      <a:pt x="21600" y="14933"/>
                      <a:pt x="21224" y="13867"/>
                      <a:pt x="20849" y="12800"/>
                    </a:cubicBezTo>
                    <a:cubicBezTo>
                      <a:pt x="20473" y="11733"/>
                      <a:pt x="20097" y="11200"/>
                      <a:pt x="19534" y="9867"/>
                    </a:cubicBezTo>
                    <a:cubicBezTo>
                      <a:pt x="18783" y="9333"/>
                      <a:pt x="18031" y="8800"/>
                      <a:pt x="16904" y="8800"/>
                    </a:cubicBezTo>
                    <a:cubicBezTo>
                      <a:pt x="13711" y="8267"/>
                      <a:pt x="10518" y="7200"/>
                      <a:pt x="9016" y="3200"/>
                    </a:cubicBezTo>
                    <a:cubicBezTo>
                      <a:pt x="8640" y="2667"/>
                      <a:pt x="8640" y="1600"/>
                      <a:pt x="8264" y="1067"/>
                    </a:cubicBezTo>
                    <a:cubicBezTo>
                      <a:pt x="7889" y="533"/>
                      <a:pt x="6950" y="0"/>
                      <a:pt x="6198" y="0"/>
                    </a:cubicBezTo>
                    <a:cubicBezTo>
                      <a:pt x="5447" y="0"/>
                      <a:pt x="5071" y="0"/>
                      <a:pt x="4696" y="533"/>
                    </a:cubicBezTo>
                    <a:cubicBezTo>
                      <a:pt x="4320" y="1067"/>
                      <a:pt x="3944" y="1867"/>
                      <a:pt x="4132" y="2400"/>
                    </a:cubicBezTo>
                    <a:cubicBezTo>
                      <a:pt x="3569" y="1600"/>
                      <a:pt x="751" y="1067"/>
                      <a:pt x="0" y="1600"/>
                    </a:cubicBezTo>
                    <a:cubicBezTo>
                      <a:pt x="1127" y="5600"/>
                      <a:pt x="1127" y="8800"/>
                      <a:pt x="3005" y="11733"/>
                    </a:cubicBezTo>
                  </a:path>
                </a:pathLst>
              </a:custGeom>
              <a:solidFill>
                <a:srgbClr val="919191"/>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sp>
            <p:nvSpPr>
              <p:cNvPr id="110" name="Shape 3098">
                <a:extLst>
                  <a:ext uri="{FF2B5EF4-FFF2-40B4-BE49-F238E27FC236}">
                    <a16:creationId xmlns:a16="http://schemas.microsoft.com/office/drawing/2014/main" id="{35A026B6-4921-4455-9C8B-B8F6E2770B4C}"/>
                  </a:ext>
                </a:extLst>
              </p:cNvPr>
              <p:cNvSpPr/>
              <p:nvPr/>
            </p:nvSpPr>
            <p:spPr>
              <a:xfrm>
                <a:off x="3392247" y="4749028"/>
                <a:ext cx="41371" cy="58385"/>
              </a:xfrm>
              <a:custGeom>
                <a:avLst/>
                <a:gdLst/>
                <a:ahLst/>
                <a:cxnLst>
                  <a:cxn ang="0">
                    <a:pos x="wd2" y="hd2"/>
                  </a:cxn>
                  <a:cxn ang="5400000">
                    <a:pos x="wd2" y="hd2"/>
                  </a:cxn>
                  <a:cxn ang="10800000">
                    <a:pos x="wd2" y="hd2"/>
                  </a:cxn>
                  <a:cxn ang="16200000">
                    <a:pos x="wd2" y="hd2"/>
                  </a:cxn>
                </a:cxnLst>
                <a:rect l="0" t="0" r="r" b="b"/>
                <a:pathLst>
                  <a:path w="20774" h="21234" extrusionOk="0">
                    <a:moveTo>
                      <a:pt x="113" y="891"/>
                    </a:moveTo>
                    <a:cubicBezTo>
                      <a:pt x="113" y="445"/>
                      <a:pt x="1052" y="445"/>
                      <a:pt x="113" y="891"/>
                    </a:cubicBezTo>
                    <a:cubicBezTo>
                      <a:pt x="739" y="891"/>
                      <a:pt x="1052" y="891"/>
                      <a:pt x="1052" y="1336"/>
                    </a:cubicBezTo>
                    <a:cubicBezTo>
                      <a:pt x="739" y="1336"/>
                      <a:pt x="426" y="1559"/>
                      <a:pt x="113" y="1781"/>
                    </a:cubicBezTo>
                    <a:cubicBezTo>
                      <a:pt x="-200" y="2672"/>
                      <a:pt x="113" y="4008"/>
                      <a:pt x="1365" y="4454"/>
                    </a:cubicBezTo>
                    <a:cubicBezTo>
                      <a:pt x="1365" y="5567"/>
                      <a:pt x="1678" y="6680"/>
                      <a:pt x="1678" y="7571"/>
                    </a:cubicBezTo>
                    <a:cubicBezTo>
                      <a:pt x="2304" y="11134"/>
                      <a:pt x="3557" y="14920"/>
                      <a:pt x="6687" y="17814"/>
                    </a:cubicBezTo>
                    <a:cubicBezTo>
                      <a:pt x="8878" y="19151"/>
                      <a:pt x="11383" y="20041"/>
                      <a:pt x="14200" y="19596"/>
                    </a:cubicBezTo>
                    <a:cubicBezTo>
                      <a:pt x="15452" y="19151"/>
                      <a:pt x="16704" y="18705"/>
                      <a:pt x="17330" y="19596"/>
                    </a:cubicBezTo>
                    <a:cubicBezTo>
                      <a:pt x="17957" y="20041"/>
                      <a:pt x="17957" y="21600"/>
                      <a:pt x="18583" y="21155"/>
                    </a:cubicBezTo>
                    <a:cubicBezTo>
                      <a:pt x="20774" y="19151"/>
                      <a:pt x="21400" y="16478"/>
                      <a:pt x="19835" y="14474"/>
                    </a:cubicBezTo>
                    <a:cubicBezTo>
                      <a:pt x="19209" y="13584"/>
                      <a:pt x="18583" y="12693"/>
                      <a:pt x="17957" y="11134"/>
                    </a:cubicBezTo>
                    <a:cubicBezTo>
                      <a:pt x="17330" y="8907"/>
                      <a:pt x="19835" y="6458"/>
                      <a:pt x="20774" y="4231"/>
                    </a:cubicBezTo>
                    <a:lnTo>
                      <a:pt x="20774" y="2895"/>
                    </a:lnTo>
                    <a:cubicBezTo>
                      <a:pt x="20774" y="2449"/>
                      <a:pt x="19835" y="1781"/>
                      <a:pt x="19209" y="1781"/>
                    </a:cubicBezTo>
                    <a:cubicBezTo>
                      <a:pt x="15452" y="0"/>
                      <a:pt x="11383" y="0"/>
                      <a:pt x="6687" y="0"/>
                    </a:cubicBezTo>
                    <a:lnTo>
                      <a:pt x="3557" y="0"/>
                    </a:lnTo>
                    <a:cubicBezTo>
                      <a:pt x="2617" y="445"/>
                      <a:pt x="1678" y="668"/>
                      <a:pt x="1052" y="1336"/>
                    </a:cubicBezTo>
                    <a:cubicBezTo>
                      <a:pt x="1052" y="2449"/>
                      <a:pt x="1052" y="3563"/>
                      <a:pt x="1365" y="4454"/>
                    </a:cubicBezTo>
                    <a:cubicBezTo>
                      <a:pt x="1365" y="4676"/>
                      <a:pt x="1365" y="4676"/>
                      <a:pt x="1678" y="4676"/>
                    </a:cubicBezTo>
                    <a:lnTo>
                      <a:pt x="113" y="891"/>
                    </a:lnTo>
                  </a:path>
                </a:pathLst>
              </a:custGeom>
              <a:solidFill>
                <a:srgbClr val="919191"/>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sp>
            <p:nvSpPr>
              <p:cNvPr id="111" name="Shape 3099">
                <a:extLst>
                  <a:ext uri="{FF2B5EF4-FFF2-40B4-BE49-F238E27FC236}">
                    <a16:creationId xmlns:a16="http://schemas.microsoft.com/office/drawing/2014/main" id="{E635FD14-C338-49C9-80EE-99CE63D274C1}"/>
                  </a:ext>
                </a:extLst>
              </p:cNvPr>
              <p:cNvSpPr/>
              <p:nvPr/>
            </p:nvSpPr>
            <p:spPr>
              <a:xfrm>
                <a:off x="3411780" y="4790855"/>
                <a:ext cx="68574" cy="69227"/>
              </a:xfrm>
              <a:custGeom>
                <a:avLst/>
                <a:gdLst/>
                <a:ahLst/>
                <a:cxnLst>
                  <a:cxn ang="0">
                    <a:pos x="wd2" y="hd2"/>
                  </a:cxn>
                  <a:cxn ang="5400000">
                    <a:pos x="wd2" y="hd2"/>
                  </a:cxn>
                  <a:cxn ang="10800000">
                    <a:pos x="wd2" y="hd2"/>
                  </a:cxn>
                  <a:cxn ang="16200000">
                    <a:pos x="wd2" y="hd2"/>
                  </a:cxn>
                </a:cxnLst>
                <a:rect l="0" t="0" r="r" b="b"/>
                <a:pathLst>
                  <a:path w="21069" h="20474" extrusionOk="0">
                    <a:moveTo>
                      <a:pt x="7631" y="18629"/>
                    </a:moveTo>
                    <a:cubicBezTo>
                      <a:pt x="8006" y="17909"/>
                      <a:pt x="8006" y="16829"/>
                      <a:pt x="8382" y="15929"/>
                    </a:cubicBezTo>
                    <a:cubicBezTo>
                      <a:pt x="9133" y="13409"/>
                      <a:pt x="12326" y="11429"/>
                      <a:pt x="12702" y="8729"/>
                    </a:cubicBezTo>
                    <a:cubicBezTo>
                      <a:pt x="13829" y="8369"/>
                      <a:pt x="14768" y="9629"/>
                      <a:pt x="15144" y="10349"/>
                    </a:cubicBezTo>
                    <a:cubicBezTo>
                      <a:pt x="15707" y="11069"/>
                      <a:pt x="16646" y="11789"/>
                      <a:pt x="17773" y="11429"/>
                    </a:cubicBezTo>
                    <a:cubicBezTo>
                      <a:pt x="18149" y="11429"/>
                      <a:pt x="18149" y="11069"/>
                      <a:pt x="18525" y="10709"/>
                    </a:cubicBezTo>
                    <a:cubicBezTo>
                      <a:pt x="19088" y="9989"/>
                      <a:pt x="19464" y="9629"/>
                      <a:pt x="19839" y="8729"/>
                    </a:cubicBezTo>
                    <a:cubicBezTo>
                      <a:pt x="20215" y="8009"/>
                      <a:pt x="20966" y="7289"/>
                      <a:pt x="20966" y="6569"/>
                    </a:cubicBezTo>
                    <a:cubicBezTo>
                      <a:pt x="21342" y="5489"/>
                      <a:pt x="20591" y="3869"/>
                      <a:pt x="20215" y="3149"/>
                    </a:cubicBezTo>
                    <a:cubicBezTo>
                      <a:pt x="19464" y="1709"/>
                      <a:pt x="17773" y="449"/>
                      <a:pt x="16271" y="89"/>
                    </a:cubicBezTo>
                    <a:cubicBezTo>
                      <a:pt x="14580" y="-271"/>
                      <a:pt x="12326" y="449"/>
                      <a:pt x="11951" y="2429"/>
                    </a:cubicBezTo>
                    <a:cubicBezTo>
                      <a:pt x="11199" y="6209"/>
                      <a:pt x="9133" y="7289"/>
                      <a:pt x="5189" y="8729"/>
                    </a:cubicBezTo>
                    <a:cubicBezTo>
                      <a:pt x="3311" y="9629"/>
                      <a:pt x="1245" y="10349"/>
                      <a:pt x="493" y="12149"/>
                    </a:cubicBezTo>
                    <a:cubicBezTo>
                      <a:pt x="-258" y="14129"/>
                      <a:pt x="-258" y="17549"/>
                      <a:pt x="1245" y="19349"/>
                    </a:cubicBezTo>
                    <a:cubicBezTo>
                      <a:pt x="2372" y="20609"/>
                      <a:pt x="5940" y="21329"/>
                      <a:pt x="7631" y="18629"/>
                    </a:cubicBezTo>
                  </a:path>
                </a:pathLst>
              </a:custGeom>
              <a:solidFill>
                <a:srgbClr val="919191"/>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sp>
            <p:nvSpPr>
              <p:cNvPr id="112" name="Shape 3100">
                <a:extLst>
                  <a:ext uri="{FF2B5EF4-FFF2-40B4-BE49-F238E27FC236}">
                    <a16:creationId xmlns:a16="http://schemas.microsoft.com/office/drawing/2014/main" id="{13447722-E409-48B6-BFD8-919E98242127}"/>
                  </a:ext>
                </a:extLst>
              </p:cNvPr>
              <p:cNvSpPr/>
              <p:nvPr/>
            </p:nvSpPr>
            <p:spPr>
              <a:xfrm>
                <a:off x="3452266" y="4725275"/>
                <a:ext cx="63510" cy="98036"/>
              </a:xfrm>
              <a:custGeom>
                <a:avLst/>
                <a:gdLst/>
                <a:ahLst/>
                <a:cxnLst>
                  <a:cxn ang="0">
                    <a:pos x="wd2" y="hd2"/>
                  </a:cxn>
                  <a:cxn ang="5400000">
                    <a:pos x="wd2" y="hd2"/>
                  </a:cxn>
                  <a:cxn ang="10800000">
                    <a:pos x="wd2" y="hd2"/>
                  </a:cxn>
                  <a:cxn ang="16200000">
                    <a:pos x="wd2" y="hd2"/>
                  </a:cxn>
                </a:cxnLst>
                <a:rect l="0" t="0" r="r" b="b"/>
                <a:pathLst>
                  <a:path w="19513" h="21112" extrusionOk="0">
                    <a:moveTo>
                      <a:pt x="6924" y="5624"/>
                    </a:moveTo>
                    <a:cubicBezTo>
                      <a:pt x="7675" y="5888"/>
                      <a:pt x="8426" y="6151"/>
                      <a:pt x="9178" y="6546"/>
                    </a:cubicBezTo>
                    <a:cubicBezTo>
                      <a:pt x="9553" y="6809"/>
                      <a:pt x="9929" y="7336"/>
                      <a:pt x="10492" y="7600"/>
                    </a:cubicBezTo>
                    <a:cubicBezTo>
                      <a:pt x="11995" y="9575"/>
                      <a:pt x="12746" y="11683"/>
                      <a:pt x="13498" y="13922"/>
                    </a:cubicBezTo>
                    <a:cubicBezTo>
                      <a:pt x="13873" y="14844"/>
                      <a:pt x="13873" y="15370"/>
                      <a:pt x="13873" y="16161"/>
                    </a:cubicBezTo>
                    <a:cubicBezTo>
                      <a:pt x="13873" y="16951"/>
                      <a:pt x="13498" y="17873"/>
                      <a:pt x="13498" y="18663"/>
                    </a:cubicBezTo>
                    <a:cubicBezTo>
                      <a:pt x="13498" y="19453"/>
                      <a:pt x="13873" y="20244"/>
                      <a:pt x="15188" y="20902"/>
                    </a:cubicBezTo>
                    <a:cubicBezTo>
                      <a:pt x="16315" y="21429"/>
                      <a:pt x="17818" y="20902"/>
                      <a:pt x="18757" y="19980"/>
                    </a:cubicBezTo>
                    <a:cubicBezTo>
                      <a:pt x="19508" y="19190"/>
                      <a:pt x="19508" y="18400"/>
                      <a:pt x="19132" y="17609"/>
                    </a:cubicBezTo>
                    <a:cubicBezTo>
                      <a:pt x="18757" y="16951"/>
                      <a:pt x="18193" y="16161"/>
                      <a:pt x="18193" y="15634"/>
                    </a:cubicBezTo>
                    <a:cubicBezTo>
                      <a:pt x="18193" y="14844"/>
                      <a:pt x="18757" y="13922"/>
                      <a:pt x="19132" y="13131"/>
                    </a:cubicBezTo>
                    <a:cubicBezTo>
                      <a:pt x="20635" y="9312"/>
                      <a:pt x="17442" y="5097"/>
                      <a:pt x="13873" y="1805"/>
                    </a:cubicBezTo>
                    <a:cubicBezTo>
                      <a:pt x="13498" y="1541"/>
                      <a:pt x="13122" y="1014"/>
                      <a:pt x="12746" y="751"/>
                    </a:cubicBezTo>
                    <a:cubicBezTo>
                      <a:pt x="11619" y="-171"/>
                      <a:pt x="9553" y="-171"/>
                      <a:pt x="8051" y="356"/>
                    </a:cubicBezTo>
                    <a:cubicBezTo>
                      <a:pt x="6548" y="1014"/>
                      <a:pt x="5609" y="2068"/>
                      <a:pt x="5609" y="3122"/>
                    </a:cubicBezTo>
                    <a:cubicBezTo>
                      <a:pt x="4106" y="2595"/>
                      <a:pt x="-965" y="92"/>
                      <a:pt x="162" y="2858"/>
                    </a:cubicBezTo>
                    <a:cubicBezTo>
                      <a:pt x="913" y="4307"/>
                      <a:pt x="4858" y="5361"/>
                      <a:pt x="6924" y="5624"/>
                    </a:cubicBezTo>
                  </a:path>
                </a:pathLst>
              </a:custGeom>
              <a:solidFill>
                <a:srgbClr val="919191"/>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sp>
            <p:nvSpPr>
              <p:cNvPr id="113" name="Shape 3101">
                <a:extLst>
                  <a:ext uri="{FF2B5EF4-FFF2-40B4-BE49-F238E27FC236}">
                    <a16:creationId xmlns:a16="http://schemas.microsoft.com/office/drawing/2014/main" id="{710D7F8A-6B5C-4AA6-ACF5-99FC0991DCB8}"/>
                  </a:ext>
                </a:extLst>
              </p:cNvPr>
              <p:cNvSpPr/>
              <p:nvPr/>
            </p:nvSpPr>
            <p:spPr>
              <a:xfrm>
                <a:off x="3392869" y="4849943"/>
                <a:ext cx="174692" cy="135756"/>
              </a:xfrm>
              <a:custGeom>
                <a:avLst/>
                <a:gdLst/>
                <a:ahLst/>
                <a:cxnLst>
                  <a:cxn ang="0">
                    <a:pos x="wd2" y="hd2"/>
                  </a:cxn>
                  <a:cxn ang="5400000">
                    <a:pos x="wd2" y="hd2"/>
                  </a:cxn>
                  <a:cxn ang="10800000">
                    <a:pos x="wd2" y="hd2"/>
                  </a:cxn>
                  <a:cxn ang="16200000">
                    <a:pos x="wd2" y="hd2"/>
                  </a:cxn>
                </a:cxnLst>
                <a:rect l="0" t="0" r="r" b="b"/>
                <a:pathLst>
                  <a:path w="21359" h="21600" extrusionOk="0">
                    <a:moveTo>
                      <a:pt x="5766" y="8836"/>
                    </a:moveTo>
                    <a:cubicBezTo>
                      <a:pt x="5917" y="8836"/>
                      <a:pt x="6219" y="9033"/>
                      <a:pt x="6370" y="9229"/>
                    </a:cubicBezTo>
                    <a:cubicBezTo>
                      <a:pt x="6521" y="9425"/>
                      <a:pt x="6748" y="9818"/>
                      <a:pt x="6899" y="10015"/>
                    </a:cubicBezTo>
                    <a:cubicBezTo>
                      <a:pt x="7352" y="10505"/>
                      <a:pt x="7956" y="10015"/>
                      <a:pt x="8334" y="9425"/>
                    </a:cubicBezTo>
                    <a:cubicBezTo>
                      <a:pt x="8636" y="8836"/>
                      <a:pt x="8938" y="8247"/>
                      <a:pt x="9391" y="7953"/>
                    </a:cubicBezTo>
                    <a:cubicBezTo>
                      <a:pt x="10071" y="7756"/>
                      <a:pt x="10675" y="8836"/>
                      <a:pt x="10675" y="9622"/>
                    </a:cubicBezTo>
                    <a:cubicBezTo>
                      <a:pt x="10675" y="10505"/>
                      <a:pt x="10222" y="11291"/>
                      <a:pt x="9920" y="12076"/>
                    </a:cubicBezTo>
                    <a:cubicBezTo>
                      <a:pt x="9542" y="12764"/>
                      <a:pt x="9089" y="13353"/>
                      <a:pt x="8787" y="14138"/>
                    </a:cubicBezTo>
                    <a:cubicBezTo>
                      <a:pt x="8485" y="14629"/>
                      <a:pt x="8334" y="15218"/>
                      <a:pt x="8334" y="15611"/>
                    </a:cubicBezTo>
                    <a:cubicBezTo>
                      <a:pt x="8334" y="16396"/>
                      <a:pt x="8938" y="17084"/>
                      <a:pt x="9542" y="16887"/>
                    </a:cubicBezTo>
                    <a:cubicBezTo>
                      <a:pt x="9693" y="16887"/>
                      <a:pt x="9920" y="16691"/>
                      <a:pt x="10071" y="16691"/>
                    </a:cubicBezTo>
                    <a:cubicBezTo>
                      <a:pt x="10222" y="16691"/>
                      <a:pt x="10373" y="17084"/>
                      <a:pt x="10524" y="17280"/>
                    </a:cubicBezTo>
                    <a:cubicBezTo>
                      <a:pt x="10977" y="18458"/>
                      <a:pt x="11657" y="19735"/>
                      <a:pt x="12563" y="20324"/>
                    </a:cubicBezTo>
                    <a:cubicBezTo>
                      <a:pt x="13394" y="20815"/>
                      <a:pt x="14149" y="20520"/>
                      <a:pt x="14980" y="21011"/>
                    </a:cubicBezTo>
                    <a:cubicBezTo>
                      <a:pt x="15433" y="21207"/>
                      <a:pt x="16113" y="21600"/>
                      <a:pt x="16566" y="21600"/>
                    </a:cubicBezTo>
                    <a:cubicBezTo>
                      <a:pt x="17095" y="21600"/>
                      <a:pt x="17774" y="21011"/>
                      <a:pt x="17623" y="20324"/>
                    </a:cubicBezTo>
                    <a:cubicBezTo>
                      <a:pt x="17472" y="19342"/>
                      <a:pt x="16415" y="19538"/>
                      <a:pt x="15886" y="18753"/>
                    </a:cubicBezTo>
                    <a:cubicBezTo>
                      <a:pt x="15282" y="17869"/>
                      <a:pt x="15886" y="16396"/>
                      <a:pt x="16566" y="15415"/>
                    </a:cubicBezTo>
                    <a:cubicBezTo>
                      <a:pt x="15886" y="15218"/>
                      <a:pt x="15282" y="14825"/>
                      <a:pt x="14602" y="14629"/>
                    </a:cubicBezTo>
                    <a:cubicBezTo>
                      <a:pt x="14451" y="14629"/>
                      <a:pt x="14149" y="14335"/>
                      <a:pt x="14149" y="14138"/>
                    </a:cubicBezTo>
                    <a:cubicBezTo>
                      <a:pt x="14149" y="13942"/>
                      <a:pt x="14300" y="13745"/>
                      <a:pt x="14451" y="13549"/>
                    </a:cubicBezTo>
                    <a:cubicBezTo>
                      <a:pt x="15282" y="12764"/>
                      <a:pt x="16415" y="12371"/>
                      <a:pt x="17321" y="12076"/>
                    </a:cubicBezTo>
                    <a:cubicBezTo>
                      <a:pt x="17623" y="12371"/>
                      <a:pt x="17472" y="12960"/>
                      <a:pt x="17472" y="13353"/>
                    </a:cubicBezTo>
                    <a:cubicBezTo>
                      <a:pt x="17623" y="13942"/>
                      <a:pt x="18001" y="14236"/>
                      <a:pt x="18303" y="14629"/>
                    </a:cubicBezTo>
                    <a:cubicBezTo>
                      <a:pt x="18605" y="15120"/>
                      <a:pt x="18907" y="15415"/>
                      <a:pt x="18756" y="16004"/>
                    </a:cubicBezTo>
                    <a:cubicBezTo>
                      <a:pt x="19587" y="16004"/>
                      <a:pt x="20342" y="15611"/>
                      <a:pt x="20946" y="15218"/>
                    </a:cubicBezTo>
                    <a:cubicBezTo>
                      <a:pt x="21097" y="15218"/>
                      <a:pt x="21324" y="15022"/>
                      <a:pt x="21324" y="14825"/>
                    </a:cubicBezTo>
                    <a:cubicBezTo>
                      <a:pt x="21475" y="14335"/>
                      <a:pt x="21097" y="13745"/>
                      <a:pt x="20795" y="13549"/>
                    </a:cubicBezTo>
                    <a:cubicBezTo>
                      <a:pt x="20493" y="13353"/>
                      <a:pt x="20040" y="13353"/>
                      <a:pt x="19738" y="12960"/>
                    </a:cubicBezTo>
                    <a:cubicBezTo>
                      <a:pt x="18907" y="12371"/>
                      <a:pt x="19058" y="10702"/>
                      <a:pt x="19360" y="9622"/>
                    </a:cubicBezTo>
                    <a:cubicBezTo>
                      <a:pt x="19738" y="8640"/>
                      <a:pt x="20040" y="7167"/>
                      <a:pt x="19587" y="6185"/>
                    </a:cubicBezTo>
                    <a:cubicBezTo>
                      <a:pt x="19209" y="5498"/>
                      <a:pt x="18454" y="5302"/>
                      <a:pt x="18001" y="5695"/>
                    </a:cubicBezTo>
                    <a:cubicBezTo>
                      <a:pt x="17774" y="4713"/>
                      <a:pt x="18001" y="3436"/>
                      <a:pt x="18454" y="2455"/>
                    </a:cubicBezTo>
                    <a:cubicBezTo>
                      <a:pt x="18605" y="2062"/>
                      <a:pt x="18756" y="1571"/>
                      <a:pt x="18605" y="1178"/>
                    </a:cubicBezTo>
                    <a:cubicBezTo>
                      <a:pt x="18454" y="982"/>
                      <a:pt x="18303" y="785"/>
                      <a:pt x="18152" y="785"/>
                    </a:cubicBezTo>
                    <a:cubicBezTo>
                      <a:pt x="17321" y="393"/>
                      <a:pt x="16566" y="0"/>
                      <a:pt x="15584" y="0"/>
                    </a:cubicBezTo>
                    <a:cubicBezTo>
                      <a:pt x="14602" y="0"/>
                      <a:pt x="13847" y="785"/>
                      <a:pt x="13696" y="1865"/>
                    </a:cubicBezTo>
                    <a:cubicBezTo>
                      <a:pt x="13696" y="2062"/>
                      <a:pt x="13696" y="2258"/>
                      <a:pt x="13696" y="2455"/>
                    </a:cubicBezTo>
                    <a:cubicBezTo>
                      <a:pt x="13847" y="2651"/>
                      <a:pt x="13998" y="2847"/>
                      <a:pt x="14149" y="3044"/>
                    </a:cubicBezTo>
                    <a:cubicBezTo>
                      <a:pt x="14602" y="3633"/>
                      <a:pt x="14149" y="4909"/>
                      <a:pt x="13696" y="5498"/>
                    </a:cubicBezTo>
                    <a:cubicBezTo>
                      <a:pt x="13545" y="5695"/>
                      <a:pt x="13243" y="6185"/>
                      <a:pt x="13016" y="6185"/>
                    </a:cubicBezTo>
                    <a:cubicBezTo>
                      <a:pt x="12563" y="6382"/>
                      <a:pt x="12261" y="5891"/>
                      <a:pt x="11808" y="5498"/>
                    </a:cubicBezTo>
                    <a:cubicBezTo>
                      <a:pt x="11128" y="4909"/>
                      <a:pt x="10373" y="4516"/>
                      <a:pt x="9542" y="4713"/>
                    </a:cubicBezTo>
                    <a:cubicBezTo>
                      <a:pt x="8787" y="4713"/>
                      <a:pt x="7956" y="5302"/>
                      <a:pt x="7654" y="6185"/>
                    </a:cubicBezTo>
                    <a:cubicBezTo>
                      <a:pt x="6899" y="5498"/>
                      <a:pt x="7050" y="3436"/>
                      <a:pt x="6068" y="3436"/>
                    </a:cubicBezTo>
                    <a:cubicBezTo>
                      <a:pt x="5917" y="3436"/>
                      <a:pt x="5766" y="3436"/>
                      <a:pt x="5615" y="3633"/>
                    </a:cubicBezTo>
                    <a:cubicBezTo>
                      <a:pt x="4633" y="4320"/>
                      <a:pt x="4029" y="5498"/>
                      <a:pt x="2896" y="5891"/>
                    </a:cubicBezTo>
                    <a:cubicBezTo>
                      <a:pt x="2443" y="6185"/>
                      <a:pt x="1839" y="6185"/>
                      <a:pt x="1310" y="6382"/>
                    </a:cubicBezTo>
                    <a:cubicBezTo>
                      <a:pt x="857" y="6578"/>
                      <a:pt x="253" y="6971"/>
                      <a:pt x="26" y="7560"/>
                    </a:cubicBezTo>
                    <a:cubicBezTo>
                      <a:pt x="-125" y="8247"/>
                      <a:pt x="404" y="8836"/>
                      <a:pt x="857" y="8836"/>
                    </a:cubicBezTo>
                    <a:cubicBezTo>
                      <a:pt x="1159" y="10702"/>
                      <a:pt x="1461" y="10015"/>
                      <a:pt x="2594" y="9229"/>
                    </a:cubicBezTo>
                    <a:cubicBezTo>
                      <a:pt x="3727" y="8836"/>
                      <a:pt x="4784" y="8640"/>
                      <a:pt x="5766" y="8836"/>
                    </a:cubicBezTo>
                  </a:path>
                </a:pathLst>
              </a:custGeom>
              <a:solidFill>
                <a:srgbClr val="919191"/>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sp>
            <p:nvSpPr>
              <p:cNvPr id="114" name="Shape 3102">
                <a:extLst>
                  <a:ext uri="{FF2B5EF4-FFF2-40B4-BE49-F238E27FC236}">
                    <a16:creationId xmlns:a16="http://schemas.microsoft.com/office/drawing/2014/main" id="{473F00E0-A919-450B-AA41-5C6B3D2C4D05}"/>
                  </a:ext>
                </a:extLst>
              </p:cNvPr>
              <p:cNvSpPr/>
              <p:nvPr/>
            </p:nvSpPr>
            <p:spPr>
              <a:xfrm>
                <a:off x="5735737" y="2235305"/>
                <a:ext cx="109430" cy="66756"/>
              </a:xfrm>
              <a:custGeom>
                <a:avLst/>
                <a:gdLst/>
                <a:ahLst/>
                <a:cxnLst>
                  <a:cxn ang="0">
                    <a:pos x="wd2" y="hd2"/>
                  </a:cxn>
                  <a:cxn ang="5400000">
                    <a:pos x="wd2" y="hd2"/>
                  </a:cxn>
                  <a:cxn ang="10800000">
                    <a:pos x="wd2" y="hd2"/>
                  </a:cxn>
                  <a:cxn ang="16200000">
                    <a:pos x="wd2" y="hd2"/>
                  </a:cxn>
                </a:cxnLst>
                <a:rect l="0" t="0" r="r" b="b"/>
                <a:pathLst>
                  <a:path w="20746" h="19746" extrusionOk="0">
                    <a:moveTo>
                      <a:pt x="2693" y="8974"/>
                    </a:moveTo>
                    <a:cubicBezTo>
                      <a:pt x="3163" y="8974"/>
                      <a:pt x="3398" y="8608"/>
                      <a:pt x="3985" y="8608"/>
                    </a:cubicBezTo>
                    <a:cubicBezTo>
                      <a:pt x="4219" y="8608"/>
                      <a:pt x="4454" y="8974"/>
                      <a:pt x="4689" y="8974"/>
                    </a:cubicBezTo>
                    <a:cubicBezTo>
                      <a:pt x="4924" y="8974"/>
                      <a:pt x="5159" y="8608"/>
                      <a:pt x="5159" y="8608"/>
                    </a:cubicBezTo>
                    <a:cubicBezTo>
                      <a:pt x="6685" y="6960"/>
                      <a:pt x="8915" y="8425"/>
                      <a:pt x="9854" y="10438"/>
                    </a:cubicBezTo>
                    <a:cubicBezTo>
                      <a:pt x="10793" y="12269"/>
                      <a:pt x="11615" y="15381"/>
                      <a:pt x="11615" y="18126"/>
                    </a:cubicBezTo>
                    <a:cubicBezTo>
                      <a:pt x="12789" y="17028"/>
                      <a:pt x="14315" y="20506"/>
                      <a:pt x="15489" y="19591"/>
                    </a:cubicBezTo>
                    <a:cubicBezTo>
                      <a:pt x="15959" y="19225"/>
                      <a:pt x="16193" y="18492"/>
                      <a:pt x="15959" y="17760"/>
                    </a:cubicBezTo>
                    <a:cubicBezTo>
                      <a:pt x="15724" y="17028"/>
                      <a:pt x="15254" y="16662"/>
                      <a:pt x="14785" y="16662"/>
                    </a:cubicBezTo>
                    <a:cubicBezTo>
                      <a:pt x="14785" y="15381"/>
                      <a:pt x="15489" y="14648"/>
                      <a:pt x="16546" y="14282"/>
                    </a:cubicBezTo>
                    <a:cubicBezTo>
                      <a:pt x="17250" y="14282"/>
                      <a:pt x="17954" y="14648"/>
                      <a:pt x="18659" y="14648"/>
                    </a:cubicBezTo>
                    <a:cubicBezTo>
                      <a:pt x="19480" y="14648"/>
                      <a:pt x="20419" y="14648"/>
                      <a:pt x="20654" y="13550"/>
                    </a:cubicBezTo>
                    <a:cubicBezTo>
                      <a:pt x="20889" y="12452"/>
                      <a:pt x="20654" y="11170"/>
                      <a:pt x="20185" y="10438"/>
                    </a:cubicBezTo>
                    <a:cubicBezTo>
                      <a:pt x="19715" y="9706"/>
                      <a:pt x="19011" y="9340"/>
                      <a:pt x="18189" y="8974"/>
                    </a:cubicBezTo>
                    <a:cubicBezTo>
                      <a:pt x="17485" y="8608"/>
                      <a:pt x="17015" y="8242"/>
                      <a:pt x="16193" y="7692"/>
                    </a:cubicBezTo>
                    <a:cubicBezTo>
                      <a:pt x="15959" y="7692"/>
                      <a:pt x="15489" y="7326"/>
                      <a:pt x="15019" y="7326"/>
                    </a:cubicBezTo>
                    <a:cubicBezTo>
                      <a:pt x="14550" y="7326"/>
                      <a:pt x="14315" y="8242"/>
                      <a:pt x="14080" y="8608"/>
                    </a:cubicBezTo>
                    <a:cubicBezTo>
                      <a:pt x="13259" y="9340"/>
                      <a:pt x="12319" y="8608"/>
                      <a:pt x="11850" y="7326"/>
                    </a:cubicBezTo>
                    <a:cubicBezTo>
                      <a:pt x="11380" y="6228"/>
                      <a:pt x="11028" y="5130"/>
                      <a:pt x="10559" y="3848"/>
                    </a:cubicBezTo>
                    <a:cubicBezTo>
                      <a:pt x="10089" y="2750"/>
                      <a:pt x="9385" y="1652"/>
                      <a:pt x="8328" y="1652"/>
                    </a:cubicBezTo>
                    <a:cubicBezTo>
                      <a:pt x="8093" y="1652"/>
                      <a:pt x="7624" y="2018"/>
                      <a:pt x="7389" y="1652"/>
                    </a:cubicBezTo>
                    <a:cubicBezTo>
                      <a:pt x="6919" y="1652"/>
                      <a:pt x="6450" y="920"/>
                      <a:pt x="6098" y="553"/>
                    </a:cubicBezTo>
                    <a:cubicBezTo>
                      <a:pt x="4219" y="-1094"/>
                      <a:pt x="1989" y="1286"/>
                      <a:pt x="463" y="3116"/>
                    </a:cubicBezTo>
                    <a:cubicBezTo>
                      <a:pt x="-711" y="5496"/>
                      <a:pt x="463" y="9706"/>
                      <a:pt x="2693" y="8974"/>
                    </a:cubicBezTo>
                  </a:path>
                </a:pathLst>
              </a:custGeom>
              <a:solidFill>
                <a:srgbClr val="919191"/>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sp>
            <p:nvSpPr>
              <p:cNvPr id="115" name="Shape 3103">
                <a:extLst>
                  <a:ext uri="{FF2B5EF4-FFF2-40B4-BE49-F238E27FC236}">
                    <a16:creationId xmlns:a16="http://schemas.microsoft.com/office/drawing/2014/main" id="{1970A8DC-85A9-4ECC-9733-F35AB9A966A3}"/>
                  </a:ext>
                </a:extLst>
              </p:cNvPr>
              <p:cNvSpPr/>
              <p:nvPr/>
            </p:nvSpPr>
            <p:spPr>
              <a:xfrm>
                <a:off x="5392108" y="1489746"/>
                <a:ext cx="158748" cy="97571"/>
              </a:xfrm>
              <a:custGeom>
                <a:avLst/>
                <a:gdLst/>
                <a:ahLst/>
                <a:cxnLst>
                  <a:cxn ang="0">
                    <a:pos x="wd2" y="hd2"/>
                  </a:cxn>
                  <a:cxn ang="5400000">
                    <a:pos x="wd2" y="hd2"/>
                  </a:cxn>
                  <a:cxn ang="10800000">
                    <a:pos x="wd2" y="hd2"/>
                  </a:cxn>
                  <a:cxn ang="16200000">
                    <a:pos x="wd2" y="hd2"/>
                  </a:cxn>
                </a:cxnLst>
                <a:rect l="0" t="0" r="r" b="b"/>
                <a:pathLst>
                  <a:path w="21391" h="21600" extrusionOk="0">
                    <a:moveTo>
                      <a:pt x="193" y="15311"/>
                    </a:moveTo>
                    <a:cubicBezTo>
                      <a:pt x="25" y="15858"/>
                      <a:pt x="-142" y="16678"/>
                      <a:pt x="193" y="17225"/>
                    </a:cubicBezTo>
                    <a:cubicBezTo>
                      <a:pt x="360" y="17772"/>
                      <a:pt x="863" y="18182"/>
                      <a:pt x="1281" y="18729"/>
                    </a:cubicBezTo>
                    <a:cubicBezTo>
                      <a:pt x="1449" y="19276"/>
                      <a:pt x="1616" y="19823"/>
                      <a:pt x="1784" y="20370"/>
                    </a:cubicBezTo>
                    <a:cubicBezTo>
                      <a:pt x="1951" y="21053"/>
                      <a:pt x="2286" y="21600"/>
                      <a:pt x="2621" y="21600"/>
                    </a:cubicBezTo>
                    <a:cubicBezTo>
                      <a:pt x="2872" y="21600"/>
                      <a:pt x="3039" y="21327"/>
                      <a:pt x="3039" y="21053"/>
                    </a:cubicBezTo>
                    <a:cubicBezTo>
                      <a:pt x="3542" y="20096"/>
                      <a:pt x="3709" y="19003"/>
                      <a:pt x="4211" y="18182"/>
                    </a:cubicBezTo>
                    <a:cubicBezTo>
                      <a:pt x="4798" y="17225"/>
                      <a:pt x="5635" y="16678"/>
                      <a:pt x="6137" y="17225"/>
                    </a:cubicBezTo>
                    <a:cubicBezTo>
                      <a:pt x="6388" y="17499"/>
                      <a:pt x="6556" y="18182"/>
                      <a:pt x="6723" y="18456"/>
                    </a:cubicBezTo>
                    <a:cubicBezTo>
                      <a:pt x="7225" y="19276"/>
                      <a:pt x="8063" y="18182"/>
                      <a:pt x="8649" y="17225"/>
                    </a:cubicBezTo>
                    <a:cubicBezTo>
                      <a:pt x="9151" y="16405"/>
                      <a:pt x="10072" y="15585"/>
                      <a:pt x="10574" y="16132"/>
                    </a:cubicBezTo>
                    <a:cubicBezTo>
                      <a:pt x="10742" y="16405"/>
                      <a:pt x="10909" y="16952"/>
                      <a:pt x="11077" y="17225"/>
                    </a:cubicBezTo>
                    <a:cubicBezTo>
                      <a:pt x="11579" y="18182"/>
                      <a:pt x="12667" y="17772"/>
                      <a:pt x="13337" y="17225"/>
                    </a:cubicBezTo>
                    <a:cubicBezTo>
                      <a:pt x="14091" y="16952"/>
                      <a:pt x="15095" y="16678"/>
                      <a:pt x="15681" y="17772"/>
                    </a:cubicBezTo>
                    <a:cubicBezTo>
                      <a:pt x="16518" y="15311"/>
                      <a:pt x="18444" y="13808"/>
                      <a:pt x="20202" y="14628"/>
                    </a:cubicBezTo>
                    <a:cubicBezTo>
                      <a:pt x="20370" y="14628"/>
                      <a:pt x="20788" y="15038"/>
                      <a:pt x="20956" y="14628"/>
                    </a:cubicBezTo>
                    <a:cubicBezTo>
                      <a:pt x="21458" y="14354"/>
                      <a:pt x="21458" y="13261"/>
                      <a:pt x="21291" y="12441"/>
                    </a:cubicBezTo>
                    <a:cubicBezTo>
                      <a:pt x="20956" y="11757"/>
                      <a:pt x="20370" y="11210"/>
                      <a:pt x="19867" y="10937"/>
                    </a:cubicBezTo>
                    <a:cubicBezTo>
                      <a:pt x="19365" y="10663"/>
                      <a:pt x="18779" y="10116"/>
                      <a:pt x="18779" y="9296"/>
                    </a:cubicBezTo>
                    <a:cubicBezTo>
                      <a:pt x="18611" y="7792"/>
                      <a:pt x="19532" y="6699"/>
                      <a:pt x="19700" y="5195"/>
                    </a:cubicBezTo>
                    <a:cubicBezTo>
                      <a:pt x="19867" y="3554"/>
                      <a:pt x="18779" y="2051"/>
                      <a:pt x="17942" y="1504"/>
                    </a:cubicBezTo>
                    <a:cubicBezTo>
                      <a:pt x="16853" y="957"/>
                      <a:pt x="15849" y="957"/>
                      <a:pt x="14928" y="410"/>
                    </a:cubicBezTo>
                    <a:cubicBezTo>
                      <a:pt x="14760" y="410"/>
                      <a:pt x="14760" y="0"/>
                      <a:pt x="14593" y="0"/>
                    </a:cubicBezTo>
                    <a:cubicBezTo>
                      <a:pt x="14258" y="0"/>
                      <a:pt x="14091" y="957"/>
                      <a:pt x="13923" y="1230"/>
                    </a:cubicBezTo>
                    <a:cubicBezTo>
                      <a:pt x="13337" y="2324"/>
                      <a:pt x="12500" y="2051"/>
                      <a:pt x="11579" y="1777"/>
                    </a:cubicBezTo>
                    <a:cubicBezTo>
                      <a:pt x="10909" y="1230"/>
                      <a:pt x="10072" y="684"/>
                      <a:pt x="9318" y="684"/>
                    </a:cubicBezTo>
                    <a:cubicBezTo>
                      <a:pt x="8063" y="684"/>
                      <a:pt x="7058" y="3281"/>
                      <a:pt x="7560" y="5195"/>
                    </a:cubicBezTo>
                    <a:cubicBezTo>
                      <a:pt x="7393" y="4922"/>
                      <a:pt x="5132" y="5195"/>
                      <a:pt x="4965" y="5468"/>
                    </a:cubicBezTo>
                    <a:cubicBezTo>
                      <a:pt x="4044" y="5742"/>
                      <a:pt x="3877" y="6425"/>
                      <a:pt x="3374" y="7519"/>
                    </a:cubicBezTo>
                    <a:cubicBezTo>
                      <a:pt x="1784" y="10116"/>
                      <a:pt x="863" y="12714"/>
                      <a:pt x="193" y="15311"/>
                    </a:cubicBezTo>
                  </a:path>
                </a:pathLst>
              </a:custGeom>
              <a:solidFill>
                <a:srgbClr val="919191"/>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sp>
            <p:nvSpPr>
              <p:cNvPr id="116" name="Shape 3104">
                <a:extLst>
                  <a:ext uri="{FF2B5EF4-FFF2-40B4-BE49-F238E27FC236}">
                    <a16:creationId xmlns:a16="http://schemas.microsoft.com/office/drawing/2014/main" id="{99188619-68AD-470D-A1B6-1222D9011E33}"/>
                  </a:ext>
                </a:extLst>
              </p:cNvPr>
              <p:cNvSpPr/>
              <p:nvPr/>
            </p:nvSpPr>
            <p:spPr>
              <a:xfrm>
                <a:off x="4034736" y="1164851"/>
                <a:ext cx="135485" cy="137908"/>
              </a:xfrm>
              <a:custGeom>
                <a:avLst/>
                <a:gdLst/>
                <a:ahLst/>
                <a:cxnLst>
                  <a:cxn ang="0">
                    <a:pos x="wd2" y="hd2"/>
                  </a:cxn>
                  <a:cxn ang="5400000">
                    <a:pos x="wd2" y="hd2"/>
                  </a:cxn>
                  <a:cxn ang="10800000">
                    <a:pos x="wd2" y="hd2"/>
                  </a:cxn>
                  <a:cxn ang="16200000">
                    <a:pos x="wd2" y="hd2"/>
                  </a:cxn>
                </a:cxnLst>
                <a:rect l="0" t="0" r="r" b="b"/>
                <a:pathLst>
                  <a:path w="21133" h="21094" extrusionOk="0">
                    <a:moveTo>
                      <a:pt x="865" y="4516"/>
                    </a:moveTo>
                    <a:cubicBezTo>
                      <a:pt x="1254" y="5080"/>
                      <a:pt x="865" y="5925"/>
                      <a:pt x="1059" y="6489"/>
                    </a:cubicBezTo>
                    <a:cubicBezTo>
                      <a:pt x="1059" y="6864"/>
                      <a:pt x="1546" y="7240"/>
                      <a:pt x="2129" y="7522"/>
                    </a:cubicBezTo>
                    <a:cubicBezTo>
                      <a:pt x="2324" y="7522"/>
                      <a:pt x="2519" y="7522"/>
                      <a:pt x="2713" y="7522"/>
                    </a:cubicBezTo>
                    <a:cubicBezTo>
                      <a:pt x="3102" y="7522"/>
                      <a:pt x="3589" y="7897"/>
                      <a:pt x="3783" y="8273"/>
                    </a:cubicBezTo>
                    <a:cubicBezTo>
                      <a:pt x="4562" y="9682"/>
                      <a:pt x="3978" y="11654"/>
                      <a:pt x="2519" y="12217"/>
                    </a:cubicBezTo>
                    <a:cubicBezTo>
                      <a:pt x="2129" y="12405"/>
                      <a:pt x="1546" y="12593"/>
                      <a:pt x="1546" y="12969"/>
                    </a:cubicBezTo>
                    <a:cubicBezTo>
                      <a:pt x="1546" y="13156"/>
                      <a:pt x="1546" y="13438"/>
                      <a:pt x="1546" y="13626"/>
                    </a:cubicBezTo>
                    <a:cubicBezTo>
                      <a:pt x="1740" y="14190"/>
                      <a:pt x="1935" y="14659"/>
                      <a:pt x="2324" y="15129"/>
                    </a:cubicBezTo>
                    <a:cubicBezTo>
                      <a:pt x="2713" y="15504"/>
                      <a:pt x="3589" y="15786"/>
                      <a:pt x="3978" y="15598"/>
                    </a:cubicBezTo>
                    <a:cubicBezTo>
                      <a:pt x="3589" y="16350"/>
                      <a:pt x="3978" y="17289"/>
                      <a:pt x="4173" y="17946"/>
                    </a:cubicBezTo>
                    <a:cubicBezTo>
                      <a:pt x="4562" y="18697"/>
                      <a:pt x="4951" y="19543"/>
                      <a:pt x="5146" y="20294"/>
                    </a:cubicBezTo>
                    <a:cubicBezTo>
                      <a:pt x="5146" y="20482"/>
                      <a:pt x="5146" y="20670"/>
                      <a:pt x="5340" y="20670"/>
                    </a:cubicBezTo>
                    <a:lnTo>
                      <a:pt x="5632" y="20857"/>
                    </a:lnTo>
                    <a:cubicBezTo>
                      <a:pt x="6800" y="21233"/>
                      <a:pt x="8065" y="20857"/>
                      <a:pt x="9038" y="20670"/>
                    </a:cubicBezTo>
                    <a:cubicBezTo>
                      <a:pt x="10108" y="20482"/>
                      <a:pt x="11081" y="20482"/>
                      <a:pt x="12151" y="20294"/>
                    </a:cubicBezTo>
                    <a:cubicBezTo>
                      <a:pt x="13319" y="20294"/>
                      <a:pt x="14778" y="20294"/>
                      <a:pt x="16043" y="20482"/>
                    </a:cubicBezTo>
                    <a:cubicBezTo>
                      <a:pt x="16238" y="20482"/>
                      <a:pt x="16627" y="20482"/>
                      <a:pt x="16821" y="20670"/>
                    </a:cubicBezTo>
                    <a:cubicBezTo>
                      <a:pt x="17016" y="20670"/>
                      <a:pt x="17016" y="20857"/>
                      <a:pt x="17211" y="21045"/>
                    </a:cubicBezTo>
                    <a:cubicBezTo>
                      <a:pt x="17600" y="21233"/>
                      <a:pt x="18281" y="20857"/>
                      <a:pt x="18475" y="20294"/>
                    </a:cubicBezTo>
                    <a:cubicBezTo>
                      <a:pt x="18670" y="19918"/>
                      <a:pt x="18865" y="19261"/>
                      <a:pt x="19254" y="18885"/>
                    </a:cubicBezTo>
                    <a:cubicBezTo>
                      <a:pt x="18670" y="18885"/>
                      <a:pt x="18086" y="18134"/>
                      <a:pt x="18475" y="17570"/>
                    </a:cubicBezTo>
                    <a:cubicBezTo>
                      <a:pt x="18962" y="16913"/>
                      <a:pt x="19254" y="16537"/>
                      <a:pt x="20032" y="16537"/>
                    </a:cubicBezTo>
                    <a:cubicBezTo>
                      <a:pt x="20519" y="16537"/>
                      <a:pt x="21297" y="16350"/>
                      <a:pt x="21102" y="15974"/>
                    </a:cubicBezTo>
                    <a:cubicBezTo>
                      <a:pt x="21102" y="15786"/>
                      <a:pt x="20908" y="15786"/>
                      <a:pt x="20908" y="15598"/>
                    </a:cubicBezTo>
                    <a:cubicBezTo>
                      <a:pt x="20324" y="14941"/>
                      <a:pt x="19643" y="14565"/>
                      <a:pt x="19059" y="14002"/>
                    </a:cubicBezTo>
                    <a:cubicBezTo>
                      <a:pt x="18475" y="13438"/>
                      <a:pt x="17794" y="12781"/>
                      <a:pt x="17405" y="12030"/>
                    </a:cubicBezTo>
                    <a:cubicBezTo>
                      <a:pt x="16821" y="10996"/>
                      <a:pt x="16238" y="9682"/>
                      <a:pt x="14973" y="9494"/>
                    </a:cubicBezTo>
                    <a:cubicBezTo>
                      <a:pt x="14194" y="9212"/>
                      <a:pt x="13319" y="9682"/>
                      <a:pt x="12735" y="9212"/>
                    </a:cubicBezTo>
                    <a:cubicBezTo>
                      <a:pt x="12346" y="8836"/>
                      <a:pt x="11956" y="8273"/>
                      <a:pt x="11470" y="8085"/>
                    </a:cubicBezTo>
                    <a:cubicBezTo>
                      <a:pt x="10692" y="7522"/>
                      <a:pt x="9232" y="8085"/>
                      <a:pt x="8843" y="7240"/>
                    </a:cubicBezTo>
                    <a:cubicBezTo>
                      <a:pt x="8648" y="7052"/>
                      <a:pt x="8648" y="6676"/>
                      <a:pt x="8454" y="6676"/>
                    </a:cubicBezTo>
                    <a:cubicBezTo>
                      <a:pt x="8065" y="6301"/>
                      <a:pt x="7383" y="6676"/>
                      <a:pt x="6994" y="6864"/>
                    </a:cubicBezTo>
                    <a:cubicBezTo>
                      <a:pt x="6216" y="7052"/>
                      <a:pt x="5146" y="6489"/>
                      <a:pt x="4951" y="5737"/>
                    </a:cubicBezTo>
                    <a:cubicBezTo>
                      <a:pt x="4756" y="4892"/>
                      <a:pt x="5340" y="3953"/>
                      <a:pt x="6021" y="3577"/>
                    </a:cubicBezTo>
                    <a:cubicBezTo>
                      <a:pt x="6411" y="3390"/>
                      <a:pt x="6605" y="3296"/>
                      <a:pt x="6994" y="3108"/>
                    </a:cubicBezTo>
                    <a:cubicBezTo>
                      <a:pt x="7383" y="2826"/>
                      <a:pt x="7383" y="2544"/>
                      <a:pt x="7189" y="2169"/>
                    </a:cubicBezTo>
                    <a:cubicBezTo>
                      <a:pt x="6994" y="1981"/>
                      <a:pt x="6800" y="1981"/>
                      <a:pt x="6605" y="1981"/>
                    </a:cubicBezTo>
                    <a:cubicBezTo>
                      <a:pt x="5827" y="1793"/>
                      <a:pt x="4756" y="1417"/>
                      <a:pt x="4173" y="760"/>
                    </a:cubicBezTo>
                    <a:cubicBezTo>
                      <a:pt x="3978" y="572"/>
                      <a:pt x="3783" y="384"/>
                      <a:pt x="3589" y="196"/>
                    </a:cubicBezTo>
                    <a:cubicBezTo>
                      <a:pt x="2519" y="-367"/>
                      <a:pt x="865" y="384"/>
                      <a:pt x="281" y="1136"/>
                    </a:cubicBezTo>
                    <a:cubicBezTo>
                      <a:pt x="-303" y="2544"/>
                      <a:pt x="86" y="3577"/>
                      <a:pt x="865" y="4516"/>
                    </a:cubicBezTo>
                  </a:path>
                </a:pathLst>
              </a:custGeom>
              <a:solidFill>
                <a:srgbClr val="919191"/>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sp>
            <p:nvSpPr>
              <p:cNvPr id="117" name="Shape 3105">
                <a:extLst>
                  <a:ext uri="{FF2B5EF4-FFF2-40B4-BE49-F238E27FC236}">
                    <a16:creationId xmlns:a16="http://schemas.microsoft.com/office/drawing/2014/main" id="{D2FD135E-6234-436F-9CCE-81530B373B9D}"/>
                  </a:ext>
                </a:extLst>
              </p:cNvPr>
              <p:cNvSpPr/>
              <p:nvPr/>
            </p:nvSpPr>
            <p:spPr>
              <a:xfrm>
                <a:off x="3921698" y="902410"/>
                <a:ext cx="301399" cy="207604"/>
              </a:xfrm>
              <a:custGeom>
                <a:avLst/>
                <a:gdLst/>
                <a:ahLst/>
                <a:cxnLst>
                  <a:cxn ang="0">
                    <a:pos x="wd2" y="hd2"/>
                  </a:cxn>
                  <a:cxn ang="5400000">
                    <a:pos x="wd2" y="hd2"/>
                  </a:cxn>
                  <a:cxn ang="10800000">
                    <a:pos x="wd2" y="hd2"/>
                  </a:cxn>
                  <a:cxn ang="16200000">
                    <a:pos x="wd2" y="hd2"/>
                  </a:cxn>
                </a:cxnLst>
                <a:rect l="0" t="0" r="r" b="b"/>
                <a:pathLst>
                  <a:path w="21548" h="21415" extrusionOk="0">
                    <a:moveTo>
                      <a:pt x="3851" y="454"/>
                    </a:moveTo>
                    <a:cubicBezTo>
                      <a:pt x="3319" y="1285"/>
                      <a:pt x="3319" y="2499"/>
                      <a:pt x="3408" y="3713"/>
                    </a:cubicBezTo>
                    <a:lnTo>
                      <a:pt x="3408" y="4097"/>
                    </a:lnTo>
                    <a:lnTo>
                      <a:pt x="2476" y="2755"/>
                    </a:lnTo>
                    <a:cubicBezTo>
                      <a:pt x="1900" y="3138"/>
                      <a:pt x="1456" y="3841"/>
                      <a:pt x="1279" y="4800"/>
                    </a:cubicBezTo>
                    <a:cubicBezTo>
                      <a:pt x="1190" y="5183"/>
                      <a:pt x="1190" y="5566"/>
                      <a:pt x="968" y="5822"/>
                    </a:cubicBezTo>
                    <a:cubicBezTo>
                      <a:pt x="791" y="6142"/>
                      <a:pt x="525" y="6397"/>
                      <a:pt x="702" y="6653"/>
                    </a:cubicBezTo>
                    <a:cubicBezTo>
                      <a:pt x="879" y="6525"/>
                      <a:pt x="1057" y="6845"/>
                      <a:pt x="968" y="7164"/>
                    </a:cubicBezTo>
                    <a:cubicBezTo>
                      <a:pt x="879" y="7420"/>
                      <a:pt x="613" y="7611"/>
                      <a:pt x="436" y="7611"/>
                    </a:cubicBezTo>
                    <a:cubicBezTo>
                      <a:pt x="258" y="8251"/>
                      <a:pt x="347" y="9081"/>
                      <a:pt x="702" y="9593"/>
                    </a:cubicBezTo>
                    <a:cubicBezTo>
                      <a:pt x="879" y="9848"/>
                      <a:pt x="1057" y="9976"/>
                      <a:pt x="1190" y="10295"/>
                    </a:cubicBezTo>
                    <a:cubicBezTo>
                      <a:pt x="1279" y="10679"/>
                      <a:pt x="1190" y="11062"/>
                      <a:pt x="1367" y="11446"/>
                    </a:cubicBezTo>
                    <a:cubicBezTo>
                      <a:pt x="1545" y="11765"/>
                      <a:pt x="1811" y="12021"/>
                      <a:pt x="1722" y="12404"/>
                    </a:cubicBezTo>
                    <a:cubicBezTo>
                      <a:pt x="1722" y="12532"/>
                      <a:pt x="1633" y="12660"/>
                      <a:pt x="1545" y="12660"/>
                    </a:cubicBezTo>
                    <a:cubicBezTo>
                      <a:pt x="1057" y="13107"/>
                      <a:pt x="525" y="13363"/>
                      <a:pt x="37" y="13363"/>
                    </a:cubicBezTo>
                    <a:cubicBezTo>
                      <a:pt x="-52" y="13619"/>
                      <a:pt x="37" y="13874"/>
                      <a:pt x="125" y="14002"/>
                    </a:cubicBezTo>
                    <a:cubicBezTo>
                      <a:pt x="258" y="14130"/>
                      <a:pt x="436" y="14258"/>
                      <a:pt x="525" y="14577"/>
                    </a:cubicBezTo>
                    <a:cubicBezTo>
                      <a:pt x="702" y="14961"/>
                      <a:pt x="613" y="15472"/>
                      <a:pt x="702" y="15919"/>
                    </a:cubicBezTo>
                    <a:cubicBezTo>
                      <a:pt x="791" y="16175"/>
                      <a:pt x="879" y="16303"/>
                      <a:pt x="968" y="16558"/>
                    </a:cubicBezTo>
                    <a:cubicBezTo>
                      <a:pt x="1633" y="17645"/>
                      <a:pt x="2121" y="18859"/>
                      <a:pt x="2476" y="20073"/>
                    </a:cubicBezTo>
                    <a:cubicBezTo>
                      <a:pt x="2565" y="20329"/>
                      <a:pt x="2565" y="20584"/>
                      <a:pt x="2742" y="20712"/>
                    </a:cubicBezTo>
                    <a:cubicBezTo>
                      <a:pt x="3053" y="21287"/>
                      <a:pt x="3629" y="21223"/>
                      <a:pt x="4073" y="21095"/>
                    </a:cubicBezTo>
                    <a:cubicBezTo>
                      <a:pt x="4561" y="20904"/>
                      <a:pt x="5004" y="20840"/>
                      <a:pt x="5359" y="20968"/>
                    </a:cubicBezTo>
                    <a:cubicBezTo>
                      <a:pt x="5537" y="21095"/>
                      <a:pt x="5625" y="21287"/>
                      <a:pt x="5803" y="21287"/>
                    </a:cubicBezTo>
                    <a:cubicBezTo>
                      <a:pt x="6202" y="21415"/>
                      <a:pt x="6734" y="21095"/>
                      <a:pt x="7133" y="21415"/>
                    </a:cubicBezTo>
                    <a:cubicBezTo>
                      <a:pt x="7222" y="20712"/>
                      <a:pt x="7799" y="20456"/>
                      <a:pt x="8242" y="20456"/>
                    </a:cubicBezTo>
                    <a:cubicBezTo>
                      <a:pt x="8730" y="20456"/>
                      <a:pt x="9173" y="20712"/>
                      <a:pt x="9528" y="20329"/>
                    </a:cubicBezTo>
                    <a:cubicBezTo>
                      <a:pt x="9839" y="20073"/>
                      <a:pt x="10016" y="19498"/>
                      <a:pt x="10282" y="19498"/>
                    </a:cubicBezTo>
                    <a:lnTo>
                      <a:pt x="10859" y="19498"/>
                    </a:lnTo>
                    <a:cubicBezTo>
                      <a:pt x="11214" y="19370"/>
                      <a:pt x="11391" y="18731"/>
                      <a:pt x="11790" y="18731"/>
                    </a:cubicBezTo>
                    <a:cubicBezTo>
                      <a:pt x="11968" y="18731"/>
                      <a:pt x="12145" y="18859"/>
                      <a:pt x="12234" y="18987"/>
                    </a:cubicBezTo>
                    <a:cubicBezTo>
                      <a:pt x="12722" y="19498"/>
                      <a:pt x="13077" y="20201"/>
                      <a:pt x="13431" y="20840"/>
                    </a:cubicBezTo>
                    <a:cubicBezTo>
                      <a:pt x="13564" y="20968"/>
                      <a:pt x="13564" y="21287"/>
                      <a:pt x="13742" y="21287"/>
                    </a:cubicBezTo>
                    <a:lnTo>
                      <a:pt x="14008" y="21287"/>
                    </a:lnTo>
                    <a:cubicBezTo>
                      <a:pt x="14585" y="21095"/>
                      <a:pt x="15117" y="20456"/>
                      <a:pt x="15205" y="19626"/>
                    </a:cubicBezTo>
                    <a:cubicBezTo>
                      <a:pt x="15782" y="19817"/>
                      <a:pt x="16314" y="19817"/>
                      <a:pt x="16980" y="19945"/>
                    </a:cubicBezTo>
                    <a:cubicBezTo>
                      <a:pt x="16802" y="19753"/>
                      <a:pt x="16714" y="19370"/>
                      <a:pt x="16802" y="19114"/>
                    </a:cubicBezTo>
                    <a:lnTo>
                      <a:pt x="17068" y="18284"/>
                    </a:lnTo>
                    <a:cubicBezTo>
                      <a:pt x="17246" y="18028"/>
                      <a:pt x="17468" y="17772"/>
                      <a:pt x="17556" y="17389"/>
                    </a:cubicBezTo>
                    <a:cubicBezTo>
                      <a:pt x="17645" y="17261"/>
                      <a:pt x="17645" y="17133"/>
                      <a:pt x="17734" y="17133"/>
                    </a:cubicBezTo>
                    <a:cubicBezTo>
                      <a:pt x="17911" y="16942"/>
                      <a:pt x="18177" y="16942"/>
                      <a:pt x="18399" y="16942"/>
                    </a:cubicBezTo>
                    <a:cubicBezTo>
                      <a:pt x="19020" y="16814"/>
                      <a:pt x="19508" y="15919"/>
                      <a:pt x="19863" y="14961"/>
                    </a:cubicBezTo>
                    <a:cubicBezTo>
                      <a:pt x="19596" y="14705"/>
                      <a:pt x="19419" y="14258"/>
                      <a:pt x="19242" y="13874"/>
                    </a:cubicBezTo>
                    <a:cubicBezTo>
                      <a:pt x="19109" y="13491"/>
                      <a:pt x="19109" y="12979"/>
                      <a:pt x="19330" y="12660"/>
                    </a:cubicBezTo>
                    <a:cubicBezTo>
                      <a:pt x="19508" y="12532"/>
                      <a:pt x="19685" y="12404"/>
                      <a:pt x="19774" y="12277"/>
                    </a:cubicBezTo>
                    <a:cubicBezTo>
                      <a:pt x="19951" y="12149"/>
                      <a:pt x="19951" y="11765"/>
                      <a:pt x="19863" y="11637"/>
                    </a:cubicBezTo>
                    <a:cubicBezTo>
                      <a:pt x="19774" y="11637"/>
                      <a:pt x="19685" y="11637"/>
                      <a:pt x="19685" y="11446"/>
                    </a:cubicBezTo>
                    <a:cubicBezTo>
                      <a:pt x="19419" y="11318"/>
                      <a:pt x="19508" y="10551"/>
                      <a:pt x="19863" y="10423"/>
                    </a:cubicBezTo>
                    <a:cubicBezTo>
                      <a:pt x="20262" y="10295"/>
                      <a:pt x="20528" y="10551"/>
                      <a:pt x="20794" y="10551"/>
                    </a:cubicBezTo>
                    <a:cubicBezTo>
                      <a:pt x="21193" y="10679"/>
                      <a:pt x="21548" y="10423"/>
                      <a:pt x="21548" y="9976"/>
                    </a:cubicBezTo>
                    <a:cubicBezTo>
                      <a:pt x="21548" y="9848"/>
                      <a:pt x="21548" y="9720"/>
                      <a:pt x="21459" y="9593"/>
                    </a:cubicBezTo>
                    <a:cubicBezTo>
                      <a:pt x="21371" y="9465"/>
                      <a:pt x="21193" y="9337"/>
                      <a:pt x="20971" y="9209"/>
                    </a:cubicBezTo>
                    <a:cubicBezTo>
                      <a:pt x="20705" y="8953"/>
                      <a:pt x="20528" y="8506"/>
                      <a:pt x="20350" y="8123"/>
                    </a:cubicBezTo>
                    <a:cubicBezTo>
                      <a:pt x="20129" y="7611"/>
                      <a:pt x="19951" y="6908"/>
                      <a:pt x="19685" y="6397"/>
                    </a:cubicBezTo>
                    <a:cubicBezTo>
                      <a:pt x="19508" y="5822"/>
                      <a:pt x="19242" y="5311"/>
                      <a:pt x="18842" y="5439"/>
                    </a:cubicBezTo>
                    <a:cubicBezTo>
                      <a:pt x="18665" y="5566"/>
                      <a:pt x="18576" y="5694"/>
                      <a:pt x="18488" y="5694"/>
                    </a:cubicBezTo>
                    <a:cubicBezTo>
                      <a:pt x="18310" y="5822"/>
                      <a:pt x="18177" y="5694"/>
                      <a:pt x="18000" y="5694"/>
                    </a:cubicBezTo>
                    <a:cubicBezTo>
                      <a:pt x="17468" y="5439"/>
                      <a:pt x="16891" y="5439"/>
                      <a:pt x="16314" y="5439"/>
                    </a:cubicBezTo>
                    <a:cubicBezTo>
                      <a:pt x="16137" y="5439"/>
                      <a:pt x="15960" y="5439"/>
                      <a:pt x="15782" y="5566"/>
                    </a:cubicBezTo>
                    <a:cubicBezTo>
                      <a:pt x="15516" y="5822"/>
                      <a:pt x="15294" y="6525"/>
                      <a:pt x="14939" y="6397"/>
                    </a:cubicBezTo>
                    <a:cubicBezTo>
                      <a:pt x="14762" y="6397"/>
                      <a:pt x="14673" y="6142"/>
                      <a:pt x="14496" y="5950"/>
                    </a:cubicBezTo>
                    <a:cubicBezTo>
                      <a:pt x="14185" y="5694"/>
                      <a:pt x="13831" y="5950"/>
                      <a:pt x="13564" y="5694"/>
                    </a:cubicBezTo>
                    <a:cubicBezTo>
                      <a:pt x="13343" y="5439"/>
                      <a:pt x="13343" y="5055"/>
                      <a:pt x="13343" y="4608"/>
                    </a:cubicBezTo>
                    <a:cubicBezTo>
                      <a:pt x="13431" y="3969"/>
                      <a:pt x="13564" y="3010"/>
                      <a:pt x="14008" y="2755"/>
                    </a:cubicBezTo>
                    <a:cubicBezTo>
                      <a:pt x="13254" y="2499"/>
                      <a:pt x="12500" y="2243"/>
                      <a:pt x="12145" y="1285"/>
                    </a:cubicBezTo>
                    <a:lnTo>
                      <a:pt x="11879" y="454"/>
                    </a:lnTo>
                    <a:cubicBezTo>
                      <a:pt x="11613" y="-57"/>
                      <a:pt x="11036" y="-57"/>
                      <a:pt x="10681" y="71"/>
                    </a:cubicBezTo>
                    <a:cubicBezTo>
                      <a:pt x="10371" y="71"/>
                      <a:pt x="10105" y="135"/>
                      <a:pt x="9927" y="454"/>
                    </a:cubicBezTo>
                    <a:cubicBezTo>
                      <a:pt x="9750" y="710"/>
                      <a:pt x="9839" y="1413"/>
                      <a:pt x="10105" y="1413"/>
                    </a:cubicBezTo>
                    <a:cubicBezTo>
                      <a:pt x="9528" y="2371"/>
                      <a:pt x="10371" y="3969"/>
                      <a:pt x="9839" y="4800"/>
                    </a:cubicBezTo>
                    <a:cubicBezTo>
                      <a:pt x="9750" y="4927"/>
                      <a:pt x="9528" y="5055"/>
                      <a:pt x="9528" y="5183"/>
                    </a:cubicBezTo>
                    <a:cubicBezTo>
                      <a:pt x="9440" y="5439"/>
                      <a:pt x="9750" y="5694"/>
                      <a:pt x="9839" y="5822"/>
                    </a:cubicBezTo>
                    <a:cubicBezTo>
                      <a:pt x="10194" y="6397"/>
                      <a:pt x="10105" y="7484"/>
                      <a:pt x="9927" y="8251"/>
                    </a:cubicBezTo>
                    <a:cubicBezTo>
                      <a:pt x="9440" y="8251"/>
                      <a:pt x="9085" y="7611"/>
                      <a:pt x="8907" y="7036"/>
                    </a:cubicBezTo>
                    <a:cubicBezTo>
                      <a:pt x="8597" y="6525"/>
                      <a:pt x="8419" y="5822"/>
                      <a:pt x="8153" y="5439"/>
                    </a:cubicBezTo>
                    <a:cubicBezTo>
                      <a:pt x="8065" y="5311"/>
                      <a:pt x="8065" y="5311"/>
                      <a:pt x="7976" y="5311"/>
                    </a:cubicBezTo>
                    <a:cubicBezTo>
                      <a:pt x="7887" y="5311"/>
                      <a:pt x="7754" y="5439"/>
                      <a:pt x="7754" y="5439"/>
                    </a:cubicBezTo>
                    <a:cubicBezTo>
                      <a:pt x="7577" y="5566"/>
                      <a:pt x="7399" y="5055"/>
                      <a:pt x="7577" y="4608"/>
                    </a:cubicBezTo>
                    <a:cubicBezTo>
                      <a:pt x="7665" y="4352"/>
                      <a:pt x="7887" y="3969"/>
                      <a:pt x="7887" y="3713"/>
                    </a:cubicBezTo>
                    <a:cubicBezTo>
                      <a:pt x="7577" y="3713"/>
                      <a:pt x="7311" y="3585"/>
                      <a:pt x="7133" y="3458"/>
                    </a:cubicBezTo>
                    <a:cubicBezTo>
                      <a:pt x="6956" y="3266"/>
                      <a:pt x="6734" y="2882"/>
                      <a:pt x="6867" y="2499"/>
                    </a:cubicBezTo>
                    <a:cubicBezTo>
                      <a:pt x="6424" y="2627"/>
                      <a:pt x="6024" y="1796"/>
                      <a:pt x="6335" y="1349"/>
                    </a:cubicBezTo>
                    <a:cubicBezTo>
                      <a:pt x="5891" y="1860"/>
                      <a:pt x="5537" y="454"/>
                      <a:pt x="5359" y="198"/>
                    </a:cubicBezTo>
                    <a:cubicBezTo>
                      <a:pt x="4871" y="-185"/>
                      <a:pt x="4250" y="71"/>
                      <a:pt x="3851" y="454"/>
                    </a:cubicBezTo>
                    <a:close/>
                    <a:moveTo>
                      <a:pt x="6379" y="1285"/>
                    </a:moveTo>
                    <a:lnTo>
                      <a:pt x="6335" y="1349"/>
                    </a:lnTo>
                    <a:lnTo>
                      <a:pt x="6379" y="1285"/>
                    </a:lnTo>
                    <a:close/>
                  </a:path>
                </a:pathLst>
              </a:custGeom>
              <a:solidFill>
                <a:srgbClr val="919191"/>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sp>
            <p:nvSpPr>
              <p:cNvPr id="118" name="Shape 3106">
                <a:extLst>
                  <a:ext uri="{FF2B5EF4-FFF2-40B4-BE49-F238E27FC236}">
                    <a16:creationId xmlns:a16="http://schemas.microsoft.com/office/drawing/2014/main" id="{819AE3D4-26C0-4840-A3B1-18332C95D19F}"/>
                  </a:ext>
                </a:extLst>
              </p:cNvPr>
              <p:cNvSpPr/>
              <p:nvPr/>
            </p:nvSpPr>
            <p:spPr>
              <a:xfrm>
                <a:off x="3866422" y="952840"/>
                <a:ext cx="39335" cy="88432"/>
              </a:xfrm>
              <a:custGeom>
                <a:avLst/>
                <a:gdLst/>
                <a:ahLst/>
                <a:cxnLst>
                  <a:cxn ang="0">
                    <a:pos x="wd2" y="hd2"/>
                  </a:cxn>
                  <a:cxn ang="5400000">
                    <a:pos x="wd2" y="hd2"/>
                  </a:cxn>
                  <a:cxn ang="10800000">
                    <a:pos x="wd2" y="hd2"/>
                  </a:cxn>
                  <a:cxn ang="16200000">
                    <a:pos x="wd2" y="hd2"/>
                  </a:cxn>
                </a:cxnLst>
                <a:rect l="0" t="0" r="r" b="b"/>
                <a:pathLst>
                  <a:path w="21097" h="20737" extrusionOk="0">
                    <a:moveTo>
                      <a:pt x="1371" y="4959"/>
                    </a:moveTo>
                    <a:cubicBezTo>
                      <a:pt x="1371" y="5397"/>
                      <a:pt x="1371" y="5397"/>
                      <a:pt x="2057" y="5689"/>
                    </a:cubicBezTo>
                    <a:lnTo>
                      <a:pt x="3086" y="5689"/>
                    </a:lnTo>
                    <a:cubicBezTo>
                      <a:pt x="5143" y="5689"/>
                      <a:pt x="7200" y="7148"/>
                      <a:pt x="5829" y="8024"/>
                    </a:cubicBezTo>
                    <a:cubicBezTo>
                      <a:pt x="5143" y="9045"/>
                      <a:pt x="2057" y="9629"/>
                      <a:pt x="3086" y="10505"/>
                    </a:cubicBezTo>
                    <a:cubicBezTo>
                      <a:pt x="3086" y="10797"/>
                      <a:pt x="3771" y="11089"/>
                      <a:pt x="4457" y="11381"/>
                    </a:cubicBezTo>
                    <a:cubicBezTo>
                      <a:pt x="6514" y="12694"/>
                      <a:pt x="5143" y="14153"/>
                      <a:pt x="3771" y="15759"/>
                    </a:cubicBezTo>
                    <a:cubicBezTo>
                      <a:pt x="2057" y="16926"/>
                      <a:pt x="0" y="18532"/>
                      <a:pt x="0" y="19699"/>
                    </a:cubicBezTo>
                    <a:cubicBezTo>
                      <a:pt x="0" y="19991"/>
                      <a:pt x="0" y="19991"/>
                      <a:pt x="686" y="20283"/>
                    </a:cubicBezTo>
                    <a:cubicBezTo>
                      <a:pt x="1371" y="20575"/>
                      <a:pt x="2057" y="20575"/>
                      <a:pt x="2057" y="20575"/>
                    </a:cubicBezTo>
                    <a:cubicBezTo>
                      <a:pt x="5143" y="20867"/>
                      <a:pt x="9257" y="20867"/>
                      <a:pt x="10971" y="19699"/>
                    </a:cubicBezTo>
                    <a:cubicBezTo>
                      <a:pt x="11657" y="18824"/>
                      <a:pt x="11314" y="17802"/>
                      <a:pt x="10286" y="16926"/>
                    </a:cubicBezTo>
                    <a:cubicBezTo>
                      <a:pt x="9600" y="15905"/>
                      <a:pt x="10971" y="14883"/>
                      <a:pt x="13029" y="15175"/>
                    </a:cubicBezTo>
                    <a:cubicBezTo>
                      <a:pt x="13714" y="15175"/>
                      <a:pt x="13714" y="15175"/>
                      <a:pt x="14400" y="15175"/>
                    </a:cubicBezTo>
                    <a:cubicBezTo>
                      <a:pt x="15086" y="15175"/>
                      <a:pt x="15771" y="14883"/>
                      <a:pt x="15771" y="14445"/>
                    </a:cubicBezTo>
                    <a:cubicBezTo>
                      <a:pt x="16457" y="13862"/>
                      <a:pt x="16457" y="12986"/>
                      <a:pt x="16457" y="12402"/>
                    </a:cubicBezTo>
                    <a:cubicBezTo>
                      <a:pt x="18171" y="12402"/>
                      <a:pt x="18857" y="12110"/>
                      <a:pt x="20229" y="12110"/>
                    </a:cubicBezTo>
                    <a:cubicBezTo>
                      <a:pt x="20229" y="12110"/>
                      <a:pt x="20914" y="12110"/>
                      <a:pt x="20914" y="11818"/>
                    </a:cubicBezTo>
                    <a:cubicBezTo>
                      <a:pt x="21600" y="11089"/>
                      <a:pt x="20229" y="10797"/>
                      <a:pt x="18857" y="10505"/>
                    </a:cubicBezTo>
                    <a:cubicBezTo>
                      <a:pt x="16457" y="9921"/>
                      <a:pt x="15086" y="8316"/>
                      <a:pt x="16457" y="7440"/>
                    </a:cubicBezTo>
                    <a:cubicBezTo>
                      <a:pt x="17486" y="6856"/>
                      <a:pt x="18857" y="6272"/>
                      <a:pt x="18171" y="5689"/>
                    </a:cubicBezTo>
                    <a:cubicBezTo>
                      <a:pt x="18171" y="5397"/>
                      <a:pt x="16457" y="4959"/>
                      <a:pt x="16457" y="4667"/>
                    </a:cubicBezTo>
                    <a:cubicBezTo>
                      <a:pt x="11657" y="2624"/>
                      <a:pt x="18171" y="-733"/>
                      <a:pt x="7886" y="143"/>
                    </a:cubicBezTo>
                    <a:cubicBezTo>
                      <a:pt x="1371" y="726"/>
                      <a:pt x="686" y="2624"/>
                      <a:pt x="1371" y="4959"/>
                    </a:cubicBezTo>
                  </a:path>
                </a:pathLst>
              </a:custGeom>
              <a:solidFill>
                <a:srgbClr val="919191"/>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sp>
            <p:nvSpPr>
              <p:cNvPr id="119" name="Shape 3107">
                <a:extLst>
                  <a:ext uri="{FF2B5EF4-FFF2-40B4-BE49-F238E27FC236}">
                    <a16:creationId xmlns:a16="http://schemas.microsoft.com/office/drawing/2014/main" id="{5011A2AC-8888-45A5-A324-BC7AE539E483}"/>
                  </a:ext>
                </a:extLst>
              </p:cNvPr>
              <p:cNvSpPr/>
              <p:nvPr/>
            </p:nvSpPr>
            <p:spPr>
              <a:xfrm>
                <a:off x="4248074" y="981817"/>
                <a:ext cx="178583" cy="124384"/>
              </a:xfrm>
              <a:custGeom>
                <a:avLst/>
                <a:gdLst/>
                <a:ahLst/>
                <a:cxnLst>
                  <a:cxn ang="0">
                    <a:pos x="wd2" y="hd2"/>
                  </a:cxn>
                  <a:cxn ang="5400000">
                    <a:pos x="wd2" y="hd2"/>
                  </a:cxn>
                  <a:cxn ang="10800000">
                    <a:pos x="wd2" y="hd2"/>
                  </a:cxn>
                  <a:cxn ang="16200000">
                    <a:pos x="wd2" y="hd2"/>
                  </a:cxn>
                </a:cxnLst>
                <a:rect l="0" t="0" r="r" b="b"/>
                <a:pathLst>
                  <a:path w="21181" h="21059" extrusionOk="0">
                    <a:moveTo>
                      <a:pt x="289" y="5252"/>
                    </a:moveTo>
                    <a:cubicBezTo>
                      <a:pt x="141" y="6394"/>
                      <a:pt x="1100" y="7432"/>
                      <a:pt x="731" y="8782"/>
                    </a:cubicBezTo>
                    <a:cubicBezTo>
                      <a:pt x="584" y="9198"/>
                      <a:pt x="436" y="9406"/>
                      <a:pt x="436" y="9821"/>
                    </a:cubicBezTo>
                    <a:cubicBezTo>
                      <a:pt x="436" y="10132"/>
                      <a:pt x="584" y="10548"/>
                      <a:pt x="584" y="10756"/>
                    </a:cubicBezTo>
                    <a:cubicBezTo>
                      <a:pt x="731" y="11171"/>
                      <a:pt x="1100" y="11586"/>
                      <a:pt x="1247" y="12002"/>
                    </a:cubicBezTo>
                    <a:cubicBezTo>
                      <a:pt x="1395" y="12313"/>
                      <a:pt x="1395" y="12521"/>
                      <a:pt x="1542" y="12521"/>
                    </a:cubicBezTo>
                    <a:cubicBezTo>
                      <a:pt x="1689" y="12521"/>
                      <a:pt x="1689" y="12313"/>
                      <a:pt x="1837" y="12313"/>
                    </a:cubicBezTo>
                    <a:cubicBezTo>
                      <a:pt x="2132" y="12313"/>
                      <a:pt x="2279" y="12729"/>
                      <a:pt x="2427" y="12936"/>
                    </a:cubicBezTo>
                    <a:cubicBezTo>
                      <a:pt x="2648" y="13144"/>
                      <a:pt x="2943" y="12936"/>
                      <a:pt x="3090" y="12936"/>
                    </a:cubicBezTo>
                    <a:cubicBezTo>
                      <a:pt x="3680" y="12936"/>
                      <a:pt x="3827" y="13975"/>
                      <a:pt x="4196" y="14702"/>
                    </a:cubicBezTo>
                    <a:cubicBezTo>
                      <a:pt x="4343" y="14909"/>
                      <a:pt x="4638" y="15117"/>
                      <a:pt x="4786" y="15117"/>
                    </a:cubicBezTo>
                    <a:cubicBezTo>
                      <a:pt x="5523" y="15532"/>
                      <a:pt x="6334" y="16363"/>
                      <a:pt x="6776" y="17506"/>
                    </a:cubicBezTo>
                    <a:cubicBezTo>
                      <a:pt x="6924" y="17921"/>
                      <a:pt x="7292" y="18232"/>
                      <a:pt x="7587" y="18544"/>
                    </a:cubicBezTo>
                    <a:cubicBezTo>
                      <a:pt x="7882" y="18752"/>
                      <a:pt x="8177" y="18856"/>
                      <a:pt x="8472" y="19063"/>
                    </a:cubicBezTo>
                    <a:cubicBezTo>
                      <a:pt x="8619" y="19271"/>
                      <a:pt x="8619" y="19686"/>
                      <a:pt x="8988" y="19686"/>
                    </a:cubicBezTo>
                    <a:cubicBezTo>
                      <a:pt x="9430" y="20102"/>
                      <a:pt x="9725" y="19063"/>
                      <a:pt x="10315" y="19063"/>
                    </a:cubicBezTo>
                    <a:cubicBezTo>
                      <a:pt x="10831" y="19063"/>
                      <a:pt x="11126" y="19686"/>
                      <a:pt x="11421" y="19894"/>
                    </a:cubicBezTo>
                    <a:cubicBezTo>
                      <a:pt x="11863" y="20102"/>
                      <a:pt x="12526" y="19894"/>
                      <a:pt x="12969" y="20309"/>
                    </a:cubicBezTo>
                    <a:cubicBezTo>
                      <a:pt x="13116" y="20517"/>
                      <a:pt x="13264" y="20725"/>
                      <a:pt x="13411" y="20932"/>
                    </a:cubicBezTo>
                    <a:cubicBezTo>
                      <a:pt x="13780" y="21244"/>
                      <a:pt x="14222" y="20932"/>
                      <a:pt x="14517" y="20517"/>
                    </a:cubicBezTo>
                    <a:cubicBezTo>
                      <a:pt x="14812" y="20102"/>
                      <a:pt x="15180" y="19894"/>
                      <a:pt x="15475" y="19686"/>
                    </a:cubicBezTo>
                    <a:cubicBezTo>
                      <a:pt x="16360" y="19271"/>
                      <a:pt x="17318" y="20932"/>
                      <a:pt x="18203" y="20932"/>
                    </a:cubicBezTo>
                    <a:cubicBezTo>
                      <a:pt x="17908" y="20517"/>
                      <a:pt x="17613" y="19894"/>
                      <a:pt x="17466" y="19271"/>
                    </a:cubicBezTo>
                    <a:cubicBezTo>
                      <a:pt x="18571" y="18544"/>
                      <a:pt x="19603" y="17921"/>
                      <a:pt x="20562" y="16882"/>
                    </a:cubicBezTo>
                    <a:cubicBezTo>
                      <a:pt x="20267" y="16675"/>
                      <a:pt x="19972" y="16363"/>
                      <a:pt x="19751" y="16156"/>
                    </a:cubicBezTo>
                    <a:cubicBezTo>
                      <a:pt x="19603" y="15948"/>
                      <a:pt x="19456" y="15325"/>
                      <a:pt x="19603" y="14909"/>
                    </a:cubicBezTo>
                    <a:cubicBezTo>
                      <a:pt x="19751" y="14494"/>
                      <a:pt x="20267" y="14182"/>
                      <a:pt x="20562" y="14182"/>
                    </a:cubicBezTo>
                    <a:cubicBezTo>
                      <a:pt x="20857" y="14182"/>
                      <a:pt x="21299" y="13559"/>
                      <a:pt x="21152" y="13144"/>
                    </a:cubicBezTo>
                    <a:cubicBezTo>
                      <a:pt x="21004" y="12936"/>
                      <a:pt x="20857" y="12729"/>
                      <a:pt x="20709" y="12729"/>
                    </a:cubicBezTo>
                    <a:cubicBezTo>
                      <a:pt x="19309" y="12002"/>
                      <a:pt x="17760" y="11586"/>
                      <a:pt x="16655" y="10340"/>
                    </a:cubicBezTo>
                    <a:cubicBezTo>
                      <a:pt x="16507" y="10132"/>
                      <a:pt x="16212" y="9613"/>
                      <a:pt x="15917" y="9406"/>
                    </a:cubicBezTo>
                    <a:cubicBezTo>
                      <a:pt x="15623" y="9198"/>
                      <a:pt x="15328" y="9198"/>
                      <a:pt x="14959" y="9406"/>
                    </a:cubicBezTo>
                    <a:cubicBezTo>
                      <a:pt x="14812" y="9613"/>
                      <a:pt x="14812" y="9821"/>
                      <a:pt x="14664" y="9821"/>
                    </a:cubicBezTo>
                    <a:cubicBezTo>
                      <a:pt x="14517" y="10132"/>
                      <a:pt x="14222" y="9821"/>
                      <a:pt x="13927" y="9613"/>
                    </a:cubicBezTo>
                    <a:cubicBezTo>
                      <a:pt x="13411" y="9406"/>
                      <a:pt x="12969" y="9198"/>
                      <a:pt x="12379" y="8990"/>
                    </a:cubicBezTo>
                    <a:cubicBezTo>
                      <a:pt x="12084" y="8990"/>
                      <a:pt x="11568" y="8990"/>
                      <a:pt x="11421" y="9406"/>
                    </a:cubicBezTo>
                    <a:cubicBezTo>
                      <a:pt x="11273" y="9821"/>
                      <a:pt x="11273" y="10548"/>
                      <a:pt x="11568" y="10548"/>
                    </a:cubicBezTo>
                    <a:cubicBezTo>
                      <a:pt x="11273" y="10756"/>
                      <a:pt x="10831" y="10963"/>
                      <a:pt x="10315" y="10963"/>
                    </a:cubicBezTo>
                    <a:cubicBezTo>
                      <a:pt x="10020" y="10963"/>
                      <a:pt x="9725" y="10756"/>
                      <a:pt x="9430" y="10548"/>
                    </a:cubicBezTo>
                    <a:cubicBezTo>
                      <a:pt x="9283" y="10132"/>
                      <a:pt x="9135" y="9613"/>
                      <a:pt x="9430" y="9198"/>
                    </a:cubicBezTo>
                    <a:cubicBezTo>
                      <a:pt x="9577" y="8990"/>
                      <a:pt x="9872" y="8990"/>
                      <a:pt x="10020" y="8575"/>
                    </a:cubicBezTo>
                    <a:cubicBezTo>
                      <a:pt x="10536" y="7952"/>
                      <a:pt x="9577" y="6602"/>
                      <a:pt x="9872" y="5979"/>
                    </a:cubicBezTo>
                    <a:cubicBezTo>
                      <a:pt x="10020" y="5771"/>
                      <a:pt x="10388" y="5771"/>
                      <a:pt x="10683" y="5771"/>
                    </a:cubicBezTo>
                    <a:cubicBezTo>
                      <a:pt x="11052" y="5771"/>
                      <a:pt x="11273" y="5563"/>
                      <a:pt x="11273" y="5044"/>
                    </a:cubicBezTo>
                    <a:cubicBezTo>
                      <a:pt x="11273" y="4836"/>
                      <a:pt x="11126" y="4629"/>
                      <a:pt x="10978" y="4421"/>
                    </a:cubicBezTo>
                    <a:cubicBezTo>
                      <a:pt x="10167" y="3798"/>
                      <a:pt x="9283" y="3798"/>
                      <a:pt x="8324" y="3798"/>
                    </a:cubicBezTo>
                    <a:cubicBezTo>
                      <a:pt x="8177" y="3798"/>
                      <a:pt x="7882" y="3798"/>
                      <a:pt x="7734" y="4006"/>
                    </a:cubicBezTo>
                    <a:cubicBezTo>
                      <a:pt x="7587" y="4213"/>
                      <a:pt x="7440" y="4421"/>
                      <a:pt x="7587" y="4836"/>
                    </a:cubicBezTo>
                    <a:cubicBezTo>
                      <a:pt x="6924" y="4421"/>
                      <a:pt x="6186" y="4836"/>
                      <a:pt x="6039" y="5771"/>
                    </a:cubicBezTo>
                    <a:cubicBezTo>
                      <a:pt x="6039" y="5979"/>
                      <a:pt x="6039" y="6394"/>
                      <a:pt x="5891" y="6602"/>
                    </a:cubicBezTo>
                    <a:cubicBezTo>
                      <a:pt x="5744" y="7744"/>
                      <a:pt x="4786" y="7952"/>
                      <a:pt x="3975" y="7744"/>
                    </a:cubicBezTo>
                    <a:cubicBezTo>
                      <a:pt x="3827" y="7744"/>
                      <a:pt x="3532" y="7432"/>
                      <a:pt x="3385" y="7225"/>
                    </a:cubicBezTo>
                    <a:cubicBezTo>
                      <a:pt x="3238" y="7017"/>
                      <a:pt x="3238" y="6602"/>
                      <a:pt x="3238" y="6394"/>
                    </a:cubicBezTo>
                    <a:cubicBezTo>
                      <a:pt x="3385" y="6186"/>
                      <a:pt x="3532" y="6186"/>
                      <a:pt x="3532" y="5979"/>
                    </a:cubicBezTo>
                    <a:cubicBezTo>
                      <a:pt x="3680" y="5771"/>
                      <a:pt x="3532" y="5044"/>
                      <a:pt x="3238" y="4836"/>
                    </a:cubicBezTo>
                    <a:cubicBezTo>
                      <a:pt x="2943" y="4629"/>
                      <a:pt x="2795" y="4629"/>
                      <a:pt x="2427" y="4213"/>
                    </a:cubicBezTo>
                    <a:cubicBezTo>
                      <a:pt x="2132" y="3798"/>
                      <a:pt x="2132" y="3071"/>
                      <a:pt x="2279" y="2656"/>
                    </a:cubicBezTo>
                    <a:cubicBezTo>
                      <a:pt x="2427" y="2240"/>
                      <a:pt x="2795" y="1825"/>
                      <a:pt x="3090" y="1409"/>
                    </a:cubicBezTo>
                    <a:cubicBezTo>
                      <a:pt x="3238" y="1202"/>
                      <a:pt x="3385" y="1202"/>
                      <a:pt x="3385" y="890"/>
                    </a:cubicBezTo>
                    <a:cubicBezTo>
                      <a:pt x="3532" y="-148"/>
                      <a:pt x="584" y="-356"/>
                      <a:pt x="141" y="682"/>
                    </a:cubicBezTo>
                    <a:cubicBezTo>
                      <a:pt x="-301" y="1825"/>
                      <a:pt x="436" y="2448"/>
                      <a:pt x="436" y="3382"/>
                    </a:cubicBezTo>
                    <a:cubicBezTo>
                      <a:pt x="1247" y="4213"/>
                      <a:pt x="289" y="4629"/>
                      <a:pt x="289" y="5252"/>
                    </a:cubicBezTo>
                  </a:path>
                </a:pathLst>
              </a:custGeom>
              <a:solidFill>
                <a:srgbClr val="919191"/>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sp>
            <p:nvSpPr>
              <p:cNvPr id="120" name="Shape 3108">
                <a:extLst>
                  <a:ext uri="{FF2B5EF4-FFF2-40B4-BE49-F238E27FC236}">
                    <a16:creationId xmlns:a16="http://schemas.microsoft.com/office/drawing/2014/main" id="{585E3CD0-9C04-49B0-8BB1-4E97E6F8D56D}"/>
                  </a:ext>
                </a:extLst>
              </p:cNvPr>
              <p:cNvSpPr/>
              <p:nvPr/>
            </p:nvSpPr>
            <p:spPr>
              <a:xfrm>
                <a:off x="1859915" y="1278827"/>
                <a:ext cx="39427" cy="87146"/>
              </a:xfrm>
              <a:custGeom>
                <a:avLst/>
                <a:gdLst/>
                <a:ahLst/>
                <a:cxnLst>
                  <a:cxn ang="0">
                    <a:pos x="wd2" y="hd2"/>
                  </a:cxn>
                  <a:cxn ang="5400000">
                    <a:pos x="wd2" y="hd2"/>
                  </a:cxn>
                  <a:cxn ang="10800000">
                    <a:pos x="wd2" y="hd2"/>
                  </a:cxn>
                  <a:cxn ang="16200000">
                    <a:pos x="wd2" y="hd2"/>
                  </a:cxn>
                </a:cxnLst>
                <a:rect l="0" t="0" r="r" b="b"/>
                <a:pathLst>
                  <a:path w="21127" h="21058" extrusionOk="0">
                    <a:moveTo>
                      <a:pt x="4040" y="16840"/>
                    </a:moveTo>
                    <a:lnTo>
                      <a:pt x="4040" y="17138"/>
                    </a:lnTo>
                    <a:cubicBezTo>
                      <a:pt x="4040" y="17138"/>
                      <a:pt x="4685" y="17138"/>
                      <a:pt x="5652" y="17138"/>
                    </a:cubicBezTo>
                    <a:cubicBezTo>
                      <a:pt x="6942" y="17138"/>
                      <a:pt x="7587" y="17883"/>
                      <a:pt x="6942" y="18628"/>
                    </a:cubicBezTo>
                    <a:cubicBezTo>
                      <a:pt x="6297" y="19223"/>
                      <a:pt x="6297" y="19968"/>
                      <a:pt x="6942" y="20564"/>
                    </a:cubicBezTo>
                    <a:cubicBezTo>
                      <a:pt x="7587" y="21160"/>
                      <a:pt x="10166" y="21160"/>
                      <a:pt x="11455" y="20862"/>
                    </a:cubicBezTo>
                    <a:cubicBezTo>
                      <a:pt x="13067" y="20564"/>
                      <a:pt x="15002" y="20266"/>
                      <a:pt x="16291" y="19968"/>
                    </a:cubicBezTo>
                    <a:cubicBezTo>
                      <a:pt x="16936" y="19968"/>
                      <a:pt x="17581" y="19670"/>
                      <a:pt x="17581" y="19670"/>
                    </a:cubicBezTo>
                    <a:cubicBezTo>
                      <a:pt x="19837" y="19372"/>
                      <a:pt x="21127" y="18330"/>
                      <a:pt x="21127" y="17436"/>
                    </a:cubicBezTo>
                    <a:cubicBezTo>
                      <a:pt x="21127" y="16840"/>
                      <a:pt x="21127" y="16542"/>
                      <a:pt x="20482" y="15797"/>
                    </a:cubicBezTo>
                    <a:cubicBezTo>
                      <a:pt x="19837" y="15499"/>
                      <a:pt x="19837" y="15201"/>
                      <a:pt x="19193" y="14903"/>
                    </a:cubicBezTo>
                    <a:cubicBezTo>
                      <a:pt x="17581" y="13712"/>
                      <a:pt x="16936" y="11775"/>
                      <a:pt x="18226" y="10583"/>
                    </a:cubicBezTo>
                    <a:cubicBezTo>
                      <a:pt x="16291" y="10881"/>
                      <a:pt x="15002" y="9541"/>
                      <a:pt x="15002" y="8647"/>
                    </a:cubicBezTo>
                    <a:cubicBezTo>
                      <a:pt x="15002" y="7604"/>
                      <a:pt x="16291" y="6859"/>
                      <a:pt x="16936" y="5817"/>
                    </a:cubicBezTo>
                    <a:cubicBezTo>
                      <a:pt x="16936" y="4923"/>
                      <a:pt x="16291" y="4029"/>
                      <a:pt x="14357" y="3433"/>
                    </a:cubicBezTo>
                    <a:cubicBezTo>
                      <a:pt x="13712" y="2986"/>
                      <a:pt x="13067" y="2986"/>
                      <a:pt x="12423" y="3433"/>
                    </a:cubicBezTo>
                    <a:cubicBezTo>
                      <a:pt x="13067" y="2092"/>
                      <a:pt x="11455" y="901"/>
                      <a:pt x="9521" y="305"/>
                    </a:cubicBezTo>
                    <a:cubicBezTo>
                      <a:pt x="7587" y="-440"/>
                      <a:pt x="3396" y="305"/>
                      <a:pt x="2751" y="1199"/>
                    </a:cubicBezTo>
                    <a:cubicBezTo>
                      <a:pt x="2751" y="1794"/>
                      <a:pt x="2751" y="2390"/>
                      <a:pt x="3396" y="2390"/>
                    </a:cubicBezTo>
                    <a:cubicBezTo>
                      <a:pt x="4040" y="2688"/>
                      <a:pt x="5652" y="2390"/>
                      <a:pt x="6942" y="2688"/>
                    </a:cubicBezTo>
                    <a:cubicBezTo>
                      <a:pt x="8231" y="2986"/>
                      <a:pt x="7909" y="4029"/>
                      <a:pt x="6297" y="4327"/>
                    </a:cubicBezTo>
                    <a:cubicBezTo>
                      <a:pt x="5008" y="4625"/>
                      <a:pt x="3396" y="4625"/>
                      <a:pt x="2106" y="4625"/>
                    </a:cubicBezTo>
                    <a:cubicBezTo>
                      <a:pt x="817" y="4923"/>
                      <a:pt x="-473" y="5519"/>
                      <a:pt x="172" y="5817"/>
                    </a:cubicBezTo>
                    <a:cubicBezTo>
                      <a:pt x="817" y="6114"/>
                      <a:pt x="1461" y="6561"/>
                      <a:pt x="2751" y="6561"/>
                    </a:cubicBezTo>
                    <a:cubicBezTo>
                      <a:pt x="817" y="7157"/>
                      <a:pt x="1461" y="8349"/>
                      <a:pt x="2751" y="9243"/>
                    </a:cubicBezTo>
                    <a:cubicBezTo>
                      <a:pt x="6942" y="11477"/>
                      <a:pt x="4040" y="14308"/>
                      <a:pt x="4040" y="16840"/>
                    </a:cubicBezTo>
                  </a:path>
                </a:pathLst>
              </a:custGeom>
              <a:solidFill>
                <a:srgbClr val="919191"/>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sp>
            <p:nvSpPr>
              <p:cNvPr id="121" name="Shape 3109">
                <a:extLst>
                  <a:ext uri="{FF2B5EF4-FFF2-40B4-BE49-F238E27FC236}">
                    <a16:creationId xmlns:a16="http://schemas.microsoft.com/office/drawing/2014/main" id="{55DFD949-4554-480B-8107-0585270FFFC4}"/>
                  </a:ext>
                </a:extLst>
              </p:cNvPr>
              <p:cNvSpPr/>
              <p:nvPr/>
            </p:nvSpPr>
            <p:spPr>
              <a:xfrm>
                <a:off x="228963" y="3840793"/>
                <a:ext cx="71351" cy="32113"/>
              </a:xfrm>
              <a:custGeom>
                <a:avLst/>
                <a:gdLst/>
                <a:ahLst/>
                <a:cxnLst>
                  <a:cxn ang="0">
                    <a:pos x="wd2" y="hd2"/>
                  </a:cxn>
                  <a:cxn ang="5400000">
                    <a:pos x="wd2" y="hd2"/>
                  </a:cxn>
                  <a:cxn ang="10800000">
                    <a:pos x="wd2" y="hd2"/>
                  </a:cxn>
                  <a:cxn ang="16200000">
                    <a:pos x="wd2" y="hd2"/>
                  </a:cxn>
                </a:cxnLst>
                <a:rect l="0" t="0" r="r" b="b"/>
                <a:pathLst>
                  <a:path w="21107" h="21600" extrusionOk="0">
                    <a:moveTo>
                      <a:pt x="461" y="19938"/>
                    </a:moveTo>
                    <a:lnTo>
                      <a:pt x="461" y="20769"/>
                    </a:lnTo>
                    <a:cubicBezTo>
                      <a:pt x="461" y="21600"/>
                      <a:pt x="1200" y="21600"/>
                      <a:pt x="1569" y="21600"/>
                    </a:cubicBezTo>
                    <a:cubicBezTo>
                      <a:pt x="1938" y="21600"/>
                      <a:pt x="2308" y="20769"/>
                      <a:pt x="2861" y="20769"/>
                    </a:cubicBezTo>
                    <a:cubicBezTo>
                      <a:pt x="3600" y="20769"/>
                      <a:pt x="3969" y="21600"/>
                      <a:pt x="4708" y="21600"/>
                    </a:cubicBezTo>
                    <a:cubicBezTo>
                      <a:pt x="5446" y="21600"/>
                      <a:pt x="5815" y="20769"/>
                      <a:pt x="6554" y="19938"/>
                    </a:cubicBezTo>
                    <a:cubicBezTo>
                      <a:pt x="7477" y="19938"/>
                      <a:pt x="8215" y="20769"/>
                      <a:pt x="7846" y="21600"/>
                    </a:cubicBezTo>
                    <a:cubicBezTo>
                      <a:pt x="9323" y="21600"/>
                      <a:pt x="10985" y="21600"/>
                      <a:pt x="11723" y="19108"/>
                    </a:cubicBezTo>
                    <a:cubicBezTo>
                      <a:pt x="12461" y="17446"/>
                      <a:pt x="13200" y="13708"/>
                      <a:pt x="14308" y="13708"/>
                    </a:cubicBezTo>
                    <a:cubicBezTo>
                      <a:pt x="14861" y="13708"/>
                      <a:pt x="15231" y="13708"/>
                      <a:pt x="15231" y="13708"/>
                    </a:cubicBezTo>
                    <a:cubicBezTo>
                      <a:pt x="17077" y="13708"/>
                      <a:pt x="19108" y="11215"/>
                      <a:pt x="20585" y="8723"/>
                    </a:cubicBezTo>
                    <a:cubicBezTo>
                      <a:pt x="20954" y="7892"/>
                      <a:pt x="21323" y="6646"/>
                      <a:pt x="20954" y="5815"/>
                    </a:cubicBezTo>
                    <a:cubicBezTo>
                      <a:pt x="20954" y="5815"/>
                      <a:pt x="20954" y="4985"/>
                      <a:pt x="20585" y="4985"/>
                    </a:cubicBezTo>
                    <a:cubicBezTo>
                      <a:pt x="19108" y="2492"/>
                      <a:pt x="16338" y="4985"/>
                      <a:pt x="15231" y="1662"/>
                    </a:cubicBezTo>
                    <a:cubicBezTo>
                      <a:pt x="14861" y="831"/>
                      <a:pt x="14861" y="831"/>
                      <a:pt x="14308" y="0"/>
                    </a:cubicBezTo>
                    <a:cubicBezTo>
                      <a:pt x="13938" y="0"/>
                      <a:pt x="13569" y="0"/>
                      <a:pt x="13569" y="0"/>
                    </a:cubicBezTo>
                    <a:cubicBezTo>
                      <a:pt x="12092" y="831"/>
                      <a:pt x="10061" y="2492"/>
                      <a:pt x="8585" y="3323"/>
                    </a:cubicBezTo>
                    <a:cubicBezTo>
                      <a:pt x="7477" y="4154"/>
                      <a:pt x="6185" y="4154"/>
                      <a:pt x="5077" y="3323"/>
                    </a:cubicBezTo>
                    <a:cubicBezTo>
                      <a:pt x="4338" y="2492"/>
                      <a:pt x="3600" y="0"/>
                      <a:pt x="2308" y="0"/>
                    </a:cubicBezTo>
                    <a:cubicBezTo>
                      <a:pt x="461" y="0"/>
                      <a:pt x="-277" y="4985"/>
                      <a:pt x="92" y="8723"/>
                    </a:cubicBezTo>
                    <a:cubicBezTo>
                      <a:pt x="461" y="8723"/>
                      <a:pt x="831" y="8723"/>
                      <a:pt x="831" y="8723"/>
                    </a:cubicBezTo>
                    <a:cubicBezTo>
                      <a:pt x="1200" y="13708"/>
                      <a:pt x="831" y="16615"/>
                      <a:pt x="461" y="19938"/>
                    </a:cubicBezTo>
                  </a:path>
                </a:pathLst>
              </a:custGeom>
              <a:solidFill>
                <a:srgbClr val="919191"/>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sp>
            <p:nvSpPr>
              <p:cNvPr id="122" name="Shape 3110">
                <a:extLst>
                  <a:ext uri="{FF2B5EF4-FFF2-40B4-BE49-F238E27FC236}">
                    <a16:creationId xmlns:a16="http://schemas.microsoft.com/office/drawing/2014/main" id="{0BCB4DEF-8B0D-4ACC-8A1F-E3D2D3B869E8}"/>
                  </a:ext>
                </a:extLst>
              </p:cNvPr>
              <p:cNvSpPr/>
              <p:nvPr/>
            </p:nvSpPr>
            <p:spPr>
              <a:xfrm>
                <a:off x="4084617" y="2872474"/>
                <a:ext cx="94879" cy="483248"/>
              </a:xfrm>
              <a:custGeom>
                <a:avLst/>
                <a:gdLst/>
                <a:ahLst/>
                <a:cxnLst>
                  <a:cxn ang="0">
                    <a:pos x="wd2" y="hd2"/>
                  </a:cxn>
                  <a:cxn ang="5400000">
                    <a:pos x="wd2" y="hd2"/>
                  </a:cxn>
                  <a:cxn ang="10800000">
                    <a:pos x="wd2" y="hd2"/>
                  </a:cxn>
                  <a:cxn ang="16200000">
                    <a:pos x="wd2" y="hd2"/>
                  </a:cxn>
                </a:cxnLst>
                <a:rect l="0" t="0" r="r" b="b"/>
                <a:pathLst>
                  <a:path w="21005" h="21288" extrusionOk="0">
                    <a:moveTo>
                      <a:pt x="3439" y="3040"/>
                    </a:moveTo>
                    <a:cubicBezTo>
                      <a:pt x="3439" y="3149"/>
                      <a:pt x="3164" y="3313"/>
                      <a:pt x="3715" y="3368"/>
                    </a:cubicBezTo>
                    <a:cubicBezTo>
                      <a:pt x="3990" y="3422"/>
                      <a:pt x="4265" y="3422"/>
                      <a:pt x="4540" y="3477"/>
                    </a:cubicBezTo>
                    <a:cubicBezTo>
                      <a:pt x="5778" y="3723"/>
                      <a:pt x="3990" y="3996"/>
                      <a:pt x="3164" y="4241"/>
                    </a:cubicBezTo>
                    <a:cubicBezTo>
                      <a:pt x="1376" y="4624"/>
                      <a:pt x="1651" y="5388"/>
                      <a:pt x="4265" y="5552"/>
                    </a:cubicBezTo>
                    <a:cubicBezTo>
                      <a:pt x="4265" y="5907"/>
                      <a:pt x="1926" y="6071"/>
                      <a:pt x="0" y="6126"/>
                    </a:cubicBezTo>
                    <a:cubicBezTo>
                      <a:pt x="1376" y="6399"/>
                      <a:pt x="1376" y="6917"/>
                      <a:pt x="275" y="7272"/>
                    </a:cubicBezTo>
                    <a:cubicBezTo>
                      <a:pt x="1926" y="7327"/>
                      <a:pt x="3439" y="7682"/>
                      <a:pt x="3990" y="8064"/>
                    </a:cubicBezTo>
                    <a:cubicBezTo>
                      <a:pt x="4540" y="8419"/>
                      <a:pt x="4265" y="8829"/>
                      <a:pt x="4265" y="9157"/>
                    </a:cubicBezTo>
                    <a:cubicBezTo>
                      <a:pt x="5366" y="8938"/>
                      <a:pt x="7704" y="9211"/>
                      <a:pt x="7980" y="9512"/>
                    </a:cubicBezTo>
                    <a:cubicBezTo>
                      <a:pt x="8255" y="9839"/>
                      <a:pt x="7154" y="10140"/>
                      <a:pt x="6329" y="10413"/>
                    </a:cubicBezTo>
                    <a:cubicBezTo>
                      <a:pt x="5366" y="10713"/>
                      <a:pt x="4265" y="10986"/>
                      <a:pt x="4540" y="11341"/>
                    </a:cubicBezTo>
                    <a:cubicBezTo>
                      <a:pt x="4540" y="11505"/>
                      <a:pt x="5090" y="11669"/>
                      <a:pt x="5366" y="11915"/>
                    </a:cubicBezTo>
                    <a:cubicBezTo>
                      <a:pt x="6329" y="12434"/>
                      <a:pt x="5778" y="13062"/>
                      <a:pt x="3990" y="13526"/>
                    </a:cubicBezTo>
                    <a:cubicBezTo>
                      <a:pt x="5778" y="13580"/>
                      <a:pt x="5366" y="14099"/>
                      <a:pt x="4815" y="14427"/>
                    </a:cubicBezTo>
                    <a:cubicBezTo>
                      <a:pt x="3715" y="15164"/>
                      <a:pt x="3990" y="16038"/>
                      <a:pt x="5778" y="16721"/>
                    </a:cubicBezTo>
                    <a:cubicBezTo>
                      <a:pt x="6054" y="16830"/>
                      <a:pt x="6329" y="16939"/>
                      <a:pt x="6329" y="17076"/>
                    </a:cubicBezTo>
                    <a:cubicBezTo>
                      <a:pt x="6329" y="17294"/>
                      <a:pt x="5366" y="17458"/>
                      <a:pt x="5090" y="17649"/>
                    </a:cubicBezTo>
                    <a:cubicBezTo>
                      <a:pt x="3990" y="18141"/>
                      <a:pt x="5366" y="18796"/>
                      <a:pt x="4540" y="19288"/>
                    </a:cubicBezTo>
                    <a:cubicBezTo>
                      <a:pt x="3990" y="19588"/>
                      <a:pt x="2889" y="19943"/>
                      <a:pt x="3715" y="20161"/>
                    </a:cubicBezTo>
                    <a:cubicBezTo>
                      <a:pt x="4265" y="20161"/>
                      <a:pt x="4815" y="20216"/>
                      <a:pt x="5366" y="20216"/>
                    </a:cubicBezTo>
                    <a:cubicBezTo>
                      <a:pt x="4815" y="20435"/>
                      <a:pt x="4540" y="20735"/>
                      <a:pt x="4815" y="20953"/>
                    </a:cubicBezTo>
                    <a:cubicBezTo>
                      <a:pt x="5090" y="21199"/>
                      <a:pt x="6879" y="21363"/>
                      <a:pt x="7704" y="21254"/>
                    </a:cubicBezTo>
                    <a:cubicBezTo>
                      <a:pt x="6879" y="20790"/>
                      <a:pt x="6604" y="20271"/>
                      <a:pt x="7429" y="19861"/>
                    </a:cubicBezTo>
                    <a:cubicBezTo>
                      <a:pt x="7704" y="19752"/>
                      <a:pt x="7980" y="19643"/>
                      <a:pt x="7980" y="19533"/>
                    </a:cubicBezTo>
                    <a:cubicBezTo>
                      <a:pt x="7980" y="19424"/>
                      <a:pt x="7704" y="19370"/>
                      <a:pt x="7704" y="19233"/>
                    </a:cubicBezTo>
                    <a:cubicBezTo>
                      <a:pt x="7429" y="18851"/>
                      <a:pt x="8943" y="18496"/>
                      <a:pt x="9493" y="18086"/>
                    </a:cubicBezTo>
                    <a:cubicBezTo>
                      <a:pt x="10318" y="17458"/>
                      <a:pt x="7980" y="16775"/>
                      <a:pt x="9493" y="16202"/>
                    </a:cubicBezTo>
                    <a:cubicBezTo>
                      <a:pt x="10043" y="15929"/>
                      <a:pt x="11144" y="15574"/>
                      <a:pt x="10043" y="15410"/>
                    </a:cubicBezTo>
                    <a:cubicBezTo>
                      <a:pt x="11144" y="14591"/>
                      <a:pt x="12382" y="13799"/>
                      <a:pt x="12657" y="12952"/>
                    </a:cubicBezTo>
                    <a:cubicBezTo>
                      <a:pt x="13483" y="12870"/>
                      <a:pt x="14308" y="12952"/>
                      <a:pt x="15271" y="13007"/>
                    </a:cubicBezTo>
                    <a:cubicBezTo>
                      <a:pt x="15271" y="12761"/>
                      <a:pt x="17335" y="12679"/>
                      <a:pt x="18161" y="12870"/>
                    </a:cubicBezTo>
                    <a:cubicBezTo>
                      <a:pt x="19124" y="13034"/>
                      <a:pt x="18986" y="13335"/>
                      <a:pt x="18711" y="13580"/>
                    </a:cubicBezTo>
                    <a:cubicBezTo>
                      <a:pt x="19261" y="13690"/>
                      <a:pt x="20499" y="13444"/>
                      <a:pt x="20087" y="13280"/>
                    </a:cubicBezTo>
                    <a:cubicBezTo>
                      <a:pt x="19811" y="13116"/>
                      <a:pt x="19261" y="12952"/>
                      <a:pt x="19536" y="12761"/>
                    </a:cubicBezTo>
                    <a:cubicBezTo>
                      <a:pt x="19536" y="12652"/>
                      <a:pt x="20087" y="12597"/>
                      <a:pt x="20499" y="12488"/>
                    </a:cubicBezTo>
                    <a:cubicBezTo>
                      <a:pt x="21600" y="12079"/>
                      <a:pt x="20775" y="11478"/>
                      <a:pt x="19261" y="11095"/>
                    </a:cubicBezTo>
                    <a:cubicBezTo>
                      <a:pt x="17885" y="10686"/>
                      <a:pt x="16372" y="10304"/>
                      <a:pt x="16372" y="9785"/>
                    </a:cubicBezTo>
                    <a:cubicBezTo>
                      <a:pt x="16372" y="9566"/>
                      <a:pt x="16922" y="9321"/>
                      <a:pt x="16647" y="9102"/>
                    </a:cubicBezTo>
                    <a:cubicBezTo>
                      <a:pt x="16647" y="8829"/>
                      <a:pt x="15822" y="8529"/>
                      <a:pt x="15271" y="8256"/>
                    </a:cubicBezTo>
                    <a:cubicBezTo>
                      <a:pt x="14721" y="7955"/>
                      <a:pt x="14996" y="7600"/>
                      <a:pt x="16097" y="7436"/>
                    </a:cubicBezTo>
                    <a:cubicBezTo>
                      <a:pt x="14308" y="6972"/>
                      <a:pt x="13758" y="6399"/>
                      <a:pt x="13758" y="5825"/>
                    </a:cubicBezTo>
                    <a:cubicBezTo>
                      <a:pt x="14033" y="5252"/>
                      <a:pt x="14996" y="4706"/>
                      <a:pt x="15546" y="4187"/>
                    </a:cubicBezTo>
                    <a:cubicBezTo>
                      <a:pt x="13758" y="4187"/>
                      <a:pt x="13208" y="3777"/>
                      <a:pt x="13483" y="3422"/>
                    </a:cubicBezTo>
                    <a:cubicBezTo>
                      <a:pt x="13758" y="3094"/>
                      <a:pt x="14308" y="2739"/>
                      <a:pt x="13208" y="2466"/>
                    </a:cubicBezTo>
                    <a:cubicBezTo>
                      <a:pt x="12107" y="2221"/>
                      <a:pt x="10043" y="2221"/>
                      <a:pt x="9493" y="1948"/>
                    </a:cubicBezTo>
                    <a:cubicBezTo>
                      <a:pt x="9218" y="1729"/>
                      <a:pt x="10181" y="1456"/>
                      <a:pt x="11557" y="1374"/>
                    </a:cubicBezTo>
                    <a:cubicBezTo>
                      <a:pt x="10731" y="1374"/>
                      <a:pt x="11832" y="500"/>
                      <a:pt x="12107" y="391"/>
                    </a:cubicBezTo>
                    <a:cubicBezTo>
                      <a:pt x="9218" y="-237"/>
                      <a:pt x="4265" y="-128"/>
                      <a:pt x="6054" y="855"/>
                    </a:cubicBezTo>
                    <a:cubicBezTo>
                      <a:pt x="6329" y="965"/>
                      <a:pt x="7429" y="1210"/>
                      <a:pt x="7429" y="1320"/>
                    </a:cubicBezTo>
                    <a:cubicBezTo>
                      <a:pt x="7704" y="1647"/>
                      <a:pt x="7154" y="1483"/>
                      <a:pt x="6329" y="1702"/>
                    </a:cubicBezTo>
                    <a:cubicBezTo>
                      <a:pt x="4540" y="2275"/>
                      <a:pt x="3715" y="2521"/>
                      <a:pt x="3439" y="3040"/>
                    </a:cubicBezTo>
                    <a:close/>
                    <a:moveTo>
                      <a:pt x="11832" y="1374"/>
                    </a:moveTo>
                    <a:cubicBezTo>
                      <a:pt x="11694" y="1374"/>
                      <a:pt x="11694" y="1374"/>
                      <a:pt x="11557" y="1374"/>
                    </a:cubicBezTo>
                    <a:cubicBezTo>
                      <a:pt x="11694" y="1374"/>
                      <a:pt x="11694" y="1374"/>
                      <a:pt x="11832" y="1374"/>
                    </a:cubicBezTo>
                    <a:close/>
                  </a:path>
                </a:pathLst>
              </a:custGeom>
              <a:solidFill>
                <a:srgbClr val="919191"/>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sp>
            <p:nvSpPr>
              <p:cNvPr id="123" name="Shape 3111">
                <a:extLst>
                  <a:ext uri="{FF2B5EF4-FFF2-40B4-BE49-F238E27FC236}">
                    <a16:creationId xmlns:a16="http://schemas.microsoft.com/office/drawing/2014/main" id="{B174136C-8BF4-432B-AD91-BFAA50C4A033}"/>
                  </a:ext>
                </a:extLst>
              </p:cNvPr>
              <p:cNvSpPr/>
              <p:nvPr/>
            </p:nvSpPr>
            <p:spPr>
              <a:xfrm>
                <a:off x="4025804" y="3379560"/>
                <a:ext cx="207033" cy="206138"/>
              </a:xfrm>
              <a:custGeom>
                <a:avLst/>
                <a:gdLst/>
                <a:ahLst/>
                <a:cxnLst>
                  <a:cxn ang="0">
                    <a:pos x="wd2" y="hd2"/>
                  </a:cxn>
                  <a:cxn ang="5400000">
                    <a:pos x="wd2" y="hd2"/>
                  </a:cxn>
                  <a:cxn ang="10800000">
                    <a:pos x="wd2" y="hd2"/>
                  </a:cxn>
                  <a:cxn ang="16200000">
                    <a:pos x="wd2" y="hd2"/>
                  </a:cxn>
                </a:cxnLst>
                <a:rect l="0" t="0" r="r" b="b"/>
                <a:pathLst>
                  <a:path w="21082" h="20724" extrusionOk="0">
                    <a:moveTo>
                      <a:pt x="6890" y="4819"/>
                    </a:moveTo>
                    <a:cubicBezTo>
                      <a:pt x="5563" y="6122"/>
                      <a:pt x="5311" y="8171"/>
                      <a:pt x="6384" y="9722"/>
                    </a:cubicBezTo>
                    <a:cubicBezTo>
                      <a:pt x="5816" y="9971"/>
                      <a:pt x="5563" y="10778"/>
                      <a:pt x="5942" y="11150"/>
                    </a:cubicBezTo>
                    <a:cubicBezTo>
                      <a:pt x="5437" y="11522"/>
                      <a:pt x="4490" y="11150"/>
                      <a:pt x="3984" y="10778"/>
                    </a:cubicBezTo>
                    <a:cubicBezTo>
                      <a:pt x="3479" y="10219"/>
                      <a:pt x="2911" y="9722"/>
                      <a:pt x="2279" y="9598"/>
                    </a:cubicBezTo>
                    <a:cubicBezTo>
                      <a:pt x="2279" y="10529"/>
                      <a:pt x="2279" y="11522"/>
                      <a:pt x="1963" y="12453"/>
                    </a:cubicBezTo>
                    <a:cubicBezTo>
                      <a:pt x="1458" y="12578"/>
                      <a:pt x="826" y="12826"/>
                      <a:pt x="384" y="13260"/>
                    </a:cubicBezTo>
                    <a:cubicBezTo>
                      <a:pt x="5" y="13633"/>
                      <a:pt x="-121" y="14440"/>
                      <a:pt x="132" y="14812"/>
                    </a:cubicBezTo>
                    <a:cubicBezTo>
                      <a:pt x="258" y="15060"/>
                      <a:pt x="511" y="15060"/>
                      <a:pt x="826" y="15309"/>
                    </a:cubicBezTo>
                    <a:cubicBezTo>
                      <a:pt x="953" y="15557"/>
                      <a:pt x="1079" y="15867"/>
                      <a:pt x="1205" y="16115"/>
                    </a:cubicBezTo>
                    <a:cubicBezTo>
                      <a:pt x="1584" y="17543"/>
                      <a:pt x="1837" y="18971"/>
                      <a:pt x="1584" y="20274"/>
                    </a:cubicBezTo>
                    <a:cubicBezTo>
                      <a:pt x="2784" y="21081"/>
                      <a:pt x="4616" y="20771"/>
                      <a:pt x="5437" y="19591"/>
                    </a:cubicBezTo>
                    <a:cubicBezTo>
                      <a:pt x="4932" y="18971"/>
                      <a:pt x="3732" y="18971"/>
                      <a:pt x="3858" y="18164"/>
                    </a:cubicBezTo>
                    <a:cubicBezTo>
                      <a:pt x="3858" y="17667"/>
                      <a:pt x="4490" y="17419"/>
                      <a:pt x="4490" y="16860"/>
                    </a:cubicBezTo>
                    <a:cubicBezTo>
                      <a:pt x="4490" y="16115"/>
                      <a:pt x="2911" y="16115"/>
                      <a:pt x="2658" y="15309"/>
                    </a:cubicBezTo>
                    <a:cubicBezTo>
                      <a:pt x="2405" y="14564"/>
                      <a:pt x="3479" y="14005"/>
                      <a:pt x="4237" y="14005"/>
                    </a:cubicBezTo>
                    <a:cubicBezTo>
                      <a:pt x="5058" y="14005"/>
                      <a:pt x="6132" y="13757"/>
                      <a:pt x="6258" y="13012"/>
                    </a:cubicBezTo>
                    <a:cubicBezTo>
                      <a:pt x="7584" y="13384"/>
                      <a:pt x="8595" y="14440"/>
                      <a:pt x="9037" y="15557"/>
                    </a:cubicBezTo>
                    <a:cubicBezTo>
                      <a:pt x="9795" y="15991"/>
                      <a:pt x="10742" y="16240"/>
                      <a:pt x="11563" y="16115"/>
                    </a:cubicBezTo>
                    <a:cubicBezTo>
                      <a:pt x="11942" y="16115"/>
                      <a:pt x="12321" y="15867"/>
                      <a:pt x="12700" y="15991"/>
                    </a:cubicBezTo>
                    <a:cubicBezTo>
                      <a:pt x="13142" y="16115"/>
                      <a:pt x="13521" y="16364"/>
                      <a:pt x="13395" y="16736"/>
                    </a:cubicBezTo>
                    <a:cubicBezTo>
                      <a:pt x="13774" y="16364"/>
                      <a:pt x="14153" y="15557"/>
                      <a:pt x="13774" y="15060"/>
                    </a:cubicBezTo>
                    <a:cubicBezTo>
                      <a:pt x="13647" y="14812"/>
                      <a:pt x="13395" y="14688"/>
                      <a:pt x="13268" y="14564"/>
                    </a:cubicBezTo>
                    <a:cubicBezTo>
                      <a:pt x="12700" y="14005"/>
                      <a:pt x="12700" y="13384"/>
                      <a:pt x="12574" y="12702"/>
                    </a:cubicBezTo>
                    <a:cubicBezTo>
                      <a:pt x="12447" y="11957"/>
                      <a:pt x="12637" y="10902"/>
                      <a:pt x="13395" y="10778"/>
                    </a:cubicBezTo>
                    <a:cubicBezTo>
                      <a:pt x="14216" y="10653"/>
                      <a:pt x="14721" y="11709"/>
                      <a:pt x="15479" y="11833"/>
                    </a:cubicBezTo>
                    <a:cubicBezTo>
                      <a:pt x="16300" y="11957"/>
                      <a:pt x="16805" y="11150"/>
                      <a:pt x="17626" y="11150"/>
                    </a:cubicBezTo>
                    <a:cubicBezTo>
                      <a:pt x="18700" y="11026"/>
                      <a:pt x="20026" y="12205"/>
                      <a:pt x="20784" y="11398"/>
                    </a:cubicBezTo>
                    <a:cubicBezTo>
                      <a:pt x="21479" y="10778"/>
                      <a:pt x="20847" y="9784"/>
                      <a:pt x="20026" y="9350"/>
                    </a:cubicBezTo>
                    <a:cubicBezTo>
                      <a:pt x="19268" y="8978"/>
                      <a:pt x="18321" y="8915"/>
                      <a:pt x="17626" y="8419"/>
                    </a:cubicBezTo>
                    <a:cubicBezTo>
                      <a:pt x="17247" y="8171"/>
                      <a:pt x="17121" y="7798"/>
                      <a:pt x="16805" y="7426"/>
                    </a:cubicBezTo>
                    <a:cubicBezTo>
                      <a:pt x="16174" y="6681"/>
                      <a:pt x="15226" y="6122"/>
                      <a:pt x="14468" y="5626"/>
                    </a:cubicBezTo>
                    <a:cubicBezTo>
                      <a:pt x="13521" y="5129"/>
                      <a:pt x="12447" y="4571"/>
                      <a:pt x="11563" y="5129"/>
                    </a:cubicBezTo>
                    <a:cubicBezTo>
                      <a:pt x="11816" y="4943"/>
                      <a:pt x="9037" y="-519"/>
                      <a:pt x="8090" y="40"/>
                    </a:cubicBezTo>
                    <a:cubicBezTo>
                      <a:pt x="8090" y="40"/>
                      <a:pt x="7142" y="2212"/>
                      <a:pt x="7142" y="2336"/>
                    </a:cubicBezTo>
                    <a:cubicBezTo>
                      <a:pt x="6890" y="3515"/>
                      <a:pt x="8090" y="3826"/>
                      <a:pt x="6890" y="4819"/>
                    </a:cubicBezTo>
                  </a:path>
                </a:pathLst>
              </a:custGeom>
              <a:solidFill>
                <a:srgbClr val="919191"/>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sp>
            <p:nvSpPr>
              <p:cNvPr id="124" name="Shape 3112">
                <a:extLst>
                  <a:ext uri="{FF2B5EF4-FFF2-40B4-BE49-F238E27FC236}">
                    <a16:creationId xmlns:a16="http://schemas.microsoft.com/office/drawing/2014/main" id="{F86FC026-BC42-4595-B2E8-AE1780111EF9}"/>
                  </a:ext>
                </a:extLst>
              </p:cNvPr>
              <p:cNvSpPr/>
              <p:nvPr/>
            </p:nvSpPr>
            <p:spPr>
              <a:xfrm>
                <a:off x="3659137" y="3591692"/>
                <a:ext cx="446452" cy="427770"/>
              </a:xfrm>
              <a:custGeom>
                <a:avLst/>
                <a:gdLst/>
                <a:ahLst/>
                <a:cxnLst>
                  <a:cxn ang="0">
                    <a:pos x="wd2" y="hd2"/>
                  </a:cxn>
                  <a:cxn ang="5400000">
                    <a:pos x="wd2" y="hd2"/>
                  </a:cxn>
                  <a:cxn ang="10800000">
                    <a:pos x="wd2" y="hd2"/>
                  </a:cxn>
                  <a:cxn ang="16200000">
                    <a:pos x="wd2" y="hd2"/>
                  </a:cxn>
                </a:cxnLst>
                <a:rect l="0" t="0" r="r" b="b"/>
                <a:pathLst>
                  <a:path w="21458" h="21203" extrusionOk="0">
                    <a:moveTo>
                      <a:pt x="17946" y="865"/>
                    </a:moveTo>
                    <a:cubicBezTo>
                      <a:pt x="18064" y="1048"/>
                      <a:pt x="18005" y="1385"/>
                      <a:pt x="17797" y="1508"/>
                    </a:cubicBezTo>
                    <a:cubicBezTo>
                      <a:pt x="18064" y="1630"/>
                      <a:pt x="18183" y="2029"/>
                      <a:pt x="18064" y="2335"/>
                    </a:cubicBezTo>
                    <a:cubicBezTo>
                      <a:pt x="18005" y="2672"/>
                      <a:pt x="17797" y="2917"/>
                      <a:pt x="17797" y="3254"/>
                    </a:cubicBezTo>
                    <a:cubicBezTo>
                      <a:pt x="17738" y="3622"/>
                      <a:pt x="18005" y="4082"/>
                      <a:pt x="18302" y="4327"/>
                    </a:cubicBezTo>
                    <a:cubicBezTo>
                      <a:pt x="18183" y="4327"/>
                      <a:pt x="18124" y="4327"/>
                      <a:pt x="18005" y="4327"/>
                    </a:cubicBezTo>
                    <a:cubicBezTo>
                      <a:pt x="17619" y="4664"/>
                      <a:pt x="17322" y="5093"/>
                      <a:pt x="17262" y="5613"/>
                    </a:cubicBezTo>
                    <a:cubicBezTo>
                      <a:pt x="17054" y="5889"/>
                      <a:pt x="16876" y="6196"/>
                      <a:pt x="16757" y="6471"/>
                    </a:cubicBezTo>
                    <a:cubicBezTo>
                      <a:pt x="16579" y="6778"/>
                      <a:pt x="16371" y="7237"/>
                      <a:pt x="16638" y="7482"/>
                    </a:cubicBezTo>
                    <a:cubicBezTo>
                      <a:pt x="16490" y="7482"/>
                      <a:pt x="16311" y="7421"/>
                      <a:pt x="16193" y="7421"/>
                    </a:cubicBezTo>
                    <a:cubicBezTo>
                      <a:pt x="16014" y="7881"/>
                      <a:pt x="15628" y="8126"/>
                      <a:pt x="15182" y="8310"/>
                    </a:cubicBezTo>
                    <a:cubicBezTo>
                      <a:pt x="14707" y="8647"/>
                      <a:pt x="14261" y="8892"/>
                      <a:pt x="13756" y="9229"/>
                    </a:cubicBezTo>
                    <a:cubicBezTo>
                      <a:pt x="13756" y="8830"/>
                      <a:pt x="13519" y="8524"/>
                      <a:pt x="13192" y="8371"/>
                    </a:cubicBezTo>
                    <a:cubicBezTo>
                      <a:pt x="12895" y="8248"/>
                      <a:pt x="12449" y="8463"/>
                      <a:pt x="12330" y="8769"/>
                    </a:cubicBezTo>
                    <a:cubicBezTo>
                      <a:pt x="12211" y="9106"/>
                      <a:pt x="12390" y="9474"/>
                      <a:pt x="12568" y="9811"/>
                    </a:cubicBezTo>
                    <a:cubicBezTo>
                      <a:pt x="11706" y="10056"/>
                      <a:pt x="11023" y="10761"/>
                      <a:pt x="10755" y="11588"/>
                    </a:cubicBezTo>
                    <a:cubicBezTo>
                      <a:pt x="10132" y="11802"/>
                      <a:pt x="9508" y="11925"/>
                      <a:pt x="8824" y="11986"/>
                    </a:cubicBezTo>
                    <a:cubicBezTo>
                      <a:pt x="8646" y="11986"/>
                      <a:pt x="8527" y="11986"/>
                      <a:pt x="8349" y="12048"/>
                    </a:cubicBezTo>
                    <a:cubicBezTo>
                      <a:pt x="7844" y="12048"/>
                      <a:pt x="7398" y="12109"/>
                      <a:pt x="6893" y="12109"/>
                    </a:cubicBezTo>
                    <a:cubicBezTo>
                      <a:pt x="6715" y="12109"/>
                      <a:pt x="6477" y="12109"/>
                      <a:pt x="6328" y="12231"/>
                    </a:cubicBezTo>
                    <a:cubicBezTo>
                      <a:pt x="6210" y="12293"/>
                      <a:pt x="6091" y="12385"/>
                      <a:pt x="6031" y="12446"/>
                    </a:cubicBezTo>
                    <a:cubicBezTo>
                      <a:pt x="5734" y="12691"/>
                      <a:pt x="5348" y="12936"/>
                      <a:pt x="5021" y="13212"/>
                    </a:cubicBezTo>
                    <a:cubicBezTo>
                      <a:pt x="4724" y="13457"/>
                      <a:pt x="4278" y="13671"/>
                      <a:pt x="3981" y="13457"/>
                    </a:cubicBezTo>
                    <a:cubicBezTo>
                      <a:pt x="4100" y="13671"/>
                      <a:pt x="3922" y="13916"/>
                      <a:pt x="3714" y="14100"/>
                    </a:cubicBezTo>
                    <a:cubicBezTo>
                      <a:pt x="3417" y="14376"/>
                      <a:pt x="3031" y="14560"/>
                      <a:pt x="2733" y="14682"/>
                    </a:cubicBezTo>
                    <a:cubicBezTo>
                      <a:pt x="2288" y="14866"/>
                      <a:pt x="1783" y="15142"/>
                      <a:pt x="1723" y="15571"/>
                    </a:cubicBezTo>
                    <a:cubicBezTo>
                      <a:pt x="1723" y="15785"/>
                      <a:pt x="1723" y="15969"/>
                      <a:pt x="1842" y="16092"/>
                    </a:cubicBezTo>
                    <a:cubicBezTo>
                      <a:pt x="1159" y="16030"/>
                      <a:pt x="475" y="16214"/>
                      <a:pt x="0" y="16674"/>
                    </a:cubicBezTo>
                    <a:cubicBezTo>
                      <a:pt x="297" y="16735"/>
                      <a:pt x="802" y="17011"/>
                      <a:pt x="594" y="17317"/>
                    </a:cubicBezTo>
                    <a:cubicBezTo>
                      <a:pt x="535" y="17440"/>
                      <a:pt x="416" y="17501"/>
                      <a:pt x="357" y="17562"/>
                    </a:cubicBezTo>
                    <a:cubicBezTo>
                      <a:pt x="178" y="17777"/>
                      <a:pt x="178" y="18083"/>
                      <a:pt x="357" y="18206"/>
                    </a:cubicBezTo>
                    <a:cubicBezTo>
                      <a:pt x="475" y="18298"/>
                      <a:pt x="535" y="18359"/>
                      <a:pt x="683" y="18420"/>
                    </a:cubicBezTo>
                    <a:cubicBezTo>
                      <a:pt x="1159" y="18727"/>
                      <a:pt x="1099" y="19431"/>
                      <a:pt x="1040" y="20013"/>
                    </a:cubicBezTo>
                    <a:cubicBezTo>
                      <a:pt x="1545" y="20412"/>
                      <a:pt x="2109" y="20718"/>
                      <a:pt x="2615" y="21116"/>
                    </a:cubicBezTo>
                    <a:cubicBezTo>
                      <a:pt x="2674" y="21178"/>
                      <a:pt x="2733" y="21239"/>
                      <a:pt x="2852" y="21178"/>
                    </a:cubicBezTo>
                    <a:cubicBezTo>
                      <a:pt x="3031" y="21178"/>
                      <a:pt x="3031" y="20933"/>
                      <a:pt x="3090" y="20779"/>
                    </a:cubicBezTo>
                    <a:cubicBezTo>
                      <a:pt x="3179" y="20289"/>
                      <a:pt x="3239" y="19768"/>
                      <a:pt x="3298" y="19309"/>
                    </a:cubicBezTo>
                    <a:cubicBezTo>
                      <a:pt x="3298" y="19125"/>
                      <a:pt x="3357" y="18941"/>
                      <a:pt x="3476" y="18788"/>
                    </a:cubicBezTo>
                    <a:cubicBezTo>
                      <a:pt x="3654" y="18604"/>
                      <a:pt x="3981" y="18604"/>
                      <a:pt x="4219" y="18543"/>
                    </a:cubicBezTo>
                    <a:cubicBezTo>
                      <a:pt x="4486" y="18482"/>
                      <a:pt x="4783" y="18359"/>
                      <a:pt x="4783" y="18083"/>
                    </a:cubicBezTo>
                    <a:cubicBezTo>
                      <a:pt x="4843" y="17654"/>
                      <a:pt x="4041" y="17256"/>
                      <a:pt x="4278" y="16919"/>
                    </a:cubicBezTo>
                    <a:cubicBezTo>
                      <a:pt x="4546" y="16613"/>
                      <a:pt x="4962" y="16919"/>
                      <a:pt x="5110" y="17317"/>
                    </a:cubicBezTo>
                    <a:cubicBezTo>
                      <a:pt x="5229" y="17654"/>
                      <a:pt x="5289" y="18083"/>
                      <a:pt x="5586" y="18298"/>
                    </a:cubicBezTo>
                    <a:cubicBezTo>
                      <a:pt x="5972" y="18022"/>
                      <a:pt x="5972" y="17501"/>
                      <a:pt x="6210" y="17133"/>
                    </a:cubicBezTo>
                    <a:cubicBezTo>
                      <a:pt x="6655" y="16490"/>
                      <a:pt x="7576" y="16551"/>
                      <a:pt x="8349" y="16674"/>
                    </a:cubicBezTo>
                    <a:cubicBezTo>
                      <a:pt x="8587" y="16551"/>
                      <a:pt x="8200" y="16153"/>
                      <a:pt x="8289" y="15908"/>
                    </a:cubicBezTo>
                    <a:cubicBezTo>
                      <a:pt x="8289" y="15785"/>
                      <a:pt x="8408" y="15724"/>
                      <a:pt x="8468" y="15571"/>
                    </a:cubicBezTo>
                    <a:cubicBezTo>
                      <a:pt x="8646" y="15387"/>
                      <a:pt x="8765" y="15081"/>
                      <a:pt x="8765" y="14744"/>
                    </a:cubicBezTo>
                    <a:cubicBezTo>
                      <a:pt x="9092" y="15019"/>
                      <a:pt x="9508" y="14560"/>
                      <a:pt x="9894" y="14682"/>
                    </a:cubicBezTo>
                    <a:cubicBezTo>
                      <a:pt x="10339" y="14805"/>
                      <a:pt x="10280" y="15448"/>
                      <a:pt x="10132" y="15908"/>
                    </a:cubicBezTo>
                    <a:cubicBezTo>
                      <a:pt x="10339" y="16092"/>
                      <a:pt x="10458" y="16306"/>
                      <a:pt x="10696" y="16368"/>
                    </a:cubicBezTo>
                    <a:cubicBezTo>
                      <a:pt x="10963" y="16429"/>
                      <a:pt x="11201" y="16429"/>
                      <a:pt x="11320" y="16214"/>
                    </a:cubicBezTo>
                    <a:cubicBezTo>
                      <a:pt x="11528" y="15908"/>
                      <a:pt x="11261" y="15448"/>
                      <a:pt x="11587" y="15203"/>
                    </a:cubicBezTo>
                    <a:cubicBezTo>
                      <a:pt x="11766" y="15019"/>
                      <a:pt x="12152" y="15203"/>
                      <a:pt x="12390" y="15019"/>
                    </a:cubicBezTo>
                    <a:cubicBezTo>
                      <a:pt x="12687" y="14866"/>
                      <a:pt x="12627" y="14376"/>
                      <a:pt x="12449" y="14162"/>
                    </a:cubicBezTo>
                    <a:cubicBezTo>
                      <a:pt x="12211" y="13916"/>
                      <a:pt x="11884" y="13855"/>
                      <a:pt x="11587" y="13794"/>
                    </a:cubicBezTo>
                    <a:cubicBezTo>
                      <a:pt x="11944" y="13579"/>
                      <a:pt x="12330" y="13396"/>
                      <a:pt x="12627" y="13150"/>
                    </a:cubicBezTo>
                    <a:cubicBezTo>
                      <a:pt x="12835" y="13334"/>
                      <a:pt x="13073" y="13518"/>
                      <a:pt x="13311" y="13671"/>
                    </a:cubicBezTo>
                    <a:cubicBezTo>
                      <a:pt x="13578" y="13794"/>
                      <a:pt x="13875" y="13733"/>
                      <a:pt x="14143" y="13518"/>
                    </a:cubicBezTo>
                    <a:cubicBezTo>
                      <a:pt x="14648" y="13334"/>
                      <a:pt x="15182" y="13089"/>
                      <a:pt x="15687" y="12875"/>
                    </a:cubicBezTo>
                    <a:cubicBezTo>
                      <a:pt x="15866" y="12813"/>
                      <a:pt x="16133" y="12691"/>
                      <a:pt x="16311" y="12813"/>
                    </a:cubicBezTo>
                    <a:cubicBezTo>
                      <a:pt x="16430" y="12875"/>
                      <a:pt x="16490" y="12936"/>
                      <a:pt x="16638" y="13028"/>
                    </a:cubicBezTo>
                    <a:cubicBezTo>
                      <a:pt x="16876" y="13150"/>
                      <a:pt x="17203" y="13089"/>
                      <a:pt x="17440" y="12936"/>
                    </a:cubicBezTo>
                    <a:cubicBezTo>
                      <a:pt x="17619" y="12875"/>
                      <a:pt x="17797" y="12844"/>
                      <a:pt x="17946" y="12691"/>
                    </a:cubicBezTo>
                    <a:cubicBezTo>
                      <a:pt x="18064" y="12599"/>
                      <a:pt x="18064" y="12231"/>
                      <a:pt x="17886" y="12170"/>
                    </a:cubicBezTo>
                    <a:cubicBezTo>
                      <a:pt x="18243" y="11925"/>
                      <a:pt x="18926" y="12170"/>
                      <a:pt x="18985" y="11741"/>
                    </a:cubicBezTo>
                    <a:cubicBezTo>
                      <a:pt x="19134" y="11282"/>
                      <a:pt x="18243" y="11098"/>
                      <a:pt x="18302" y="10577"/>
                    </a:cubicBezTo>
                    <a:cubicBezTo>
                      <a:pt x="18361" y="10056"/>
                      <a:pt x="19372" y="10056"/>
                      <a:pt x="19372" y="9535"/>
                    </a:cubicBezTo>
                    <a:cubicBezTo>
                      <a:pt x="19372" y="9351"/>
                      <a:pt x="19253" y="9229"/>
                      <a:pt x="19134" y="9014"/>
                    </a:cubicBezTo>
                    <a:cubicBezTo>
                      <a:pt x="18867" y="8647"/>
                      <a:pt x="19134" y="8003"/>
                      <a:pt x="19550" y="7881"/>
                    </a:cubicBezTo>
                    <a:cubicBezTo>
                      <a:pt x="19193" y="7666"/>
                      <a:pt x="18867" y="7421"/>
                      <a:pt x="18629" y="7115"/>
                    </a:cubicBezTo>
                    <a:cubicBezTo>
                      <a:pt x="19193" y="6716"/>
                      <a:pt x="19817" y="6471"/>
                      <a:pt x="20441" y="6318"/>
                    </a:cubicBezTo>
                    <a:cubicBezTo>
                      <a:pt x="20679" y="6257"/>
                      <a:pt x="21065" y="6134"/>
                      <a:pt x="20976" y="5828"/>
                    </a:cubicBezTo>
                    <a:cubicBezTo>
                      <a:pt x="20917" y="5675"/>
                      <a:pt x="20857" y="5613"/>
                      <a:pt x="20798" y="5552"/>
                    </a:cubicBezTo>
                    <a:cubicBezTo>
                      <a:pt x="20560" y="5246"/>
                      <a:pt x="20679" y="4725"/>
                      <a:pt x="20976" y="4541"/>
                    </a:cubicBezTo>
                    <a:cubicBezTo>
                      <a:pt x="21125" y="4480"/>
                      <a:pt x="21303" y="4480"/>
                      <a:pt x="21422" y="4327"/>
                    </a:cubicBezTo>
                    <a:cubicBezTo>
                      <a:pt x="21600" y="4020"/>
                      <a:pt x="21065" y="3714"/>
                      <a:pt x="20976" y="3377"/>
                    </a:cubicBezTo>
                    <a:cubicBezTo>
                      <a:pt x="20917" y="3070"/>
                      <a:pt x="21303" y="2733"/>
                      <a:pt x="21243" y="2396"/>
                    </a:cubicBezTo>
                    <a:cubicBezTo>
                      <a:pt x="21184" y="2090"/>
                      <a:pt x="20857" y="1968"/>
                      <a:pt x="20620" y="1845"/>
                    </a:cubicBezTo>
                    <a:cubicBezTo>
                      <a:pt x="20114" y="1447"/>
                      <a:pt x="19877" y="742"/>
                      <a:pt x="20174" y="160"/>
                    </a:cubicBezTo>
                    <a:cubicBezTo>
                      <a:pt x="19609" y="37"/>
                      <a:pt x="17262" y="-361"/>
                      <a:pt x="17946" y="865"/>
                    </a:cubicBezTo>
                  </a:path>
                </a:pathLst>
              </a:custGeom>
              <a:solidFill>
                <a:srgbClr val="919191"/>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sp>
            <p:nvSpPr>
              <p:cNvPr id="125" name="Shape 3113">
                <a:extLst>
                  <a:ext uri="{FF2B5EF4-FFF2-40B4-BE49-F238E27FC236}">
                    <a16:creationId xmlns:a16="http://schemas.microsoft.com/office/drawing/2014/main" id="{429AFB37-9387-4E14-8401-A3112F81BAC5}"/>
                  </a:ext>
                </a:extLst>
              </p:cNvPr>
              <p:cNvSpPr/>
              <p:nvPr/>
            </p:nvSpPr>
            <p:spPr>
              <a:xfrm>
                <a:off x="2316374" y="0"/>
                <a:ext cx="204803" cy="252556"/>
              </a:xfrm>
              <a:custGeom>
                <a:avLst/>
                <a:gdLst/>
                <a:ahLst/>
                <a:cxnLst>
                  <a:cxn ang="0">
                    <a:pos x="wd2" y="hd2"/>
                  </a:cxn>
                  <a:cxn ang="5400000">
                    <a:pos x="wd2" y="hd2"/>
                  </a:cxn>
                  <a:cxn ang="10800000">
                    <a:pos x="wd2" y="hd2"/>
                  </a:cxn>
                  <a:cxn ang="16200000">
                    <a:pos x="wd2" y="hd2"/>
                  </a:cxn>
                </a:cxnLst>
                <a:rect l="0" t="0" r="r" b="b"/>
                <a:pathLst>
                  <a:path w="21406" h="21329" extrusionOk="0">
                    <a:moveTo>
                      <a:pt x="6117" y="3513"/>
                    </a:moveTo>
                    <a:cubicBezTo>
                      <a:pt x="5661" y="3826"/>
                      <a:pt x="5531" y="4294"/>
                      <a:pt x="5271" y="4606"/>
                    </a:cubicBezTo>
                    <a:cubicBezTo>
                      <a:pt x="4490" y="6012"/>
                      <a:pt x="3514" y="7365"/>
                      <a:pt x="2278" y="8562"/>
                    </a:cubicBezTo>
                    <a:cubicBezTo>
                      <a:pt x="2929" y="8666"/>
                      <a:pt x="3384" y="9187"/>
                      <a:pt x="3254" y="9759"/>
                    </a:cubicBezTo>
                    <a:cubicBezTo>
                      <a:pt x="3514" y="9759"/>
                      <a:pt x="3905" y="9759"/>
                      <a:pt x="4165" y="9863"/>
                    </a:cubicBezTo>
                    <a:cubicBezTo>
                      <a:pt x="4165" y="11945"/>
                      <a:pt x="2539" y="13871"/>
                      <a:pt x="196" y="14756"/>
                    </a:cubicBezTo>
                    <a:cubicBezTo>
                      <a:pt x="-194" y="15068"/>
                      <a:pt x="66" y="15745"/>
                      <a:pt x="392" y="16161"/>
                    </a:cubicBezTo>
                    <a:cubicBezTo>
                      <a:pt x="782" y="16630"/>
                      <a:pt x="1302" y="16838"/>
                      <a:pt x="1758" y="17254"/>
                    </a:cubicBezTo>
                    <a:cubicBezTo>
                      <a:pt x="2278" y="17931"/>
                      <a:pt x="2539" y="18659"/>
                      <a:pt x="2929" y="19336"/>
                    </a:cubicBezTo>
                    <a:cubicBezTo>
                      <a:pt x="3384" y="19961"/>
                      <a:pt x="4490" y="20637"/>
                      <a:pt x="5271" y="20221"/>
                    </a:cubicBezTo>
                    <a:cubicBezTo>
                      <a:pt x="5401" y="20533"/>
                      <a:pt x="5661" y="21002"/>
                      <a:pt x="5857" y="21314"/>
                    </a:cubicBezTo>
                    <a:cubicBezTo>
                      <a:pt x="7028" y="21418"/>
                      <a:pt x="8394" y="21002"/>
                      <a:pt x="8979" y="20117"/>
                    </a:cubicBezTo>
                    <a:cubicBezTo>
                      <a:pt x="9240" y="19805"/>
                      <a:pt x="9370" y="19440"/>
                      <a:pt x="9760" y="19128"/>
                    </a:cubicBezTo>
                    <a:cubicBezTo>
                      <a:pt x="10086" y="18920"/>
                      <a:pt x="10476" y="18816"/>
                      <a:pt x="10866" y="18711"/>
                    </a:cubicBezTo>
                    <a:cubicBezTo>
                      <a:pt x="13208" y="18139"/>
                      <a:pt x="15681" y="17618"/>
                      <a:pt x="18088" y="17931"/>
                    </a:cubicBezTo>
                    <a:cubicBezTo>
                      <a:pt x="18804" y="18035"/>
                      <a:pt x="19910" y="17827"/>
                      <a:pt x="19454" y="17254"/>
                    </a:cubicBezTo>
                    <a:cubicBezTo>
                      <a:pt x="17698" y="16630"/>
                      <a:pt x="17177" y="14756"/>
                      <a:pt x="17828" y="13351"/>
                    </a:cubicBezTo>
                    <a:cubicBezTo>
                      <a:pt x="18543" y="11945"/>
                      <a:pt x="20040" y="10852"/>
                      <a:pt x="21406" y="9863"/>
                    </a:cubicBezTo>
                    <a:cubicBezTo>
                      <a:pt x="20951" y="8874"/>
                      <a:pt x="19910" y="7990"/>
                      <a:pt x="18673" y="7573"/>
                    </a:cubicBezTo>
                    <a:cubicBezTo>
                      <a:pt x="18218" y="7469"/>
                      <a:pt x="17828" y="7365"/>
                      <a:pt x="17437" y="7105"/>
                    </a:cubicBezTo>
                    <a:cubicBezTo>
                      <a:pt x="16592" y="6584"/>
                      <a:pt x="16722" y="5491"/>
                      <a:pt x="17567" y="5023"/>
                    </a:cubicBezTo>
                    <a:cubicBezTo>
                      <a:pt x="15355" y="4711"/>
                      <a:pt x="15941" y="443"/>
                      <a:pt x="12623" y="26"/>
                    </a:cubicBezTo>
                    <a:cubicBezTo>
                      <a:pt x="10736" y="-182"/>
                      <a:pt x="10736" y="911"/>
                      <a:pt x="9500" y="1796"/>
                    </a:cubicBezTo>
                    <a:cubicBezTo>
                      <a:pt x="8719" y="2420"/>
                      <a:pt x="7028" y="2629"/>
                      <a:pt x="6117" y="3513"/>
                    </a:cubicBezTo>
                  </a:path>
                </a:pathLst>
              </a:custGeom>
              <a:solidFill>
                <a:srgbClr val="919191"/>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sp>
            <p:nvSpPr>
              <p:cNvPr id="126" name="Shape 3114">
                <a:extLst>
                  <a:ext uri="{FF2B5EF4-FFF2-40B4-BE49-F238E27FC236}">
                    <a16:creationId xmlns:a16="http://schemas.microsoft.com/office/drawing/2014/main" id="{77D3D3F8-1608-4BBF-9422-04B788AA7F0B}"/>
                  </a:ext>
                </a:extLst>
              </p:cNvPr>
              <p:cNvSpPr/>
              <p:nvPr/>
            </p:nvSpPr>
            <p:spPr>
              <a:xfrm>
                <a:off x="2287239" y="220267"/>
                <a:ext cx="324193" cy="275149"/>
              </a:xfrm>
              <a:custGeom>
                <a:avLst/>
                <a:gdLst/>
                <a:ahLst/>
                <a:cxnLst>
                  <a:cxn ang="0">
                    <a:pos x="wd2" y="hd2"/>
                  </a:cxn>
                  <a:cxn ang="5400000">
                    <a:pos x="wd2" y="hd2"/>
                  </a:cxn>
                  <a:cxn ang="10800000">
                    <a:pos x="wd2" y="hd2"/>
                  </a:cxn>
                  <a:cxn ang="16200000">
                    <a:pos x="wd2" y="hd2"/>
                  </a:cxn>
                </a:cxnLst>
                <a:rect l="0" t="0" r="r" b="b"/>
                <a:pathLst>
                  <a:path w="21436" h="21411" extrusionOk="0">
                    <a:moveTo>
                      <a:pt x="0" y="2433"/>
                    </a:moveTo>
                    <a:cubicBezTo>
                      <a:pt x="164" y="3347"/>
                      <a:pt x="246" y="4261"/>
                      <a:pt x="411" y="5271"/>
                    </a:cubicBezTo>
                    <a:cubicBezTo>
                      <a:pt x="944" y="5367"/>
                      <a:pt x="1478" y="5367"/>
                      <a:pt x="1971" y="5463"/>
                    </a:cubicBezTo>
                    <a:cubicBezTo>
                      <a:pt x="2053" y="5463"/>
                      <a:pt x="2217" y="5463"/>
                      <a:pt x="2341" y="5560"/>
                    </a:cubicBezTo>
                    <a:cubicBezTo>
                      <a:pt x="2751" y="5848"/>
                      <a:pt x="2217" y="6570"/>
                      <a:pt x="1725" y="6570"/>
                    </a:cubicBezTo>
                    <a:cubicBezTo>
                      <a:pt x="1273" y="6570"/>
                      <a:pt x="780" y="6281"/>
                      <a:pt x="329" y="6474"/>
                    </a:cubicBezTo>
                    <a:cubicBezTo>
                      <a:pt x="0" y="6762"/>
                      <a:pt x="329" y="7484"/>
                      <a:pt x="698" y="7676"/>
                    </a:cubicBezTo>
                    <a:cubicBezTo>
                      <a:pt x="1109" y="7869"/>
                      <a:pt x="1560" y="7773"/>
                      <a:pt x="1971" y="7869"/>
                    </a:cubicBezTo>
                    <a:cubicBezTo>
                      <a:pt x="2423" y="7965"/>
                      <a:pt x="2833" y="8494"/>
                      <a:pt x="2669" y="8975"/>
                    </a:cubicBezTo>
                    <a:cubicBezTo>
                      <a:pt x="2587" y="9312"/>
                      <a:pt x="2135" y="9504"/>
                      <a:pt x="1889" y="9504"/>
                    </a:cubicBezTo>
                    <a:cubicBezTo>
                      <a:pt x="1396" y="9601"/>
                      <a:pt x="862" y="9504"/>
                      <a:pt x="329" y="9312"/>
                    </a:cubicBezTo>
                    <a:cubicBezTo>
                      <a:pt x="164" y="9889"/>
                      <a:pt x="452" y="10611"/>
                      <a:pt x="862" y="10899"/>
                    </a:cubicBezTo>
                    <a:cubicBezTo>
                      <a:pt x="1314" y="11188"/>
                      <a:pt x="1807" y="11429"/>
                      <a:pt x="2341" y="11621"/>
                    </a:cubicBezTo>
                    <a:cubicBezTo>
                      <a:pt x="3080" y="11814"/>
                      <a:pt x="3860" y="12006"/>
                      <a:pt x="4558" y="12343"/>
                    </a:cubicBezTo>
                    <a:cubicBezTo>
                      <a:pt x="5010" y="11621"/>
                      <a:pt x="5585" y="10996"/>
                      <a:pt x="6201" y="10611"/>
                    </a:cubicBezTo>
                    <a:cubicBezTo>
                      <a:pt x="6899" y="10899"/>
                      <a:pt x="7227" y="11814"/>
                      <a:pt x="7310" y="12631"/>
                    </a:cubicBezTo>
                    <a:cubicBezTo>
                      <a:pt x="7392" y="13449"/>
                      <a:pt x="7392" y="14315"/>
                      <a:pt x="7761" y="15037"/>
                    </a:cubicBezTo>
                    <a:cubicBezTo>
                      <a:pt x="8008" y="15854"/>
                      <a:pt x="8788" y="16480"/>
                      <a:pt x="9486" y="16143"/>
                    </a:cubicBezTo>
                    <a:cubicBezTo>
                      <a:pt x="9486" y="16769"/>
                      <a:pt x="9486" y="17490"/>
                      <a:pt x="9732" y="17971"/>
                    </a:cubicBezTo>
                    <a:cubicBezTo>
                      <a:pt x="9979" y="18452"/>
                      <a:pt x="10595" y="18885"/>
                      <a:pt x="11129" y="18693"/>
                    </a:cubicBezTo>
                    <a:cubicBezTo>
                      <a:pt x="11457" y="18452"/>
                      <a:pt x="11621" y="18067"/>
                      <a:pt x="11991" y="17971"/>
                    </a:cubicBezTo>
                    <a:cubicBezTo>
                      <a:pt x="13264" y="17346"/>
                      <a:pt x="13962" y="20810"/>
                      <a:pt x="15235" y="20280"/>
                    </a:cubicBezTo>
                    <a:cubicBezTo>
                      <a:pt x="15071" y="20713"/>
                      <a:pt x="15317" y="21194"/>
                      <a:pt x="15687" y="21291"/>
                    </a:cubicBezTo>
                    <a:cubicBezTo>
                      <a:pt x="16015" y="21483"/>
                      <a:pt x="16467" y="21387"/>
                      <a:pt x="16795" y="21387"/>
                    </a:cubicBezTo>
                    <a:cubicBezTo>
                      <a:pt x="17576" y="21291"/>
                      <a:pt x="18438" y="21194"/>
                      <a:pt x="19218" y="21098"/>
                    </a:cubicBezTo>
                    <a:cubicBezTo>
                      <a:pt x="19629" y="21002"/>
                      <a:pt x="20081" y="21002"/>
                      <a:pt x="20327" y="20713"/>
                    </a:cubicBezTo>
                    <a:cubicBezTo>
                      <a:pt x="21107" y="19895"/>
                      <a:pt x="20327" y="18067"/>
                      <a:pt x="21025" y="17153"/>
                    </a:cubicBezTo>
                    <a:cubicBezTo>
                      <a:pt x="20409" y="16961"/>
                      <a:pt x="20081" y="15951"/>
                      <a:pt x="20409" y="15325"/>
                    </a:cubicBezTo>
                    <a:cubicBezTo>
                      <a:pt x="20491" y="15133"/>
                      <a:pt x="20656" y="14940"/>
                      <a:pt x="20656" y="14748"/>
                    </a:cubicBezTo>
                    <a:cubicBezTo>
                      <a:pt x="20656" y="14459"/>
                      <a:pt x="20573" y="14219"/>
                      <a:pt x="20491" y="13930"/>
                    </a:cubicBezTo>
                    <a:cubicBezTo>
                      <a:pt x="20327" y="13449"/>
                      <a:pt x="20327" y="12728"/>
                      <a:pt x="20573" y="12198"/>
                    </a:cubicBezTo>
                    <a:cubicBezTo>
                      <a:pt x="20779" y="12535"/>
                      <a:pt x="21025" y="12631"/>
                      <a:pt x="21271" y="12728"/>
                    </a:cubicBezTo>
                    <a:cubicBezTo>
                      <a:pt x="21600" y="12343"/>
                      <a:pt x="21395" y="11717"/>
                      <a:pt x="21025" y="11332"/>
                    </a:cubicBezTo>
                    <a:cubicBezTo>
                      <a:pt x="20697" y="10899"/>
                      <a:pt x="20245" y="10515"/>
                      <a:pt x="20327" y="9985"/>
                    </a:cubicBezTo>
                    <a:cubicBezTo>
                      <a:pt x="20327" y="9697"/>
                      <a:pt x="20491" y="9408"/>
                      <a:pt x="20656" y="9071"/>
                    </a:cubicBezTo>
                    <a:cubicBezTo>
                      <a:pt x="21354" y="7773"/>
                      <a:pt x="21436" y="6185"/>
                      <a:pt x="21436" y="4646"/>
                    </a:cubicBezTo>
                    <a:cubicBezTo>
                      <a:pt x="21436" y="4453"/>
                      <a:pt x="21436" y="4357"/>
                      <a:pt x="21436" y="4165"/>
                    </a:cubicBezTo>
                    <a:cubicBezTo>
                      <a:pt x="21354" y="3732"/>
                      <a:pt x="20943" y="3539"/>
                      <a:pt x="20656" y="3250"/>
                    </a:cubicBezTo>
                    <a:cubicBezTo>
                      <a:pt x="20245" y="2818"/>
                      <a:pt x="19998" y="2144"/>
                      <a:pt x="19547" y="1615"/>
                    </a:cubicBezTo>
                    <a:cubicBezTo>
                      <a:pt x="19218" y="1134"/>
                      <a:pt x="18684" y="605"/>
                      <a:pt x="18068" y="701"/>
                    </a:cubicBezTo>
                    <a:cubicBezTo>
                      <a:pt x="17494" y="797"/>
                      <a:pt x="17124" y="1807"/>
                      <a:pt x="17576" y="2240"/>
                    </a:cubicBezTo>
                    <a:cubicBezTo>
                      <a:pt x="17411" y="2625"/>
                      <a:pt x="16878" y="2529"/>
                      <a:pt x="16631" y="2336"/>
                    </a:cubicBezTo>
                    <a:cubicBezTo>
                      <a:pt x="16385" y="2144"/>
                      <a:pt x="16262" y="1615"/>
                      <a:pt x="16097" y="1230"/>
                    </a:cubicBezTo>
                    <a:cubicBezTo>
                      <a:pt x="15605" y="316"/>
                      <a:pt x="14537" y="-117"/>
                      <a:pt x="13592" y="27"/>
                    </a:cubicBezTo>
                    <a:cubicBezTo>
                      <a:pt x="12648" y="124"/>
                      <a:pt x="11703" y="508"/>
                      <a:pt x="10759" y="701"/>
                    </a:cubicBezTo>
                    <a:cubicBezTo>
                      <a:pt x="9979" y="893"/>
                      <a:pt x="9116" y="893"/>
                      <a:pt x="8541" y="1615"/>
                    </a:cubicBezTo>
                    <a:cubicBezTo>
                      <a:pt x="8008" y="2240"/>
                      <a:pt x="7761" y="3347"/>
                      <a:pt x="7063" y="3732"/>
                    </a:cubicBezTo>
                    <a:cubicBezTo>
                      <a:pt x="6037" y="4357"/>
                      <a:pt x="4805" y="3058"/>
                      <a:pt x="3696" y="3058"/>
                    </a:cubicBezTo>
                    <a:cubicBezTo>
                      <a:pt x="3696" y="2914"/>
                      <a:pt x="3696" y="2818"/>
                      <a:pt x="3696" y="2721"/>
                    </a:cubicBezTo>
                    <a:cubicBezTo>
                      <a:pt x="3532" y="2336"/>
                      <a:pt x="0" y="2336"/>
                      <a:pt x="0" y="2433"/>
                    </a:cubicBezTo>
                  </a:path>
                </a:pathLst>
              </a:custGeom>
              <a:solidFill>
                <a:srgbClr val="919191"/>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sp>
            <p:nvSpPr>
              <p:cNvPr id="127" name="Shape 3115">
                <a:extLst>
                  <a:ext uri="{FF2B5EF4-FFF2-40B4-BE49-F238E27FC236}">
                    <a16:creationId xmlns:a16="http://schemas.microsoft.com/office/drawing/2014/main" id="{959D4229-1A7E-4BB0-BCCE-A8055DD51243}"/>
                  </a:ext>
                </a:extLst>
              </p:cNvPr>
              <p:cNvSpPr/>
              <p:nvPr/>
            </p:nvSpPr>
            <p:spPr>
              <a:xfrm>
                <a:off x="2581802" y="361791"/>
                <a:ext cx="214847" cy="275781"/>
              </a:xfrm>
              <a:custGeom>
                <a:avLst/>
                <a:gdLst/>
                <a:ahLst/>
                <a:cxnLst>
                  <a:cxn ang="0">
                    <a:pos x="wd2" y="hd2"/>
                  </a:cxn>
                  <a:cxn ang="5400000">
                    <a:pos x="wd2" y="hd2"/>
                  </a:cxn>
                  <a:cxn ang="10800000">
                    <a:pos x="wd2" y="hd2"/>
                  </a:cxn>
                  <a:cxn ang="16200000">
                    <a:pos x="wd2" y="hd2"/>
                  </a:cxn>
                </a:cxnLst>
                <a:rect l="0" t="0" r="r" b="b"/>
                <a:pathLst>
                  <a:path w="21600" h="21251" extrusionOk="0">
                    <a:moveTo>
                      <a:pt x="4370" y="9164"/>
                    </a:moveTo>
                    <a:cubicBezTo>
                      <a:pt x="3558" y="9686"/>
                      <a:pt x="3184" y="10588"/>
                      <a:pt x="3309" y="11348"/>
                    </a:cubicBezTo>
                    <a:cubicBezTo>
                      <a:pt x="3309" y="11680"/>
                      <a:pt x="3434" y="11965"/>
                      <a:pt x="3309" y="12250"/>
                    </a:cubicBezTo>
                    <a:cubicBezTo>
                      <a:pt x="3184" y="12582"/>
                      <a:pt x="2747" y="12677"/>
                      <a:pt x="2372" y="12867"/>
                    </a:cubicBezTo>
                    <a:cubicBezTo>
                      <a:pt x="2123" y="13057"/>
                      <a:pt x="1998" y="13484"/>
                      <a:pt x="2372" y="13579"/>
                    </a:cubicBezTo>
                    <a:cubicBezTo>
                      <a:pt x="1623" y="15763"/>
                      <a:pt x="812" y="18042"/>
                      <a:pt x="0" y="20225"/>
                    </a:cubicBezTo>
                    <a:cubicBezTo>
                      <a:pt x="687" y="21317"/>
                      <a:pt x="2747" y="21507"/>
                      <a:pt x="4058" y="20937"/>
                    </a:cubicBezTo>
                    <a:cubicBezTo>
                      <a:pt x="4620" y="20747"/>
                      <a:pt x="4994" y="20415"/>
                      <a:pt x="5119" y="20035"/>
                    </a:cubicBezTo>
                    <a:cubicBezTo>
                      <a:pt x="5681" y="19228"/>
                      <a:pt x="5119" y="18136"/>
                      <a:pt x="4058" y="17757"/>
                    </a:cubicBezTo>
                    <a:cubicBezTo>
                      <a:pt x="4495" y="17045"/>
                      <a:pt x="6055" y="17757"/>
                      <a:pt x="6680" y="17140"/>
                    </a:cubicBezTo>
                    <a:cubicBezTo>
                      <a:pt x="6992" y="16950"/>
                      <a:pt x="6992" y="16570"/>
                      <a:pt x="7117" y="16332"/>
                    </a:cubicBezTo>
                    <a:cubicBezTo>
                      <a:pt x="7366" y="16048"/>
                      <a:pt x="7741" y="15953"/>
                      <a:pt x="8116" y="15763"/>
                    </a:cubicBezTo>
                    <a:cubicBezTo>
                      <a:pt x="9177" y="15431"/>
                      <a:pt x="10488" y="15051"/>
                      <a:pt x="11424" y="15668"/>
                    </a:cubicBezTo>
                    <a:cubicBezTo>
                      <a:pt x="12361" y="16143"/>
                      <a:pt x="12486" y="17234"/>
                      <a:pt x="13484" y="17424"/>
                    </a:cubicBezTo>
                    <a:cubicBezTo>
                      <a:pt x="14421" y="17234"/>
                      <a:pt x="15108" y="16760"/>
                      <a:pt x="15607" y="16143"/>
                    </a:cubicBezTo>
                    <a:cubicBezTo>
                      <a:pt x="15857" y="15953"/>
                      <a:pt x="15982" y="15668"/>
                      <a:pt x="16231" y="15431"/>
                    </a:cubicBezTo>
                    <a:cubicBezTo>
                      <a:pt x="16918" y="15146"/>
                      <a:pt x="17729" y="15336"/>
                      <a:pt x="18354" y="15336"/>
                    </a:cubicBezTo>
                    <a:cubicBezTo>
                      <a:pt x="20164" y="15336"/>
                      <a:pt x="21475" y="13342"/>
                      <a:pt x="20476" y="12250"/>
                    </a:cubicBezTo>
                    <a:cubicBezTo>
                      <a:pt x="20351" y="12060"/>
                      <a:pt x="20039" y="11965"/>
                      <a:pt x="20039" y="11680"/>
                    </a:cubicBezTo>
                    <a:cubicBezTo>
                      <a:pt x="19790" y="11063"/>
                      <a:pt x="20851" y="10588"/>
                      <a:pt x="21600" y="10398"/>
                    </a:cubicBezTo>
                    <a:cubicBezTo>
                      <a:pt x="20601" y="10066"/>
                      <a:pt x="20039" y="9069"/>
                      <a:pt x="20476" y="8262"/>
                    </a:cubicBezTo>
                    <a:cubicBezTo>
                      <a:pt x="19040" y="7787"/>
                      <a:pt x="17292" y="7075"/>
                      <a:pt x="16918" y="5794"/>
                    </a:cubicBezTo>
                    <a:cubicBezTo>
                      <a:pt x="16793" y="5509"/>
                      <a:pt x="16793" y="5082"/>
                      <a:pt x="16418" y="4987"/>
                    </a:cubicBezTo>
                    <a:cubicBezTo>
                      <a:pt x="16106" y="4892"/>
                      <a:pt x="15732" y="4987"/>
                      <a:pt x="15357" y="4987"/>
                    </a:cubicBezTo>
                    <a:cubicBezTo>
                      <a:pt x="14546" y="4987"/>
                      <a:pt x="13797" y="4512"/>
                      <a:pt x="13672" y="3895"/>
                    </a:cubicBezTo>
                    <a:cubicBezTo>
                      <a:pt x="13484" y="3325"/>
                      <a:pt x="13672" y="2613"/>
                      <a:pt x="13921" y="1996"/>
                    </a:cubicBezTo>
                    <a:cubicBezTo>
                      <a:pt x="12610" y="1426"/>
                      <a:pt x="11299" y="809"/>
                      <a:pt x="9988" y="239"/>
                    </a:cubicBezTo>
                    <a:cubicBezTo>
                      <a:pt x="9739" y="97"/>
                      <a:pt x="9427" y="2"/>
                      <a:pt x="9177" y="2"/>
                    </a:cubicBezTo>
                    <a:cubicBezTo>
                      <a:pt x="7616" y="-93"/>
                      <a:pt x="6805" y="2803"/>
                      <a:pt x="6430" y="3610"/>
                    </a:cubicBezTo>
                    <a:cubicBezTo>
                      <a:pt x="5931" y="4512"/>
                      <a:pt x="5494" y="5509"/>
                      <a:pt x="5119" y="6506"/>
                    </a:cubicBezTo>
                    <a:cubicBezTo>
                      <a:pt x="5119" y="6980"/>
                      <a:pt x="4869" y="8784"/>
                      <a:pt x="4370" y="9164"/>
                    </a:cubicBezTo>
                  </a:path>
                </a:pathLst>
              </a:custGeom>
              <a:solidFill>
                <a:srgbClr val="919191"/>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sp>
            <p:nvSpPr>
              <p:cNvPr id="128" name="Shape 3116">
                <a:extLst>
                  <a:ext uri="{FF2B5EF4-FFF2-40B4-BE49-F238E27FC236}">
                    <a16:creationId xmlns:a16="http://schemas.microsoft.com/office/drawing/2014/main" id="{14955B19-A78C-43F8-BD5D-C080E5D1E8D7}"/>
                  </a:ext>
                </a:extLst>
              </p:cNvPr>
              <p:cNvSpPr/>
              <p:nvPr/>
            </p:nvSpPr>
            <p:spPr>
              <a:xfrm>
                <a:off x="3730739" y="5201162"/>
                <a:ext cx="366896" cy="310932"/>
              </a:xfrm>
              <a:custGeom>
                <a:avLst/>
                <a:gdLst/>
                <a:ahLst/>
                <a:cxnLst>
                  <a:cxn ang="0">
                    <a:pos x="wd2" y="hd2"/>
                  </a:cxn>
                  <a:cxn ang="5400000">
                    <a:pos x="wd2" y="hd2"/>
                  </a:cxn>
                  <a:cxn ang="10800000">
                    <a:pos x="wd2" y="hd2"/>
                  </a:cxn>
                  <a:cxn ang="16200000">
                    <a:pos x="wd2" y="hd2"/>
                  </a:cxn>
                </a:cxnLst>
                <a:rect l="0" t="0" r="r" b="b"/>
                <a:pathLst>
                  <a:path w="21560" h="21455" extrusionOk="0">
                    <a:moveTo>
                      <a:pt x="21341" y="6913"/>
                    </a:moveTo>
                    <a:cubicBezTo>
                      <a:pt x="21341" y="6446"/>
                      <a:pt x="21414" y="6020"/>
                      <a:pt x="21414" y="5553"/>
                    </a:cubicBezTo>
                    <a:cubicBezTo>
                      <a:pt x="20285" y="5127"/>
                      <a:pt x="19047" y="4830"/>
                      <a:pt x="17845" y="4745"/>
                    </a:cubicBezTo>
                    <a:cubicBezTo>
                      <a:pt x="17517" y="4745"/>
                      <a:pt x="17153" y="4745"/>
                      <a:pt x="16898" y="4575"/>
                    </a:cubicBezTo>
                    <a:cubicBezTo>
                      <a:pt x="16679" y="4490"/>
                      <a:pt x="16533" y="4235"/>
                      <a:pt x="16388" y="4022"/>
                    </a:cubicBezTo>
                    <a:cubicBezTo>
                      <a:pt x="15550" y="3129"/>
                      <a:pt x="14457" y="2534"/>
                      <a:pt x="13328" y="2236"/>
                    </a:cubicBezTo>
                    <a:cubicBezTo>
                      <a:pt x="12563" y="2066"/>
                      <a:pt x="11470" y="2364"/>
                      <a:pt x="11397" y="3257"/>
                    </a:cubicBezTo>
                    <a:cubicBezTo>
                      <a:pt x="11397" y="3427"/>
                      <a:pt x="11397" y="3682"/>
                      <a:pt x="11397" y="3852"/>
                    </a:cubicBezTo>
                    <a:cubicBezTo>
                      <a:pt x="11179" y="4830"/>
                      <a:pt x="9722" y="4235"/>
                      <a:pt x="9212" y="5042"/>
                    </a:cubicBezTo>
                    <a:cubicBezTo>
                      <a:pt x="8738" y="5638"/>
                      <a:pt x="9030" y="6998"/>
                      <a:pt x="8338" y="7168"/>
                    </a:cubicBezTo>
                    <a:cubicBezTo>
                      <a:pt x="8192" y="7168"/>
                      <a:pt x="8046" y="7168"/>
                      <a:pt x="7901" y="7083"/>
                    </a:cubicBezTo>
                    <a:cubicBezTo>
                      <a:pt x="7500" y="6913"/>
                      <a:pt x="7063" y="6786"/>
                      <a:pt x="6844" y="6446"/>
                    </a:cubicBezTo>
                    <a:cubicBezTo>
                      <a:pt x="6516" y="6105"/>
                      <a:pt x="6444" y="5468"/>
                      <a:pt x="6844" y="5127"/>
                    </a:cubicBezTo>
                    <a:cubicBezTo>
                      <a:pt x="6444" y="5042"/>
                      <a:pt x="5970" y="4830"/>
                      <a:pt x="5679" y="4490"/>
                    </a:cubicBezTo>
                    <a:cubicBezTo>
                      <a:pt x="5752" y="3852"/>
                      <a:pt x="5897" y="3257"/>
                      <a:pt x="6225" y="2789"/>
                    </a:cubicBezTo>
                    <a:cubicBezTo>
                      <a:pt x="5824" y="2704"/>
                      <a:pt x="6152" y="2066"/>
                      <a:pt x="6371" y="1811"/>
                    </a:cubicBezTo>
                    <a:cubicBezTo>
                      <a:pt x="4768" y="578"/>
                      <a:pt x="2692" y="-145"/>
                      <a:pt x="798" y="25"/>
                    </a:cubicBezTo>
                    <a:cubicBezTo>
                      <a:pt x="397" y="280"/>
                      <a:pt x="179" y="833"/>
                      <a:pt x="33" y="1258"/>
                    </a:cubicBezTo>
                    <a:cubicBezTo>
                      <a:pt x="33" y="1471"/>
                      <a:pt x="-40" y="1556"/>
                      <a:pt x="33" y="1726"/>
                    </a:cubicBezTo>
                    <a:cubicBezTo>
                      <a:pt x="251" y="2236"/>
                      <a:pt x="1235" y="1811"/>
                      <a:pt x="1490" y="2364"/>
                    </a:cubicBezTo>
                    <a:cubicBezTo>
                      <a:pt x="1563" y="2534"/>
                      <a:pt x="1490" y="2789"/>
                      <a:pt x="1490" y="2959"/>
                    </a:cubicBezTo>
                    <a:cubicBezTo>
                      <a:pt x="1417" y="3512"/>
                      <a:pt x="1781" y="4022"/>
                      <a:pt x="2255" y="4235"/>
                    </a:cubicBezTo>
                    <a:cubicBezTo>
                      <a:pt x="2692" y="4405"/>
                      <a:pt x="3165" y="4320"/>
                      <a:pt x="3602" y="4149"/>
                    </a:cubicBezTo>
                    <a:cubicBezTo>
                      <a:pt x="3785" y="4022"/>
                      <a:pt x="3930" y="4022"/>
                      <a:pt x="4076" y="4149"/>
                    </a:cubicBezTo>
                    <a:cubicBezTo>
                      <a:pt x="4149" y="4235"/>
                      <a:pt x="4149" y="4405"/>
                      <a:pt x="4076" y="4490"/>
                    </a:cubicBezTo>
                    <a:cubicBezTo>
                      <a:pt x="3857" y="5127"/>
                      <a:pt x="3165" y="5553"/>
                      <a:pt x="2546" y="5298"/>
                    </a:cubicBezTo>
                    <a:cubicBezTo>
                      <a:pt x="2400" y="5212"/>
                      <a:pt x="2255" y="5127"/>
                      <a:pt x="2073" y="5127"/>
                    </a:cubicBezTo>
                    <a:cubicBezTo>
                      <a:pt x="1927" y="5127"/>
                      <a:pt x="1708" y="5212"/>
                      <a:pt x="1708" y="5468"/>
                    </a:cubicBezTo>
                    <a:cubicBezTo>
                      <a:pt x="1708" y="5553"/>
                      <a:pt x="1708" y="5553"/>
                      <a:pt x="1781" y="5638"/>
                    </a:cubicBezTo>
                    <a:cubicBezTo>
                      <a:pt x="2073" y="6275"/>
                      <a:pt x="2473" y="6998"/>
                      <a:pt x="3093" y="7338"/>
                    </a:cubicBezTo>
                    <a:cubicBezTo>
                      <a:pt x="3311" y="7424"/>
                      <a:pt x="3602" y="7509"/>
                      <a:pt x="3857" y="7594"/>
                    </a:cubicBezTo>
                    <a:cubicBezTo>
                      <a:pt x="4768" y="7806"/>
                      <a:pt x="5679" y="8061"/>
                      <a:pt x="6589" y="8401"/>
                    </a:cubicBezTo>
                    <a:cubicBezTo>
                      <a:pt x="7755" y="8869"/>
                      <a:pt x="8884" y="9294"/>
                      <a:pt x="10050" y="9847"/>
                    </a:cubicBezTo>
                    <a:cubicBezTo>
                      <a:pt x="10560" y="10102"/>
                      <a:pt x="11106" y="10357"/>
                      <a:pt x="11652" y="10570"/>
                    </a:cubicBezTo>
                    <a:cubicBezTo>
                      <a:pt x="13182" y="11250"/>
                      <a:pt x="14785" y="12228"/>
                      <a:pt x="15222" y="14099"/>
                    </a:cubicBezTo>
                    <a:cubicBezTo>
                      <a:pt x="15368" y="14907"/>
                      <a:pt x="15295" y="15800"/>
                      <a:pt x="14712" y="16268"/>
                    </a:cubicBezTo>
                    <a:cubicBezTo>
                      <a:pt x="14530" y="16438"/>
                      <a:pt x="14311" y="16438"/>
                      <a:pt x="14166" y="16608"/>
                    </a:cubicBezTo>
                    <a:cubicBezTo>
                      <a:pt x="13692" y="16990"/>
                      <a:pt x="13401" y="17671"/>
                      <a:pt x="13474" y="18309"/>
                    </a:cubicBezTo>
                    <a:cubicBezTo>
                      <a:pt x="13547" y="18946"/>
                      <a:pt x="14020" y="19542"/>
                      <a:pt x="14530" y="19669"/>
                    </a:cubicBezTo>
                    <a:cubicBezTo>
                      <a:pt x="14931" y="19754"/>
                      <a:pt x="15368" y="19669"/>
                      <a:pt x="15841" y="19542"/>
                    </a:cubicBezTo>
                    <a:cubicBezTo>
                      <a:pt x="16242" y="19372"/>
                      <a:pt x="16715" y="19244"/>
                      <a:pt x="17007" y="18861"/>
                    </a:cubicBezTo>
                    <a:cubicBezTo>
                      <a:pt x="17189" y="18691"/>
                      <a:pt x="17225" y="18479"/>
                      <a:pt x="17371" y="18394"/>
                    </a:cubicBezTo>
                    <a:cubicBezTo>
                      <a:pt x="17735" y="18138"/>
                      <a:pt x="18209" y="18309"/>
                      <a:pt x="18500" y="18564"/>
                    </a:cubicBezTo>
                    <a:cubicBezTo>
                      <a:pt x="19192" y="19031"/>
                      <a:pt x="19739" y="19754"/>
                      <a:pt x="20139" y="20647"/>
                    </a:cubicBezTo>
                    <a:cubicBezTo>
                      <a:pt x="20212" y="20817"/>
                      <a:pt x="20285" y="21072"/>
                      <a:pt x="20431" y="21157"/>
                    </a:cubicBezTo>
                    <a:cubicBezTo>
                      <a:pt x="20577" y="21242"/>
                      <a:pt x="20722" y="21327"/>
                      <a:pt x="20977" y="21327"/>
                    </a:cubicBezTo>
                    <a:cubicBezTo>
                      <a:pt x="21196" y="21327"/>
                      <a:pt x="21414" y="21455"/>
                      <a:pt x="21560" y="21455"/>
                    </a:cubicBezTo>
                    <a:cubicBezTo>
                      <a:pt x="21196" y="16608"/>
                      <a:pt x="21196" y="11718"/>
                      <a:pt x="21341" y="6913"/>
                    </a:cubicBezTo>
                  </a:path>
                </a:pathLst>
              </a:custGeom>
              <a:solidFill>
                <a:srgbClr val="919191"/>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sp>
            <p:nvSpPr>
              <p:cNvPr id="129" name="Shape 3117">
                <a:extLst>
                  <a:ext uri="{FF2B5EF4-FFF2-40B4-BE49-F238E27FC236}">
                    <a16:creationId xmlns:a16="http://schemas.microsoft.com/office/drawing/2014/main" id="{6FA43E5C-AD47-489D-88C8-AE11D8EAEF51}"/>
                  </a:ext>
                </a:extLst>
              </p:cNvPr>
              <p:cNvSpPr/>
              <p:nvPr/>
            </p:nvSpPr>
            <p:spPr>
              <a:xfrm>
                <a:off x="0" y="666061"/>
                <a:ext cx="5807113" cy="4518738"/>
              </a:xfrm>
              <a:custGeom>
                <a:avLst/>
                <a:gdLst/>
                <a:ahLst/>
                <a:cxnLst>
                  <a:cxn ang="0">
                    <a:pos x="wd2" y="hd2"/>
                  </a:cxn>
                  <a:cxn ang="5400000">
                    <a:pos x="wd2" y="hd2"/>
                  </a:cxn>
                  <a:cxn ang="10800000">
                    <a:pos x="wd2" y="hd2"/>
                  </a:cxn>
                  <a:cxn ang="16200000">
                    <a:pos x="wd2" y="hd2"/>
                  </a:cxn>
                </a:cxnLst>
                <a:rect l="0" t="0" r="r" b="b"/>
                <a:pathLst>
                  <a:path w="21594" h="21600" extrusionOk="0">
                    <a:moveTo>
                      <a:pt x="21591" y="6525"/>
                    </a:moveTo>
                    <a:cubicBezTo>
                      <a:pt x="21573" y="6489"/>
                      <a:pt x="21543" y="6463"/>
                      <a:pt x="21511" y="6457"/>
                    </a:cubicBezTo>
                    <a:cubicBezTo>
                      <a:pt x="21499" y="6457"/>
                      <a:pt x="21495" y="6451"/>
                      <a:pt x="21486" y="6451"/>
                    </a:cubicBezTo>
                    <a:cubicBezTo>
                      <a:pt x="21451" y="6427"/>
                      <a:pt x="21481" y="6345"/>
                      <a:pt x="21446" y="6321"/>
                    </a:cubicBezTo>
                    <a:cubicBezTo>
                      <a:pt x="21437" y="6315"/>
                      <a:pt x="21433" y="6315"/>
                      <a:pt x="21423" y="6309"/>
                    </a:cubicBezTo>
                    <a:cubicBezTo>
                      <a:pt x="21403" y="6303"/>
                      <a:pt x="21389" y="6283"/>
                      <a:pt x="21384" y="6265"/>
                    </a:cubicBezTo>
                    <a:cubicBezTo>
                      <a:pt x="21380" y="6247"/>
                      <a:pt x="21380" y="6235"/>
                      <a:pt x="21375" y="6215"/>
                    </a:cubicBezTo>
                    <a:cubicBezTo>
                      <a:pt x="21371" y="6191"/>
                      <a:pt x="21354" y="6179"/>
                      <a:pt x="21341" y="6158"/>
                    </a:cubicBezTo>
                    <a:cubicBezTo>
                      <a:pt x="21322" y="6135"/>
                      <a:pt x="21292" y="6117"/>
                      <a:pt x="21279" y="6135"/>
                    </a:cubicBezTo>
                    <a:cubicBezTo>
                      <a:pt x="21269" y="6147"/>
                      <a:pt x="21269" y="6173"/>
                      <a:pt x="21265" y="6185"/>
                    </a:cubicBezTo>
                    <a:cubicBezTo>
                      <a:pt x="21253" y="6215"/>
                      <a:pt x="21216" y="6226"/>
                      <a:pt x="21191" y="6209"/>
                    </a:cubicBezTo>
                    <a:cubicBezTo>
                      <a:pt x="21168" y="6191"/>
                      <a:pt x="21157" y="6152"/>
                      <a:pt x="21157" y="6117"/>
                    </a:cubicBezTo>
                    <a:cubicBezTo>
                      <a:pt x="21120" y="6135"/>
                      <a:pt x="21072" y="6084"/>
                      <a:pt x="21032" y="6102"/>
                    </a:cubicBezTo>
                    <a:cubicBezTo>
                      <a:pt x="21014" y="6111"/>
                      <a:pt x="21003" y="6135"/>
                      <a:pt x="21003" y="6158"/>
                    </a:cubicBezTo>
                    <a:cubicBezTo>
                      <a:pt x="21019" y="6185"/>
                      <a:pt x="21032" y="6215"/>
                      <a:pt x="21037" y="6247"/>
                    </a:cubicBezTo>
                    <a:lnTo>
                      <a:pt x="21037" y="6265"/>
                    </a:lnTo>
                    <a:cubicBezTo>
                      <a:pt x="21037" y="6271"/>
                      <a:pt x="21028" y="6277"/>
                      <a:pt x="21028" y="6283"/>
                    </a:cubicBezTo>
                    <a:cubicBezTo>
                      <a:pt x="21014" y="6309"/>
                      <a:pt x="21055" y="6345"/>
                      <a:pt x="21037" y="6371"/>
                    </a:cubicBezTo>
                    <a:cubicBezTo>
                      <a:pt x="21032" y="6377"/>
                      <a:pt x="21028" y="6377"/>
                      <a:pt x="21023" y="6377"/>
                    </a:cubicBezTo>
                    <a:cubicBezTo>
                      <a:pt x="20993" y="6383"/>
                      <a:pt x="20959" y="6365"/>
                      <a:pt x="20945" y="6327"/>
                    </a:cubicBezTo>
                    <a:cubicBezTo>
                      <a:pt x="20940" y="6277"/>
                      <a:pt x="20984" y="6220"/>
                      <a:pt x="20966" y="6173"/>
                    </a:cubicBezTo>
                    <a:cubicBezTo>
                      <a:pt x="20954" y="6147"/>
                      <a:pt x="20936" y="6135"/>
                      <a:pt x="20927" y="6111"/>
                    </a:cubicBezTo>
                    <a:cubicBezTo>
                      <a:pt x="20906" y="6067"/>
                      <a:pt x="20927" y="6016"/>
                      <a:pt x="20917" y="5972"/>
                    </a:cubicBezTo>
                    <a:cubicBezTo>
                      <a:pt x="20911" y="5954"/>
                      <a:pt x="20901" y="5937"/>
                      <a:pt x="20892" y="5925"/>
                    </a:cubicBezTo>
                    <a:cubicBezTo>
                      <a:pt x="20878" y="5898"/>
                      <a:pt x="20853" y="5869"/>
                      <a:pt x="20830" y="5886"/>
                    </a:cubicBezTo>
                    <a:cubicBezTo>
                      <a:pt x="20835" y="5869"/>
                      <a:pt x="20825" y="5848"/>
                      <a:pt x="20816" y="5836"/>
                    </a:cubicBezTo>
                    <a:cubicBezTo>
                      <a:pt x="20800" y="5824"/>
                      <a:pt x="20786" y="5818"/>
                      <a:pt x="20773" y="5812"/>
                    </a:cubicBezTo>
                    <a:cubicBezTo>
                      <a:pt x="20747" y="5795"/>
                      <a:pt x="20729" y="5762"/>
                      <a:pt x="20724" y="5724"/>
                    </a:cubicBezTo>
                    <a:cubicBezTo>
                      <a:pt x="20681" y="5700"/>
                      <a:pt x="20641" y="5644"/>
                      <a:pt x="20618" y="5588"/>
                    </a:cubicBezTo>
                    <a:cubicBezTo>
                      <a:pt x="20602" y="5558"/>
                      <a:pt x="20584" y="5514"/>
                      <a:pt x="20554" y="5520"/>
                    </a:cubicBezTo>
                    <a:cubicBezTo>
                      <a:pt x="20545" y="5520"/>
                      <a:pt x="20536" y="5526"/>
                      <a:pt x="20526" y="5526"/>
                    </a:cubicBezTo>
                    <a:cubicBezTo>
                      <a:pt x="20510" y="5526"/>
                      <a:pt x="20497" y="5508"/>
                      <a:pt x="20487" y="5496"/>
                    </a:cubicBezTo>
                    <a:cubicBezTo>
                      <a:pt x="20453" y="5446"/>
                      <a:pt x="20409" y="5396"/>
                      <a:pt x="20365" y="5360"/>
                    </a:cubicBezTo>
                    <a:cubicBezTo>
                      <a:pt x="20342" y="5333"/>
                      <a:pt x="20317" y="5304"/>
                      <a:pt x="20290" y="5277"/>
                    </a:cubicBezTo>
                    <a:cubicBezTo>
                      <a:pt x="20241" y="5230"/>
                      <a:pt x="20193" y="5180"/>
                      <a:pt x="20149" y="5129"/>
                    </a:cubicBezTo>
                    <a:cubicBezTo>
                      <a:pt x="20145" y="5129"/>
                      <a:pt x="20145" y="5124"/>
                      <a:pt x="20140" y="5124"/>
                    </a:cubicBezTo>
                    <a:cubicBezTo>
                      <a:pt x="20131" y="5124"/>
                      <a:pt x="20126" y="5129"/>
                      <a:pt x="20115" y="5129"/>
                    </a:cubicBezTo>
                    <a:cubicBezTo>
                      <a:pt x="20087" y="5147"/>
                      <a:pt x="20053" y="5124"/>
                      <a:pt x="20025" y="5100"/>
                    </a:cubicBezTo>
                    <a:cubicBezTo>
                      <a:pt x="20000" y="5073"/>
                      <a:pt x="19977" y="5038"/>
                      <a:pt x="19951" y="5005"/>
                    </a:cubicBezTo>
                    <a:cubicBezTo>
                      <a:pt x="19942" y="4988"/>
                      <a:pt x="19917" y="4961"/>
                      <a:pt x="19903" y="4982"/>
                    </a:cubicBezTo>
                    <a:cubicBezTo>
                      <a:pt x="19899" y="4949"/>
                      <a:pt x="19859" y="4937"/>
                      <a:pt x="19850" y="4970"/>
                    </a:cubicBezTo>
                    <a:cubicBezTo>
                      <a:pt x="19855" y="4943"/>
                      <a:pt x="19836" y="4925"/>
                      <a:pt x="19816" y="4920"/>
                    </a:cubicBezTo>
                    <a:cubicBezTo>
                      <a:pt x="19797" y="4914"/>
                      <a:pt x="19779" y="4920"/>
                      <a:pt x="19763" y="4908"/>
                    </a:cubicBezTo>
                    <a:cubicBezTo>
                      <a:pt x="19754" y="4899"/>
                      <a:pt x="19744" y="4887"/>
                      <a:pt x="19735" y="4875"/>
                    </a:cubicBezTo>
                    <a:cubicBezTo>
                      <a:pt x="19724" y="4869"/>
                      <a:pt x="19705" y="4869"/>
                      <a:pt x="19705" y="4881"/>
                    </a:cubicBezTo>
                    <a:cubicBezTo>
                      <a:pt x="19701" y="4857"/>
                      <a:pt x="19675" y="4846"/>
                      <a:pt x="19657" y="4852"/>
                    </a:cubicBezTo>
                    <a:cubicBezTo>
                      <a:pt x="19639" y="4857"/>
                      <a:pt x="19618" y="4869"/>
                      <a:pt x="19600" y="4875"/>
                    </a:cubicBezTo>
                    <a:cubicBezTo>
                      <a:pt x="19581" y="4881"/>
                      <a:pt x="19556" y="4875"/>
                      <a:pt x="19547" y="4857"/>
                    </a:cubicBezTo>
                    <a:cubicBezTo>
                      <a:pt x="19508" y="4881"/>
                      <a:pt x="19468" y="4881"/>
                      <a:pt x="19429" y="4875"/>
                    </a:cubicBezTo>
                    <a:cubicBezTo>
                      <a:pt x="19406" y="4819"/>
                      <a:pt x="19324" y="4875"/>
                      <a:pt x="19296" y="4825"/>
                    </a:cubicBezTo>
                    <a:cubicBezTo>
                      <a:pt x="19291" y="4819"/>
                      <a:pt x="19287" y="4807"/>
                      <a:pt x="19280" y="4795"/>
                    </a:cubicBezTo>
                    <a:cubicBezTo>
                      <a:pt x="19261" y="4769"/>
                      <a:pt x="19227" y="4789"/>
                      <a:pt x="19199" y="4795"/>
                    </a:cubicBezTo>
                    <a:cubicBezTo>
                      <a:pt x="19160" y="4801"/>
                      <a:pt x="19133" y="4763"/>
                      <a:pt x="19098" y="4745"/>
                    </a:cubicBezTo>
                    <a:cubicBezTo>
                      <a:pt x="19066" y="4727"/>
                      <a:pt x="19015" y="4733"/>
                      <a:pt x="19002" y="4778"/>
                    </a:cubicBezTo>
                    <a:cubicBezTo>
                      <a:pt x="19015" y="4778"/>
                      <a:pt x="19011" y="4807"/>
                      <a:pt x="19006" y="4825"/>
                    </a:cubicBezTo>
                    <a:cubicBezTo>
                      <a:pt x="18997" y="4863"/>
                      <a:pt x="19006" y="4914"/>
                      <a:pt x="19034" y="4937"/>
                    </a:cubicBezTo>
                    <a:cubicBezTo>
                      <a:pt x="19029" y="4955"/>
                      <a:pt x="19020" y="4976"/>
                      <a:pt x="19020" y="4993"/>
                    </a:cubicBezTo>
                    <a:cubicBezTo>
                      <a:pt x="19020" y="5011"/>
                      <a:pt x="19025" y="5038"/>
                      <a:pt x="19034" y="5050"/>
                    </a:cubicBezTo>
                    <a:cubicBezTo>
                      <a:pt x="19041" y="5056"/>
                      <a:pt x="19050" y="5056"/>
                      <a:pt x="19050" y="5067"/>
                    </a:cubicBezTo>
                    <a:cubicBezTo>
                      <a:pt x="19054" y="5079"/>
                      <a:pt x="19045" y="5094"/>
                      <a:pt x="19041" y="5106"/>
                    </a:cubicBezTo>
                    <a:cubicBezTo>
                      <a:pt x="19041" y="5124"/>
                      <a:pt x="19054" y="5141"/>
                      <a:pt x="19059" y="5162"/>
                    </a:cubicBezTo>
                    <a:cubicBezTo>
                      <a:pt x="19064" y="5186"/>
                      <a:pt x="19054" y="5209"/>
                      <a:pt x="19045" y="5236"/>
                    </a:cubicBezTo>
                    <a:cubicBezTo>
                      <a:pt x="19041" y="5242"/>
                      <a:pt x="19041" y="5254"/>
                      <a:pt x="19034" y="5260"/>
                    </a:cubicBezTo>
                    <a:cubicBezTo>
                      <a:pt x="19020" y="5292"/>
                      <a:pt x="18992" y="5304"/>
                      <a:pt x="18962" y="5304"/>
                    </a:cubicBezTo>
                    <a:cubicBezTo>
                      <a:pt x="18967" y="5316"/>
                      <a:pt x="18967" y="5328"/>
                      <a:pt x="18967" y="5339"/>
                    </a:cubicBezTo>
                    <a:cubicBezTo>
                      <a:pt x="18967" y="5354"/>
                      <a:pt x="18962" y="5366"/>
                      <a:pt x="18953" y="5372"/>
                    </a:cubicBezTo>
                    <a:cubicBezTo>
                      <a:pt x="18949" y="5378"/>
                      <a:pt x="18937" y="5372"/>
                      <a:pt x="18928" y="5372"/>
                    </a:cubicBezTo>
                    <a:cubicBezTo>
                      <a:pt x="18905" y="5360"/>
                      <a:pt x="18875" y="5354"/>
                      <a:pt x="18852" y="5339"/>
                    </a:cubicBezTo>
                    <a:cubicBezTo>
                      <a:pt x="18843" y="5333"/>
                      <a:pt x="18827" y="5328"/>
                      <a:pt x="18822" y="5316"/>
                    </a:cubicBezTo>
                    <a:cubicBezTo>
                      <a:pt x="18818" y="5292"/>
                      <a:pt x="18836" y="5271"/>
                      <a:pt x="18836" y="5248"/>
                    </a:cubicBezTo>
                    <a:cubicBezTo>
                      <a:pt x="18836" y="5230"/>
                      <a:pt x="18822" y="5209"/>
                      <a:pt x="18808" y="5203"/>
                    </a:cubicBezTo>
                    <a:lnTo>
                      <a:pt x="18765" y="5186"/>
                    </a:lnTo>
                    <a:cubicBezTo>
                      <a:pt x="18730" y="5168"/>
                      <a:pt x="18716" y="5112"/>
                      <a:pt x="18730" y="5073"/>
                    </a:cubicBezTo>
                    <a:cubicBezTo>
                      <a:pt x="18712" y="5079"/>
                      <a:pt x="18698" y="5061"/>
                      <a:pt x="18686" y="5044"/>
                    </a:cubicBezTo>
                    <a:cubicBezTo>
                      <a:pt x="18677" y="5023"/>
                      <a:pt x="18677" y="4999"/>
                      <a:pt x="18682" y="4976"/>
                    </a:cubicBezTo>
                    <a:cubicBezTo>
                      <a:pt x="18707" y="4970"/>
                      <a:pt x="18730" y="4955"/>
                      <a:pt x="18751" y="4970"/>
                    </a:cubicBezTo>
                    <a:cubicBezTo>
                      <a:pt x="18774" y="4976"/>
                      <a:pt x="18788" y="5011"/>
                      <a:pt x="18774" y="5038"/>
                    </a:cubicBezTo>
                    <a:cubicBezTo>
                      <a:pt x="18778" y="5050"/>
                      <a:pt x="18788" y="5050"/>
                      <a:pt x="18799" y="5044"/>
                    </a:cubicBezTo>
                    <a:cubicBezTo>
                      <a:pt x="18808" y="5038"/>
                      <a:pt x="18813" y="5032"/>
                      <a:pt x="18818" y="5017"/>
                    </a:cubicBezTo>
                    <a:cubicBezTo>
                      <a:pt x="18831" y="4993"/>
                      <a:pt x="18847" y="4976"/>
                      <a:pt x="18857" y="4943"/>
                    </a:cubicBezTo>
                    <a:cubicBezTo>
                      <a:pt x="18847" y="4937"/>
                      <a:pt x="18843" y="4920"/>
                      <a:pt x="18847" y="4908"/>
                    </a:cubicBezTo>
                    <a:cubicBezTo>
                      <a:pt x="18852" y="4893"/>
                      <a:pt x="18861" y="4881"/>
                      <a:pt x="18861" y="4863"/>
                    </a:cubicBezTo>
                    <a:cubicBezTo>
                      <a:pt x="18870" y="4831"/>
                      <a:pt x="18852" y="4795"/>
                      <a:pt x="18827" y="4789"/>
                    </a:cubicBezTo>
                    <a:cubicBezTo>
                      <a:pt x="18818" y="4784"/>
                      <a:pt x="18808" y="4789"/>
                      <a:pt x="18799" y="4784"/>
                    </a:cubicBezTo>
                    <a:cubicBezTo>
                      <a:pt x="18788" y="4784"/>
                      <a:pt x="18778" y="4778"/>
                      <a:pt x="18769" y="4769"/>
                    </a:cubicBezTo>
                    <a:cubicBezTo>
                      <a:pt x="18739" y="4757"/>
                      <a:pt x="18707" y="4739"/>
                      <a:pt x="18677" y="4727"/>
                    </a:cubicBezTo>
                    <a:cubicBezTo>
                      <a:pt x="18668" y="4721"/>
                      <a:pt x="18661" y="4721"/>
                      <a:pt x="18650" y="4721"/>
                    </a:cubicBezTo>
                    <a:cubicBezTo>
                      <a:pt x="18640" y="4721"/>
                      <a:pt x="18629" y="4727"/>
                      <a:pt x="18624" y="4739"/>
                    </a:cubicBezTo>
                    <a:cubicBezTo>
                      <a:pt x="18620" y="4751"/>
                      <a:pt x="18624" y="4763"/>
                      <a:pt x="18629" y="4778"/>
                    </a:cubicBezTo>
                    <a:cubicBezTo>
                      <a:pt x="18634" y="4787"/>
                      <a:pt x="18631" y="4804"/>
                      <a:pt x="18622" y="4813"/>
                    </a:cubicBezTo>
                    <a:cubicBezTo>
                      <a:pt x="18627" y="4810"/>
                      <a:pt x="18629" y="4822"/>
                      <a:pt x="18629" y="4831"/>
                    </a:cubicBezTo>
                    <a:cubicBezTo>
                      <a:pt x="18624" y="4840"/>
                      <a:pt x="18620" y="4846"/>
                      <a:pt x="18615" y="4846"/>
                    </a:cubicBezTo>
                    <a:cubicBezTo>
                      <a:pt x="18611" y="4846"/>
                      <a:pt x="18601" y="4846"/>
                      <a:pt x="18597" y="4852"/>
                    </a:cubicBezTo>
                    <a:cubicBezTo>
                      <a:pt x="18581" y="4857"/>
                      <a:pt x="18581" y="4887"/>
                      <a:pt x="18581" y="4908"/>
                    </a:cubicBezTo>
                    <a:cubicBezTo>
                      <a:pt x="18581" y="4943"/>
                      <a:pt x="18576" y="4976"/>
                      <a:pt x="18567" y="5005"/>
                    </a:cubicBezTo>
                    <a:cubicBezTo>
                      <a:pt x="18553" y="4993"/>
                      <a:pt x="18532" y="4982"/>
                      <a:pt x="18518" y="4970"/>
                    </a:cubicBezTo>
                    <a:cubicBezTo>
                      <a:pt x="18509" y="4993"/>
                      <a:pt x="18493" y="5017"/>
                      <a:pt x="18470" y="5023"/>
                    </a:cubicBezTo>
                    <a:cubicBezTo>
                      <a:pt x="18456" y="5032"/>
                      <a:pt x="18440" y="5023"/>
                      <a:pt x="18431" y="5017"/>
                    </a:cubicBezTo>
                    <a:cubicBezTo>
                      <a:pt x="18383" y="4999"/>
                      <a:pt x="18334" y="4976"/>
                      <a:pt x="18291" y="4943"/>
                    </a:cubicBezTo>
                    <a:cubicBezTo>
                      <a:pt x="18282" y="4970"/>
                      <a:pt x="18268" y="4988"/>
                      <a:pt x="18249" y="4999"/>
                    </a:cubicBezTo>
                    <a:cubicBezTo>
                      <a:pt x="18233" y="5005"/>
                      <a:pt x="18219" y="4999"/>
                      <a:pt x="18201" y="4993"/>
                    </a:cubicBezTo>
                    <a:cubicBezTo>
                      <a:pt x="18176" y="4982"/>
                      <a:pt x="18153" y="4976"/>
                      <a:pt x="18127" y="4961"/>
                    </a:cubicBezTo>
                    <a:cubicBezTo>
                      <a:pt x="18123" y="4937"/>
                      <a:pt x="18098" y="4937"/>
                      <a:pt x="18079" y="4943"/>
                    </a:cubicBezTo>
                    <a:cubicBezTo>
                      <a:pt x="18061" y="4949"/>
                      <a:pt x="18040" y="4961"/>
                      <a:pt x="18026" y="4955"/>
                    </a:cubicBezTo>
                    <a:cubicBezTo>
                      <a:pt x="18017" y="4949"/>
                      <a:pt x="18015" y="4943"/>
                      <a:pt x="18003" y="4943"/>
                    </a:cubicBezTo>
                    <a:cubicBezTo>
                      <a:pt x="17994" y="4943"/>
                      <a:pt x="17987" y="4943"/>
                      <a:pt x="17978" y="4949"/>
                    </a:cubicBezTo>
                    <a:cubicBezTo>
                      <a:pt x="17948" y="4961"/>
                      <a:pt x="17916" y="4961"/>
                      <a:pt x="17881" y="4961"/>
                    </a:cubicBezTo>
                    <a:cubicBezTo>
                      <a:pt x="17872" y="4961"/>
                      <a:pt x="17863" y="4961"/>
                      <a:pt x="17851" y="4955"/>
                    </a:cubicBezTo>
                    <a:cubicBezTo>
                      <a:pt x="17847" y="4949"/>
                      <a:pt x="17838" y="4949"/>
                      <a:pt x="17833" y="4943"/>
                    </a:cubicBezTo>
                    <a:cubicBezTo>
                      <a:pt x="17810" y="4925"/>
                      <a:pt x="17776" y="4937"/>
                      <a:pt x="17757" y="4970"/>
                    </a:cubicBezTo>
                    <a:cubicBezTo>
                      <a:pt x="17750" y="4976"/>
                      <a:pt x="17750" y="4982"/>
                      <a:pt x="17746" y="4982"/>
                    </a:cubicBezTo>
                    <a:cubicBezTo>
                      <a:pt x="17732" y="4993"/>
                      <a:pt x="17718" y="4970"/>
                      <a:pt x="17702" y="4961"/>
                    </a:cubicBezTo>
                    <a:cubicBezTo>
                      <a:pt x="17684" y="4949"/>
                      <a:pt x="17665" y="4961"/>
                      <a:pt x="17644" y="4970"/>
                    </a:cubicBezTo>
                    <a:cubicBezTo>
                      <a:pt x="17626" y="4970"/>
                      <a:pt x="17596" y="4955"/>
                      <a:pt x="17601" y="4931"/>
                    </a:cubicBezTo>
                    <a:cubicBezTo>
                      <a:pt x="17592" y="4937"/>
                      <a:pt x="17578" y="4931"/>
                      <a:pt x="17573" y="4914"/>
                    </a:cubicBezTo>
                    <a:cubicBezTo>
                      <a:pt x="17569" y="4893"/>
                      <a:pt x="17578" y="4881"/>
                      <a:pt x="17587" y="4869"/>
                    </a:cubicBezTo>
                    <a:cubicBezTo>
                      <a:pt x="17596" y="4857"/>
                      <a:pt x="17612" y="4857"/>
                      <a:pt x="17621" y="4846"/>
                    </a:cubicBezTo>
                    <a:cubicBezTo>
                      <a:pt x="17631" y="4840"/>
                      <a:pt x="17640" y="4819"/>
                      <a:pt x="17635" y="4801"/>
                    </a:cubicBezTo>
                    <a:cubicBezTo>
                      <a:pt x="17631" y="4784"/>
                      <a:pt x="17619" y="4781"/>
                      <a:pt x="17608" y="4763"/>
                    </a:cubicBezTo>
                    <a:cubicBezTo>
                      <a:pt x="17598" y="4742"/>
                      <a:pt x="17608" y="4727"/>
                      <a:pt x="17617" y="4707"/>
                    </a:cubicBezTo>
                    <a:cubicBezTo>
                      <a:pt x="17626" y="4695"/>
                      <a:pt x="17640" y="4677"/>
                      <a:pt x="17640" y="4659"/>
                    </a:cubicBezTo>
                    <a:lnTo>
                      <a:pt x="17640" y="4645"/>
                    </a:lnTo>
                    <a:cubicBezTo>
                      <a:pt x="17640" y="4639"/>
                      <a:pt x="17635" y="4639"/>
                      <a:pt x="17631" y="4633"/>
                    </a:cubicBezTo>
                    <a:cubicBezTo>
                      <a:pt x="17617" y="4627"/>
                      <a:pt x="17601" y="4615"/>
                      <a:pt x="17601" y="4597"/>
                    </a:cubicBezTo>
                    <a:cubicBezTo>
                      <a:pt x="17601" y="4585"/>
                      <a:pt x="17608" y="4571"/>
                      <a:pt x="17612" y="4559"/>
                    </a:cubicBezTo>
                    <a:cubicBezTo>
                      <a:pt x="17621" y="4529"/>
                      <a:pt x="17628" y="4491"/>
                      <a:pt x="17612" y="4467"/>
                    </a:cubicBezTo>
                    <a:cubicBezTo>
                      <a:pt x="17598" y="4441"/>
                      <a:pt x="17564" y="4429"/>
                      <a:pt x="17543" y="4452"/>
                    </a:cubicBezTo>
                    <a:cubicBezTo>
                      <a:pt x="17539" y="4423"/>
                      <a:pt x="17529" y="4390"/>
                      <a:pt x="17525" y="4361"/>
                    </a:cubicBezTo>
                    <a:cubicBezTo>
                      <a:pt x="17520" y="4343"/>
                      <a:pt x="17516" y="4322"/>
                      <a:pt x="17500" y="4328"/>
                    </a:cubicBezTo>
                    <a:cubicBezTo>
                      <a:pt x="17490" y="4328"/>
                      <a:pt x="17486" y="4343"/>
                      <a:pt x="17477" y="4343"/>
                    </a:cubicBezTo>
                    <a:cubicBezTo>
                      <a:pt x="17472" y="4343"/>
                      <a:pt x="17467" y="4328"/>
                      <a:pt x="17467" y="4322"/>
                    </a:cubicBezTo>
                    <a:cubicBezTo>
                      <a:pt x="17456" y="4305"/>
                      <a:pt x="17440" y="4299"/>
                      <a:pt x="17424" y="4293"/>
                    </a:cubicBezTo>
                    <a:cubicBezTo>
                      <a:pt x="17410" y="4287"/>
                      <a:pt x="17391" y="4293"/>
                      <a:pt x="17371" y="4281"/>
                    </a:cubicBezTo>
                    <a:cubicBezTo>
                      <a:pt x="17352" y="4269"/>
                      <a:pt x="17341" y="4248"/>
                      <a:pt x="17327" y="4231"/>
                    </a:cubicBezTo>
                    <a:cubicBezTo>
                      <a:pt x="17313" y="4213"/>
                      <a:pt x="17297" y="4192"/>
                      <a:pt x="17279" y="4186"/>
                    </a:cubicBezTo>
                    <a:cubicBezTo>
                      <a:pt x="17258" y="4180"/>
                      <a:pt x="17235" y="4207"/>
                      <a:pt x="17240" y="4231"/>
                    </a:cubicBezTo>
                    <a:cubicBezTo>
                      <a:pt x="17230" y="4248"/>
                      <a:pt x="17205" y="4237"/>
                      <a:pt x="17187" y="4231"/>
                    </a:cubicBezTo>
                    <a:cubicBezTo>
                      <a:pt x="17164" y="4225"/>
                      <a:pt x="17134" y="4231"/>
                      <a:pt x="17109" y="4243"/>
                    </a:cubicBezTo>
                    <a:lnTo>
                      <a:pt x="17095" y="4207"/>
                    </a:lnTo>
                    <a:cubicBezTo>
                      <a:pt x="17095" y="4225"/>
                      <a:pt x="17076" y="4237"/>
                      <a:pt x="17060" y="4237"/>
                    </a:cubicBezTo>
                    <a:cubicBezTo>
                      <a:pt x="17046" y="4237"/>
                      <a:pt x="17028" y="4231"/>
                      <a:pt x="17012" y="4231"/>
                    </a:cubicBezTo>
                    <a:cubicBezTo>
                      <a:pt x="16984" y="4237"/>
                      <a:pt x="16954" y="4269"/>
                      <a:pt x="16927" y="4269"/>
                    </a:cubicBezTo>
                    <a:cubicBezTo>
                      <a:pt x="16911" y="4269"/>
                      <a:pt x="16897" y="4254"/>
                      <a:pt x="16888" y="4260"/>
                    </a:cubicBezTo>
                    <a:cubicBezTo>
                      <a:pt x="16883" y="4260"/>
                      <a:pt x="16879" y="4269"/>
                      <a:pt x="16874" y="4275"/>
                    </a:cubicBezTo>
                    <a:cubicBezTo>
                      <a:pt x="16858" y="4293"/>
                      <a:pt x="16844" y="4322"/>
                      <a:pt x="16839" y="4349"/>
                    </a:cubicBezTo>
                    <a:cubicBezTo>
                      <a:pt x="16805" y="4343"/>
                      <a:pt x="16773" y="4343"/>
                      <a:pt x="16743" y="4361"/>
                    </a:cubicBezTo>
                    <a:lnTo>
                      <a:pt x="16713" y="4379"/>
                    </a:lnTo>
                    <a:cubicBezTo>
                      <a:pt x="16699" y="4384"/>
                      <a:pt x="16685" y="4379"/>
                      <a:pt x="16672" y="4379"/>
                    </a:cubicBezTo>
                    <a:cubicBezTo>
                      <a:pt x="16665" y="4379"/>
                      <a:pt x="16655" y="4373"/>
                      <a:pt x="16651" y="4373"/>
                    </a:cubicBezTo>
                    <a:cubicBezTo>
                      <a:pt x="16632" y="4367"/>
                      <a:pt x="16616" y="4367"/>
                      <a:pt x="16598" y="4361"/>
                    </a:cubicBezTo>
                    <a:cubicBezTo>
                      <a:pt x="16584" y="4355"/>
                      <a:pt x="16559" y="4346"/>
                      <a:pt x="16554" y="4328"/>
                    </a:cubicBezTo>
                    <a:cubicBezTo>
                      <a:pt x="16550" y="4308"/>
                      <a:pt x="16559" y="4293"/>
                      <a:pt x="16568" y="4281"/>
                    </a:cubicBezTo>
                    <a:cubicBezTo>
                      <a:pt x="16580" y="4260"/>
                      <a:pt x="16584" y="4243"/>
                      <a:pt x="16575" y="4231"/>
                    </a:cubicBezTo>
                    <a:cubicBezTo>
                      <a:pt x="16563" y="4219"/>
                      <a:pt x="16550" y="4219"/>
                      <a:pt x="16540" y="4207"/>
                    </a:cubicBezTo>
                    <a:cubicBezTo>
                      <a:pt x="16531" y="4192"/>
                      <a:pt x="16540" y="4169"/>
                      <a:pt x="16540" y="4151"/>
                    </a:cubicBezTo>
                    <a:cubicBezTo>
                      <a:pt x="16545" y="4118"/>
                      <a:pt x="16540" y="4083"/>
                      <a:pt x="16531" y="4050"/>
                    </a:cubicBezTo>
                    <a:cubicBezTo>
                      <a:pt x="16531" y="4044"/>
                      <a:pt x="16527" y="4039"/>
                      <a:pt x="16527" y="4033"/>
                    </a:cubicBezTo>
                    <a:cubicBezTo>
                      <a:pt x="16515" y="4021"/>
                      <a:pt x="16506" y="4027"/>
                      <a:pt x="16492" y="4027"/>
                    </a:cubicBezTo>
                    <a:cubicBezTo>
                      <a:pt x="16474" y="4027"/>
                      <a:pt x="16453" y="4015"/>
                      <a:pt x="16435" y="4000"/>
                    </a:cubicBezTo>
                    <a:cubicBezTo>
                      <a:pt x="16419" y="3994"/>
                      <a:pt x="16409" y="3982"/>
                      <a:pt x="16396" y="3976"/>
                    </a:cubicBezTo>
                    <a:cubicBezTo>
                      <a:pt x="16386" y="3971"/>
                      <a:pt x="16377" y="3965"/>
                      <a:pt x="16370" y="3953"/>
                    </a:cubicBezTo>
                    <a:cubicBezTo>
                      <a:pt x="16366" y="3938"/>
                      <a:pt x="16361" y="3926"/>
                      <a:pt x="16366" y="3914"/>
                    </a:cubicBezTo>
                    <a:cubicBezTo>
                      <a:pt x="16343" y="3903"/>
                      <a:pt x="16329" y="3870"/>
                      <a:pt x="16329" y="3840"/>
                    </a:cubicBezTo>
                    <a:cubicBezTo>
                      <a:pt x="16329" y="3802"/>
                      <a:pt x="16317" y="3772"/>
                      <a:pt x="16304" y="3746"/>
                    </a:cubicBezTo>
                    <a:cubicBezTo>
                      <a:pt x="16294" y="3734"/>
                      <a:pt x="16283" y="3728"/>
                      <a:pt x="16276" y="3710"/>
                    </a:cubicBezTo>
                    <a:cubicBezTo>
                      <a:pt x="16271" y="3690"/>
                      <a:pt x="16285" y="3666"/>
                      <a:pt x="16281" y="3648"/>
                    </a:cubicBezTo>
                    <a:cubicBezTo>
                      <a:pt x="16281" y="3642"/>
                      <a:pt x="16269" y="3628"/>
                      <a:pt x="16264" y="3622"/>
                    </a:cubicBezTo>
                    <a:cubicBezTo>
                      <a:pt x="16255" y="3610"/>
                      <a:pt x="16246" y="3598"/>
                      <a:pt x="16232" y="3592"/>
                    </a:cubicBezTo>
                    <a:cubicBezTo>
                      <a:pt x="16216" y="3586"/>
                      <a:pt x="16200" y="3592"/>
                      <a:pt x="16179" y="3592"/>
                    </a:cubicBezTo>
                    <a:cubicBezTo>
                      <a:pt x="16161" y="3592"/>
                      <a:pt x="16143" y="3592"/>
                      <a:pt x="16131" y="3580"/>
                    </a:cubicBezTo>
                    <a:cubicBezTo>
                      <a:pt x="16122" y="3566"/>
                      <a:pt x="16115" y="3542"/>
                      <a:pt x="16101" y="3542"/>
                    </a:cubicBezTo>
                    <a:cubicBezTo>
                      <a:pt x="16097" y="3542"/>
                      <a:pt x="16092" y="3548"/>
                      <a:pt x="16083" y="3548"/>
                    </a:cubicBezTo>
                    <a:cubicBezTo>
                      <a:pt x="16044" y="3574"/>
                      <a:pt x="15991" y="3536"/>
                      <a:pt x="15952" y="3554"/>
                    </a:cubicBezTo>
                    <a:cubicBezTo>
                      <a:pt x="15947" y="3554"/>
                      <a:pt x="15938" y="3560"/>
                      <a:pt x="15933" y="3560"/>
                    </a:cubicBezTo>
                    <a:cubicBezTo>
                      <a:pt x="15922" y="3560"/>
                      <a:pt x="15917" y="3548"/>
                      <a:pt x="15913" y="3536"/>
                    </a:cubicBezTo>
                    <a:cubicBezTo>
                      <a:pt x="15894" y="3512"/>
                      <a:pt x="15864" y="3524"/>
                      <a:pt x="15841" y="3524"/>
                    </a:cubicBezTo>
                    <a:cubicBezTo>
                      <a:pt x="15832" y="3524"/>
                      <a:pt x="15821" y="3524"/>
                      <a:pt x="15816" y="3518"/>
                    </a:cubicBezTo>
                    <a:cubicBezTo>
                      <a:pt x="15793" y="3492"/>
                      <a:pt x="15821" y="3430"/>
                      <a:pt x="15798" y="3406"/>
                    </a:cubicBezTo>
                    <a:cubicBezTo>
                      <a:pt x="15793" y="3400"/>
                      <a:pt x="15784" y="3400"/>
                      <a:pt x="15777" y="3394"/>
                    </a:cubicBezTo>
                    <a:cubicBezTo>
                      <a:pt x="15754" y="3382"/>
                      <a:pt x="15735" y="3350"/>
                      <a:pt x="15710" y="3362"/>
                    </a:cubicBezTo>
                    <a:cubicBezTo>
                      <a:pt x="15701" y="3362"/>
                      <a:pt x="15696" y="3373"/>
                      <a:pt x="15692" y="3373"/>
                    </a:cubicBezTo>
                    <a:cubicBezTo>
                      <a:pt x="15671" y="3388"/>
                      <a:pt x="15648" y="3382"/>
                      <a:pt x="15639" y="3362"/>
                    </a:cubicBezTo>
                    <a:cubicBezTo>
                      <a:pt x="15614" y="3332"/>
                      <a:pt x="15565" y="3382"/>
                      <a:pt x="15531" y="3362"/>
                    </a:cubicBezTo>
                    <a:cubicBezTo>
                      <a:pt x="15522" y="3356"/>
                      <a:pt x="15517" y="3350"/>
                      <a:pt x="15508" y="3344"/>
                    </a:cubicBezTo>
                    <a:cubicBezTo>
                      <a:pt x="15464" y="3311"/>
                      <a:pt x="15411" y="3344"/>
                      <a:pt x="15363" y="3326"/>
                    </a:cubicBezTo>
                    <a:cubicBezTo>
                      <a:pt x="15333" y="3311"/>
                      <a:pt x="15314" y="3288"/>
                      <a:pt x="15285" y="3276"/>
                    </a:cubicBezTo>
                    <a:cubicBezTo>
                      <a:pt x="15271" y="3270"/>
                      <a:pt x="15259" y="3276"/>
                      <a:pt x="15243" y="3270"/>
                    </a:cubicBezTo>
                    <a:cubicBezTo>
                      <a:pt x="15229" y="3264"/>
                      <a:pt x="15218" y="3243"/>
                      <a:pt x="15204" y="3243"/>
                    </a:cubicBezTo>
                    <a:cubicBezTo>
                      <a:pt x="15183" y="3237"/>
                      <a:pt x="15172" y="3258"/>
                      <a:pt x="15151" y="3258"/>
                    </a:cubicBezTo>
                    <a:cubicBezTo>
                      <a:pt x="15133" y="3258"/>
                      <a:pt x="15112" y="3226"/>
                      <a:pt x="15094" y="3237"/>
                    </a:cubicBezTo>
                    <a:cubicBezTo>
                      <a:pt x="15078" y="3243"/>
                      <a:pt x="15078" y="3270"/>
                      <a:pt x="15087" y="3288"/>
                    </a:cubicBezTo>
                    <a:cubicBezTo>
                      <a:pt x="15098" y="3299"/>
                      <a:pt x="15107" y="3311"/>
                      <a:pt x="15121" y="3320"/>
                    </a:cubicBezTo>
                    <a:cubicBezTo>
                      <a:pt x="15151" y="3338"/>
                      <a:pt x="15179" y="3367"/>
                      <a:pt x="15179" y="3412"/>
                    </a:cubicBezTo>
                    <a:cubicBezTo>
                      <a:pt x="15151" y="3462"/>
                      <a:pt x="15103" y="3492"/>
                      <a:pt x="15059" y="3486"/>
                    </a:cubicBezTo>
                    <a:cubicBezTo>
                      <a:pt x="15034" y="3486"/>
                      <a:pt x="15015" y="3474"/>
                      <a:pt x="14990" y="3468"/>
                    </a:cubicBezTo>
                    <a:cubicBezTo>
                      <a:pt x="14967" y="3462"/>
                      <a:pt x="14944" y="3462"/>
                      <a:pt x="14923" y="3480"/>
                    </a:cubicBezTo>
                    <a:cubicBezTo>
                      <a:pt x="14905" y="3492"/>
                      <a:pt x="14896" y="3527"/>
                      <a:pt x="14905" y="3554"/>
                    </a:cubicBezTo>
                    <a:cubicBezTo>
                      <a:pt x="14914" y="3577"/>
                      <a:pt x="14937" y="3586"/>
                      <a:pt x="14953" y="3592"/>
                    </a:cubicBezTo>
                    <a:cubicBezTo>
                      <a:pt x="14990" y="3610"/>
                      <a:pt x="15025" y="3660"/>
                      <a:pt x="15038" y="3710"/>
                    </a:cubicBezTo>
                    <a:cubicBezTo>
                      <a:pt x="15011" y="3710"/>
                      <a:pt x="14981" y="3728"/>
                      <a:pt x="14967" y="3752"/>
                    </a:cubicBezTo>
                    <a:cubicBezTo>
                      <a:pt x="14949" y="3784"/>
                      <a:pt x="14944" y="3820"/>
                      <a:pt x="14953" y="3858"/>
                    </a:cubicBezTo>
                    <a:cubicBezTo>
                      <a:pt x="14958" y="3876"/>
                      <a:pt x="14963" y="3891"/>
                      <a:pt x="14967" y="3908"/>
                    </a:cubicBezTo>
                    <a:cubicBezTo>
                      <a:pt x="14972" y="3926"/>
                      <a:pt x="14967" y="3944"/>
                      <a:pt x="14953" y="3959"/>
                    </a:cubicBezTo>
                    <a:cubicBezTo>
                      <a:pt x="14949" y="3965"/>
                      <a:pt x="14937" y="3965"/>
                      <a:pt x="14933" y="3965"/>
                    </a:cubicBezTo>
                    <a:cubicBezTo>
                      <a:pt x="14914" y="3965"/>
                      <a:pt x="14896" y="3959"/>
                      <a:pt x="14880" y="3938"/>
                    </a:cubicBezTo>
                    <a:cubicBezTo>
                      <a:pt x="14875" y="3926"/>
                      <a:pt x="14871" y="3914"/>
                      <a:pt x="14871" y="3903"/>
                    </a:cubicBezTo>
                    <a:cubicBezTo>
                      <a:pt x="14861" y="3864"/>
                      <a:pt x="14848" y="3835"/>
                      <a:pt x="14822" y="3814"/>
                    </a:cubicBezTo>
                    <a:cubicBezTo>
                      <a:pt x="14799" y="3796"/>
                      <a:pt x="14760" y="3808"/>
                      <a:pt x="14751" y="3846"/>
                    </a:cubicBezTo>
                    <a:cubicBezTo>
                      <a:pt x="14739" y="3876"/>
                      <a:pt x="14760" y="3908"/>
                      <a:pt x="14774" y="3938"/>
                    </a:cubicBezTo>
                    <a:cubicBezTo>
                      <a:pt x="14756" y="3953"/>
                      <a:pt x="14730" y="3959"/>
                      <a:pt x="14707" y="3944"/>
                    </a:cubicBezTo>
                    <a:cubicBezTo>
                      <a:pt x="14703" y="3944"/>
                      <a:pt x="14691" y="3938"/>
                      <a:pt x="14687" y="3944"/>
                    </a:cubicBezTo>
                    <a:cubicBezTo>
                      <a:pt x="14677" y="3953"/>
                      <a:pt x="14677" y="3959"/>
                      <a:pt x="14673" y="3971"/>
                    </a:cubicBezTo>
                    <a:cubicBezTo>
                      <a:pt x="14659" y="4000"/>
                      <a:pt x="14620" y="3982"/>
                      <a:pt x="14595" y="3971"/>
                    </a:cubicBezTo>
                    <a:cubicBezTo>
                      <a:pt x="14542" y="3944"/>
                      <a:pt x="14480" y="3938"/>
                      <a:pt x="14422" y="3938"/>
                    </a:cubicBezTo>
                    <a:cubicBezTo>
                      <a:pt x="14404" y="3938"/>
                      <a:pt x="14378" y="3938"/>
                      <a:pt x="14365" y="3965"/>
                    </a:cubicBezTo>
                    <a:cubicBezTo>
                      <a:pt x="14365" y="3959"/>
                      <a:pt x="14369" y="3953"/>
                      <a:pt x="14369" y="3944"/>
                    </a:cubicBezTo>
                    <a:cubicBezTo>
                      <a:pt x="14355" y="3953"/>
                      <a:pt x="14335" y="3982"/>
                      <a:pt x="14335" y="4000"/>
                    </a:cubicBezTo>
                    <a:cubicBezTo>
                      <a:pt x="14335" y="4021"/>
                      <a:pt x="14339" y="4039"/>
                      <a:pt x="14344" y="4056"/>
                    </a:cubicBezTo>
                    <a:cubicBezTo>
                      <a:pt x="14335" y="4050"/>
                      <a:pt x="14325" y="4059"/>
                      <a:pt x="14325" y="4074"/>
                    </a:cubicBezTo>
                    <a:cubicBezTo>
                      <a:pt x="14325" y="4086"/>
                      <a:pt x="14325" y="4101"/>
                      <a:pt x="14321" y="4112"/>
                    </a:cubicBezTo>
                    <a:cubicBezTo>
                      <a:pt x="14312" y="4130"/>
                      <a:pt x="14286" y="4118"/>
                      <a:pt x="14277" y="4101"/>
                    </a:cubicBezTo>
                    <a:cubicBezTo>
                      <a:pt x="14259" y="4083"/>
                      <a:pt x="14238" y="4062"/>
                      <a:pt x="14224" y="4044"/>
                    </a:cubicBezTo>
                    <a:cubicBezTo>
                      <a:pt x="14220" y="4039"/>
                      <a:pt x="14215" y="4039"/>
                      <a:pt x="14215" y="4039"/>
                    </a:cubicBezTo>
                    <a:cubicBezTo>
                      <a:pt x="14210" y="4039"/>
                      <a:pt x="14206" y="4044"/>
                      <a:pt x="14199" y="4056"/>
                    </a:cubicBezTo>
                    <a:cubicBezTo>
                      <a:pt x="14185" y="4074"/>
                      <a:pt x="14162" y="4068"/>
                      <a:pt x="14146" y="4050"/>
                    </a:cubicBezTo>
                    <a:cubicBezTo>
                      <a:pt x="14132" y="4033"/>
                      <a:pt x="14128" y="4006"/>
                      <a:pt x="14128" y="3976"/>
                    </a:cubicBezTo>
                    <a:cubicBezTo>
                      <a:pt x="14128" y="3965"/>
                      <a:pt x="14132" y="3944"/>
                      <a:pt x="14123" y="3932"/>
                    </a:cubicBezTo>
                    <a:cubicBezTo>
                      <a:pt x="14118" y="3926"/>
                      <a:pt x="14114" y="3920"/>
                      <a:pt x="14114" y="3914"/>
                    </a:cubicBezTo>
                    <a:cubicBezTo>
                      <a:pt x="14098" y="3897"/>
                      <a:pt x="14109" y="3858"/>
                      <a:pt x="14123" y="3840"/>
                    </a:cubicBezTo>
                    <a:cubicBezTo>
                      <a:pt x="14132" y="3829"/>
                      <a:pt x="14141" y="3814"/>
                      <a:pt x="14137" y="3802"/>
                    </a:cubicBezTo>
                    <a:cubicBezTo>
                      <a:pt x="14137" y="3796"/>
                      <a:pt x="14132" y="3796"/>
                      <a:pt x="14132" y="3796"/>
                    </a:cubicBezTo>
                    <a:cubicBezTo>
                      <a:pt x="14128" y="3790"/>
                      <a:pt x="14123" y="3784"/>
                      <a:pt x="14118" y="3784"/>
                    </a:cubicBezTo>
                    <a:cubicBezTo>
                      <a:pt x="14098" y="3767"/>
                      <a:pt x="14079" y="3752"/>
                      <a:pt x="14061" y="3746"/>
                    </a:cubicBezTo>
                    <a:cubicBezTo>
                      <a:pt x="14036" y="3746"/>
                      <a:pt x="14013" y="3767"/>
                      <a:pt x="14017" y="3796"/>
                    </a:cubicBezTo>
                    <a:cubicBezTo>
                      <a:pt x="14017" y="3808"/>
                      <a:pt x="14022" y="3820"/>
                      <a:pt x="14031" y="3829"/>
                    </a:cubicBezTo>
                    <a:cubicBezTo>
                      <a:pt x="14036" y="3835"/>
                      <a:pt x="14040" y="3835"/>
                      <a:pt x="14040" y="3840"/>
                    </a:cubicBezTo>
                    <a:cubicBezTo>
                      <a:pt x="14040" y="3846"/>
                      <a:pt x="14036" y="3846"/>
                      <a:pt x="14031" y="3852"/>
                    </a:cubicBezTo>
                    <a:cubicBezTo>
                      <a:pt x="14022" y="3858"/>
                      <a:pt x="14008" y="3858"/>
                      <a:pt x="13992" y="3858"/>
                    </a:cubicBezTo>
                    <a:cubicBezTo>
                      <a:pt x="13983" y="3864"/>
                      <a:pt x="13969" y="3870"/>
                      <a:pt x="13969" y="3891"/>
                    </a:cubicBezTo>
                    <a:cubicBezTo>
                      <a:pt x="13969" y="3914"/>
                      <a:pt x="13992" y="3920"/>
                      <a:pt x="13997" y="3944"/>
                    </a:cubicBezTo>
                    <a:cubicBezTo>
                      <a:pt x="14001" y="3965"/>
                      <a:pt x="13992" y="3982"/>
                      <a:pt x="13983" y="3994"/>
                    </a:cubicBezTo>
                    <a:cubicBezTo>
                      <a:pt x="13974" y="4006"/>
                      <a:pt x="13960" y="4021"/>
                      <a:pt x="13953" y="4039"/>
                    </a:cubicBezTo>
                    <a:cubicBezTo>
                      <a:pt x="13948" y="4050"/>
                      <a:pt x="13953" y="4068"/>
                      <a:pt x="13953" y="4089"/>
                    </a:cubicBezTo>
                    <a:cubicBezTo>
                      <a:pt x="13948" y="4118"/>
                      <a:pt x="13925" y="4151"/>
                      <a:pt x="13930" y="4180"/>
                    </a:cubicBezTo>
                    <a:cubicBezTo>
                      <a:pt x="13930" y="4207"/>
                      <a:pt x="13948" y="4231"/>
                      <a:pt x="13939" y="4254"/>
                    </a:cubicBezTo>
                    <a:cubicBezTo>
                      <a:pt x="13934" y="4269"/>
                      <a:pt x="13930" y="4275"/>
                      <a:pt x="13930" y="4287"/>
                    </a:cubicBezTo>
                    <a:cubicBezTo>
                      <a:pt x="13934" y="4299"/>
                      <a:pt x="13948" y="4299"/>
                      <a:pt x="13960" y="4311"/>
                    </a:cubicBezTo>
                    <a:cubicBezTo>
                      <a:pt x="13974" y="4322"/>
                      <a:pt x="13974" y="4349"/>
                      <a:pt x="13964" y="4367"/>
                    </a:cubicBezTo>
                    <a:cubicBezTo>
                      <a:pt x="13953" y="4384"/>
                      <a:pt x="13939" y="4390"/>
                      <a:pt x="13925" y="4405"/>
                    </a:cubicBezTo>
                    <a:cubicBezTo>
                      <a:pt x="13921" y="4405"/>
                      <a:pt x="13916" y="4411"/>
                      <a:pt x="13916" y="4417"/>
                    </a:cubicBezTo>
                    <a:cubicBezTo>
                      <a:pt x="13916" y="4423"/>
                      <a:pt x="13921" y="4435"/>
                      <a:pt x="13921" y="4441"/>
                    </a:cubicBezTo>
                    <a:cubicBezTo>
                      <a:pt x="13921" y="4452"/>
                      <a:pt x="13916" y="4467"/>
                      <a:pt x="13905" y="4467"/>
                    </a:cubicBezTo>
                    <a:cubicBezTo>
                      <a:pt x="13895" y="4467"/>
                      <a:pt x="13886" y="4461"/>
                      <a:pt x="13877" y="4452"/>
                    </a:cubicBezTo>
                    <a:cubicBezTo>
                      <a:pt x="13852" y="4429"/>
                      <a:pt x="13838" y="4384"/>
                      <a:pt x="13833" y="4349"/>
                    </a:cubicBezTo>
                    <a:cubicBezTo>
                      <a:pt x="13833" y="4343"/>
                      <a:pt x="13833" y="4328"/>
                      <a:pt x="13829" y="4322"/>
                    </a:cubicBezTo>
                    <a:cubicBezTo>
                      <a:pt x="13819" y="4311"/>
                      <a:pt x="13810" y="4316"/>
                      <a:pt x="13799" y="4316"/>
                    </a:cubicBezTo>
                    <a:cubicBezTo>
                      <a:pt x="13776" y="4316"/>
                      <a:pt x="13755" y="4299"/>
                      <a:pt x="13732" y="4281"/>
                    </a:cubicBezTo>
                    <a:cubicBezTo>
                      <a:pt x="13723" y="4269"/>
                      <a:pt x="13707" y="4254"/>
                      <a:pt x="13698" y="4243"/>
                    </a:cubicBezTo>
                    <a:cubicBezTo>
                      <a:pt x="13688" y="4225"/>
                      <a:pt x="13688" y="4207"/>
                      <a:pt x="13698" y="4186"/>
                    </a:cubicBezTo>
                    <a:cubicBezTo>
                      <a:pt x="13665" y="4180"/>
                      <a:pt x="13626" y="4169"/>
                      <a:pt x="13617" y="4124"/>
                    </a:cubicBezTo>
                    <a:cubicBezTo>
                      <a:pt x="13606" y="4101"/>
                      <a:pt x="13612" y="4074"/>
                      <a:pt x="13606" y="4050"/>
                    </a:cubicBezTo>
                    <a:cubicBezTo>
                      <a:pt x="13601" y="4039"/>
                      <a:pt x="13592" y="4027"/>
                      <a:pt x="13592" y="4006"/>
                    </a:cubicBezTo>
                    <a:cubicBezTo>
                      <a:pt x="13592" y="3994"/>
                      <a:pt x="13601" y="3982"/>
                      <a:pt x="13606" y="3971"/>
                    </a:cubicBezTo>
                    <a:cubicBezTo>
                      <a:pt x="13612" y="3953"/>
                      <a:pt x="13606" y="3926"/>
                      <a:pt x="13587" y="3914"/>
                    </a:cubicBezTo>
                    <a:cubicBezTo>
                      <a:pt x="13583" y="3914"/>
                      <a:pt x="13578" y="3908"/>
                      <a:pt x="13573" y="3903"/>
                    </a:cubicBezTo>
                    <a:lnTo>
                      <a:pt x="13573" y="3891"/>
                    </a:lnTo>
                    <a:cubicBezTo>
                      <a:pt x="13587" y="3846"/>
                      <a:pt x="13626" y="3802"/>
                      <a:pt x="13622" y="3752"/>
                    </a:cubicBezTo>
                    <a:cubicBezTo>
                      <a:pt x="13622" y="3716"/>
                      <a:pt x="13596" y="3678"/>
                      <a:pt x="13612" y="3648"/>
                    </a:cubicBezTo>
                    <a:cubicBezTo>
                      <a:pt x="13617" y="3642"/>
                      <a:pt x="13617" y="3634"/>
                      <a:pt x="13617" y="3628"/>
                    </a:cubicBezTo>
                    <a:cubicBezTo>
                      <a:pt x="13617" y="3619"/>
                      <a:pt x="13606" y="3616"/>
                      <a:pt x="13601" y="3604"/>
                    </a:cubicBezTo>
                    <a:cubicBezTo>
                      <a:pt x="13596" y="3592"/>
                      <a:pt x="13601" y="3571"/>
                      <a:pt x="13606" y="3560"/>
                    </a:cubicBezTo>
                    <a:cubicBezTo>
                      <a:pt x="13612" y="3545"/>
                      <a:pt x="13622" y="3536"/>
                      <a:pt x="13622" y="3518"/>
                    </a:cubicBezTo>
                    <a:cubicBezTo>
                      <a:pt x="13622" y="3498"/>
                      <a:pt x="13612" y="3486"/>
                      <a:pt x="13601" y="3474"/>
                    </a:cubicBezTo>
                    <a:cubicBezTo>
                      <a:pt x="13596" y="3462"/>
                      <a:pt x="13592" y="3435"/>
                      <a:pt x="13606" y="3430"/>
                    </a:cubicBezTo>
                    <a:cubicBezTo>
                      <a:pt x="13617" y="3412"/>
                      <a:pt x="13596" y="3382"/>
                      <a:pt x="13596" y="3356"/>
                    </a:cubicBezTo>
                    <a:cubicBezTo>
                      <a:pt x="13596" y="3344"/>
                      <a:pt x="13601" y="3338"/>
                      <a:pt x="13606" y="3332"/>
                    </a:cubicBezTo>
                    <a:cubicBezTo>
                      <a:pt x="13617" y="3311"/>
                      <a:pt x="13622" y="3282"/>
                      <a:pt x="13617" y="3258"/>
                    </a:cubicBezTo>
                    <a:cubicBezTo>
                      <a:pt x="13606" y="3226"/>
                      <a:pt x="13587" y="3208"/>
                      <a:pt x="13583" y="3175"/>
                    </a:cubicBezTo>
                    <a:cubicBezTo>
                      <a:pt x="13583" y="3152"/>
                      <a:pt x="13592" y="3134"/>
                      <a:pt x="13592" y="3113"/>
                    </a:cubicBezTo>
                    <a:cubicBezTo>
                      <a:pt x="13592" y="3084"/>
                      <a:pt x="13578" y="3057"/>
                      <a:pt x="13557" y="3039"/>
                    </a:cubicBezTo>
                    <a:cubicBezTo>
                      <a:pt x="13553" y="3033"/>
                      <a:pt x="13553" y="3033"/>
                      <a:pt x="13548" y="3033"/>
                    </a:cubicBezTo>
                    <a:cubicBezTo>
                      <a:pt x="13543" y="3033"/>
                      <a:pt x="13539" y="3039"/>
                      <a:pt x="13534" y="3039"/>
                    </a:cubicBezTo>
                    <a:cubicBezTo>
                      <a:pt x="13520" y="3045"/>
                      <a:pt x="13500" y="3033"/>
                      <a:pt x="13491" y="3016"/>
                    </a:cubicBezTo>
                    <a:cubicBezTo>
                      <a:pt x="13481" y="2995"/>
                      <a:pt x="13477" y="2977"/>
                      <a:pt x="13461" y="2965"/>
                    </a:cubicBezTo>
                    <a:lnTo>
                      <a:pt x="13433" y="2948"/>
                    </a:lnTo>
                    <a:cubicBezTo>
                      <a:pt x="13403" y="2927"/>
                      <a:pt x="13399" y="2874"/>
                      <a:pt x="13376" y="2853"/>
                    </a:cubicBezTo>
                    <a:cubicBezTo>
                      <a:pt x="13355" y="2841"/>
                      <a:pt x="13332" y="2847"/>
                      <a:pt x="13307" y="2841"/>
                    </a:cubicBezTo>
                    <a:cubicBezTo>
                      <a:pt x="13293" y="2835"/>
                      <a:pt x="13279" y="2823"/>
                      <a:pt x="13263" y="2823"/>
                    </a:cubicBezTo>
                    <a:cubicBezTo>
                      <a:pt x="13249" y="2823"/>
                      <a:pt x="13235" y="2847"/>
                      <a:pt x="13244" y="2859"/>
                    </a:cubicBezTo>
                    <a:cubicBezTo>
                      <a:pt x="13221" y="2874"/>
                      <a:pt x="13201" y="2841"/>
                      <a:pt x="13178" y="2835"/>
                    </a:cubicBezTo>
                    <a:cubicBezTo>
                      <a:pt x="13162" y="2829"/>
                      <a:pt x="13146" y="2835"/>
                      <a:pt x="13129" y="2829"/>
                    </a:cubicBezTo>
                    <a:cubicBezTo>
                      <a:pt x="13116" y="2823"/>
                      <a:pt x="13104" y="2818"/>
                      <a:pt x="13090" y="2812"/>
                    </a:cubicBezTo>
                    <a:cubicBezTo>
                      <a:pt x="13077" y="2803"/>
                      <a:pt x="13060" y="2803"/>
                      <a:pt x="13051" y="2823"/>
                    </a:cubicBezTo>
                    <a:cubicBezTo>
                      <a:pt x="13042" y="2785"/>
                      <a:pt x="13037" y="2755"/>
                      <a:pt x="13028" y="2717"/>
                    </a:cubicBezTo>
                    <a:cubicBezTo>
                      <a:pt x="13028" y="2705"/>
                      <a:pt x="13024" y="2699"/>
                      <a:pt x="13028" y="2687"/>
                    </a:cubicBezTo>
                    <a:cubicBezTo>
                      <a:pt x="13033" y="2667"/>
                      <a:pt x="13051" y="2661"/>
                      <a:pt x="13060" y="2643"/>
                    </a:cubicBezTo>
                    <a:cubicBezTo>
                      <a:pt x="13072" y="2625"/>
                      <a:pt x="13056" y="2599"/>
                      <a:pt x="13042" y="2587"/>
                    </a:cubicBezTo>
                    <a:cubicBezTo>
                      <a:pt x="13017" y="2569"/>
                      <a:pt x="12985" y="2575"/>
                      <a:pt x="12955" y="2575"/>
                    </a:cubicBezTo>
                    <a:cubicBezTo>
                      <a:pt x="12950" y="2575"/>
                      <a:pt x="12941" y="2575"/>
                      <a:pt x="12936" y="2581"/>
                    </a:cubicBezTo>
                    <a:cubicBezTo>
                      <a:pt x="12922" y="2593"/>
                      <a:pt x="12922" y="2616"/>
                      <a:pt x="12911" y="2631"/>
                    </a:cubicBezTo>
                    <a:cubicBezTo>
                      <a:pt x="12906" y="2637"/>
                      <a:pt x="12897" y="2637"/>
                      <a:pt x="12893" y="2637"/>
                    </a:cubicBezTo>
                    <a:cubicBezTo>
                      <a:pt x="12867" y="2643"/>
                      <a:pt x="12858" y="2679"/>
                      <a:pt x="12867" y="2705"/>
                    </a:cubicBezTo>
                    <a:cubicBezTo>
                      <a:pt x="12840" y="2693"/>
                      <a:pt x="12805" y="2679"/>
                      <a:pt x="12778" y="2667"/>
                    </a:cubicBezTo>
                    <a:cubicBezTo>
                      <a:pt x="12766" y="2655"/>
                      <a:pt x="12778" y="2631"/>
                      <a:pt x="12782" y="2611"/>
                    </a:cubicBezTo>
                    <a:cubicBezTo>
                      <a:pt x="12787" y="2593"/>
                      <a:pt x="12787" y="2563"/>
                      <a:pt x="12773" y="2563"/>
                    </a:cubicBezTo>
                    <a:cubicBezTo>
                      <a:pt x="12757" y="2563"/>
                      <a:pt x="12752" y="2581"/>
                      <a:pt x="12752" y="2599"/>
                    </a:cubicBezTo>
                    <a:cubicBezTo>
                      <a:pt x="12748" y="2637"/>
                      <a:pt x="12748" y="2679"/>
                      <a:pt x="12761" y="2711"/>
                    </a:cubicBezTo>
                    <a:cubicBezTo>
                      <a:pt x="12766" y="2717"/>
                      <a:pt x="12773" y="2729"/>
                      <a:pt x="12778" y="2735"/>
                    </a:cubicBezTo>
                    <a:cubicBezTo>
                      <a:pt x="12787" y="2773"/>
                      <a:pt x="12766" y="2812"/>
                      <a:pt x="12766" y="2847"/>
                    </a:cubicBezTo>
                    <a:cubicBezTo>
                      <a:pt x="12766" y="2853"/>
                      <a:pt x="12766" y="2859"/>
                      <a:pt x="12773" y="2859"/>
                    </a:cubicBezTo>
                    <a:cubicBezTo>
                      <a:pt x="12773" y="2865"/>
                      <a:pt x="12778" y="2874"/>
                      <a:pt x="12782" y="2874"/>
                    </a:cubicBezTo>
                    <a:cubicBezTo>
                      <a:pt x="12805" y="2915"/>
                      <a:pt x="12787" y="2983"/>
                      <a:pt x="12810" y="3027"/>
                    </a:cubicBezTo>
                    <a:cubicBezTo>
                      <a:pt x="12826" y="3051"/>
                      <a:pt x="12849" y="3039"/>
                      <a:pt x="12874" y="3039"/>
                    </a:cubicBezTo>
                    <a:cubicBezTo>
                      <a:pt x="12879" y="3084"/>
                      <a:pt x="12856" y="3128"/>
                      <a:pt x="12826" y="3146"/>
                    </a:cubicBezTo>
                    <a:cubicBezTo>
                      <a:pt x="12798" y="3163"/>
                      <a:pt x="12761" y="3169"/>
                      <a:pt x="12729" y="3175"/>
                    </a:cubicBezTo>
                    <a:cubicBezTo>
                      <a:pt x="12729" y="3134"/>
                      <a:pt x="12690" y="3107"/>
                      <a:pt x="12656" y="3107"/>
                    </a:cubicBezTo>
                    <a:cubicBezTo>
                      <a:pt x="12621" y="3107"/>
                      <a:pt x="12589" y="3119"/>
                      <a:pt x="12554" y="3119"/>
                    </a:cubicBezTo>
                    <a:cubicBezTo>
                      <a:pt x="12515" y="3119"/>
                      <a:pt x="12483" y="3095"/>
                      <a:pt x="12453" y="3066"/>
                    </a:cubicBezTo>
                    <a:cubicBezTo>
                      <a:pt x="12435" y="3051"/>
                      <a:pt x="12419" y="3033"/>
                      <a:pt x="12396" y="3033"/>
                    </a:cubicBezTo>
                    <a:cubicBezTo>
                      <a:pt x="12387" y="3033"/>
                      <a:pt x="12382" y="3039"/>
                      <a:pt x="12370" y="3039"/>
                    </a:cubicBezTo>
                    <a:lnTo>
                      <a:pt x="12343" y="3039"/>
                    </a:lnTo>
                    <a:cubicBezTo>
                      <a:pt x="12294" y="3039"/>
                      <a:pt x="12246" y="3033"/>
                      <a:pt x="12202" y="3004"/>
                    </a:cubicBezTo>
                    <a:cubicBezTo>
                      <a:pt x="12193" y="2995"/>
                      <a:pt x="12184" y="2989"/>
                      <a:pt x="12177" y="2971"/>
                    </a:cubicBezTo>
                    <a:cubicBezTo>
                      <a:pt x="12173" y="2959"/>
                      <a:pt x="12175" y="2939"/>
                      <a:pt x="12184" y="2933"/>
                    </a:cubicBezTo>
                    <a:cubicBezTo>
                      <a:pt x="12196" y="2924"/>
                      <a:pt x="12207" y="2933"/>
                      <a:pt x="12216" y="2933"/>
                    </a:cubicBezTo>
                    <a:cubicBezTo>
                      <a:pt x="12242" y="2942"/>
                      <a:pt x="12265" y="2927"/>
                      <a:pt x="12285" y="2915"/>
                    </a:cubicBezTo>
                    <a:cubicBezTo>
                      <a:pt x="12290" y="2915"/>
                      <a:pt x="12294" y="2909"/>
                      <a:pt x="12299" y="2903"/>
                    </a:cubicBezTo>
                    <a:cubicBezTo>
                      <a:pt x="12304" y="2891"/>
                      <a:pt x="12304" y="2880"/>
                      <a:pt x="12299" y="2874"/>
                    </a:cubicBezTo>
                    <a:cubicBezTo>
                      <a:pt x="12285" y="2841"/>
                      <a:pt x="12260" y="2823"/>
                      <a:pt x="12232" y="2812"/>
                    </a:cubicBezTo>
                    <a:cubicBezTo>
                      <a:pt x="12202" y="2803"/>
                      <a:pt x="12173" y="2803"/>
                      <a:pt x="12145" y="2812"/>
                    </a:cubicBezTo>
                    <a:cubicBezTo>
                      <a:pt x="12120" y="2818"/>
                      <a:pt x="12097" y="2818"/>
                      <a:pt x="12083" y="2791"/>
                    </a:cubicBezTo>
                    <a:cubicBezTo>
                      <a:pt x="12076" y="2785"/>
                      <a:pt x="12076" y="2773"/>
                      <a:pt x="12071" y="2767"/>
                    </a:cubicBezTo>
                    <a:cubicBezTo>
                      <a:pt x="12058" y="2741"/>
                      <a:pt x="12028" y="2767"/>
                      <a:pt x="12005" y="2773"/>
                    </a:cubicBezTo>
                    <a:cubicBezTo>
                      <a:pt x="11956" y="2785"/>
                      <a:pt x="11917" y="2723"/>
                      <a:pt x="11874" y="2711"/>
                    </a:cubicBezTo>
                    <a:cubicBezTo>
                      <a:pt x="11851" y="2705"/>
                      <a:pt x="11821" y="2717"/>
                      <a:pt x="11802" y="2735"/>
                    </a:cubicBezTo>
                    <a:cubicBezTo>
                      <a:pt x="11798" y="2741"/>
                      <a:pt x="11793" y="2741"/>
                      <a:pt x="11788" y="2741"/>
                    </a:cubicBezTo>
                    <a:cubicBezTo>
                      <a:pt x="11782" y="2741"/>
                      <a:pt x="11782" y="2735"/>
                      <a:pt x="11777" y="2729"/>
                    </a:cubicBezTo>
                    <a:cubicBezTo>
                      <a:pt x="11763" y="2711"/>
                      <a:pt x="11733" y="2723"/>
                      <a:pt x="11715" y="2729"/>
                    </a:cubicBezTo>
                    <a:cubicBezTo>
                      <a:pt x="11680" y="2741"/>
                      <a:pt x="11648" y="2741"/>
                      <a:pt x="11609" y="2755"/>
                    </a:cubicBezTo>
                    <a:cubicBezTo>
                      <a:pt x="11575" y="2761"/>
                      <a:pt x="11535" y="2779"/>
                      <a:pt x="11517" y="2823"/>
                    </a:cubicBezTo>
                    <a:cubicBezTo>
                      <a:pt x="11512" y="2767"/>
                      <a:pt x="11503" y="2699"/>
                      <a:pt x="11460" y="2679"/>
                    </a:cubicBezTo>
                    <a:cubicBezTo>
                      <a:pt x="11455" y="2673"/>
                      <a:pt x="11446" y="2673"/>
                      <a:pt x="11446" y="2667"/>
                    </a:cubicBezTo>
                    <a:cubicBezTo>
                      <a:pt x="11446" y="2661"/>
                      <a:pt x="11441" y="2655"/>
                      <a:pt x="11441" y="2655"/>
                    </a:cubicBezTo>
                    <a:cubicBezTo>
                      <a:pt x="11430" y="2625"/>
                      <a:pt x="11397" y="2625"/>
                      <a:pt x="11368" y="2631"/>
                    </a:cubicBezTo>
                    <a:cubicBezTo>
                      <a:pt x="11372" y="2605"/>
                      <a:pt x="11377" y="2587"/>
                      <a:pt x="11386" y="2569"/>
                    </a:cubicBezTo>
                    <a:cubicBezTo>
                      <a:pt x="11397" y="2548"/>
                      <a:pt x="11416" y="2537"/>
                      <a:pt x="11434" y="2543"/>
                    </a:cubicBezTo>
                    <a:cubicBezTo>
                      <a:pt x="11446" y="2543"/>
                      <a:pt x="11455" y="2557"/>
                      <a:pt x="11464" y="2548"/>
                    </a:cubicBezTo>
                    <a:cubicBezTo>
                      <a:pt x="11483" y="2537"/>
                      <a:pt x="11478" y="2495"/>
                      <a:pt x="11499" y="2501"/>
                    </a:cubicBezTo>
                    <a:cubicBezTo>
                      <a:pt x="11508" y="2486"/>
                      <a:pt x="11508" y="2463"/>
                      <a:pt x="11503" y="2445"/>
                    </a:cubicBezTo>
                    <a:cubicBezTo>
                      <a:pt x="11503" y="2439"/>
                      <a:pt x="11499" y="2433"/>
                      <a:pt x="11499" y="2424"/>
                    </a:cubicBezTo>
                    <a:cubicBezTo>
                      <a:pt x="11499" y="2407"/>
                      <a:pt x="11512" y="2389"/>
                      <a:pt x="11522" y="2371"/>
                    </a:cubicBezTo>
                    <a:cubicBezTo>
                      <a:pt x="11531" y="2350"/>
                      <a:pt x="11526" y="2321"/>
                      <a:pt x="11517" y="2303"/>
                    </a:cubicBezTo>
                    <a:cubicBezTo>
                      <a:pt x="11508" y="2282"/>
                      <a:pt x="11494" y="2271"/>
                      <a:pt x="11473" y="2259"/>
                    </a:cubicBezTo>
                    <a:cubicBezTo>
                      <a:pt x="11460" y="2253"/>
                      <a:pt x="11446" y="2247"/>
                      <a:pt x="11430" y="2253"/>
                    </a:cubicBezTo>
                    <a:cubicBezTo>
                      <a:pt x="11425" y="2259"/>
                      <a:pt x="11416" y="2259"/>
                      <a:pt x="11411" y="2265"/>
                    </a:cubicBezTo>
                    <a:cubicBezTo>
                      <a:pt x="11393" y="2271"/>
                      <a:pt x="11372" y="2247"/>
                      <a:pt x="11349" y="2241"/>
                    </a:cubicBezTo>
                    <a:cubicBezTo>
                      <a:pt x="11333" y="2232"/>
                      <a:pt x="11315" y="2241"/>
                      <a:pt x="11301" y="2241"/>
                    </a:cubicBezTo>
                    <a:cubicBezTo>
                      <a:pt x="11285" y="2247"/>
                      <a:pt x="11269" y="2247"/>
                      <a:pt x="11253" y="2241"/>
                    </a:cubicBezTo>
                    <a:cubicBezTo>
                      <a:pt x="11239" y="2232"/>
                      <a:pt x="11223" y="2208"/>
                      <a:pt x="11232" y="2191"/>
                    </a:cubicBezTo>
                    <a:cubicBezTo>
                      <a:pt x="11236" y="2185"/>
                      <a:pt x="11243" y="2179"/>
                      <a:pt x="11248" y="2164"/>
                    </a:cubicBezTo>
                    <a:cubicBezTo>
                      <a:pt x="11257" y="2146"/>
                      <a:pt x="11266" y="2123"/>
                      <a:pt x="11262" y="2102"/>
                    </a:cubicBezTo>
                    <a:cubicBezTo>
                      <a:pt x="11276" y="2090"/>
                      <a:pt x="11301" y="2117"/>
                      <a:pt x="11319" y="2102"/>
                    </a:cubicBezTo>
                    <a:lnTo>
                      <a:pt x="11333" y="2084"/>
                    </a:lnTo>
                    <a:cubicBezTo>
                      <a:pt x="11354" y="2049"/>
                      <a:pt x="11368" y="2004"/>
                      <a:pt x="11372" y="1960"/>
                    </a:cubicBezTo>
                    <a:cubicBezTo>
                      <a:pt x="11386" y="1972"/>
                      <a:pt x="11407" y="1978"/>
                      <a:pt x="11420" y="1972"/>
                    </a:cubicBezTo>
                    <a:cubicBezTo>
                      <a:pt x="11434" y="1966"/>
                      <a:pt x="11450" y="1942"/>
                      <a:pt x="11450" y="1925"/>
                    </a:cubicBezTo>
                    <a:cubicBezTo>
                      <a:pt x="11450" y="1892"/>
                      <a:pt x="11441" y="1863"/>
                      <a:pt x="11455" y="1842"/>
                    </a:cubicBezTo>
                    <a:cubicBezTo>
                      <a:pt x="11464" y="1824"/>
                      <a:pt x="11494" y="1830"/>
                      <a:pt x="11499" y="1848"/>
                    </a:cubicBezTo>
                    <a:cubicBezTo>
                      <a:pt x="11526" y="1830"/>
                      <a:pt x="11542" y="1780"/>
                      <a:pt x="11531" y="1738"/>
                    </a:cubicBezTo>
                    <a:cubicBezTo>
                      <a:pt x="11556" y="1732"/>
                      <a:pt x="11579" y="1706"/>
                      <a:pt x="11584" y="1676"/>
                    </a:cubicBezTo>
                    <a:cubicBezTo>
                      <a:pt x="11575" y="1656"/>
                      <a:pt x="11547" y="1688"/>
                      <a:pt x="11542" y="1670"/>
                    </a:cubicBezTo>
                    <a:cubicBezTo>
                      <a:pt x="11535" y="1662"/>
                      <a:pt x="11542" y="1650"/>
                      <a:pt x="11547" y="1644"/>
                    </a:cubicBezTo>
                    <a:cubicBezTo>
                      <a:pt x="11556" y="1626"/>
                      <a:pt x="11570" y="1599"/>
                      <a:pt x="11570" y="1576"/>
                    </a:cubicBezTo>
                    <a:cubicBezTo>
                      <a:pt x="11570" y="1552"/>
                      <a:pt x="11561" y="1520"/>
                      <a:pt x="11542" y="1520"/>
                    </a:cubicBezTo>
                    <a:lnTo>
                      <a:pt x="11531" y="1520"/>
                    </a:lnTo>
                    <a:cubicBezTo>
                      <a:pt x="11526" y="1514"/>
                      <a:pt x="11526" y="1502"/>
                      <a:pt x="11531" y="1496"/>
                    </a:cubicBezTo>
                    <a:cubicBezTo>
                      <a:pt x="11542" y="1484"/>
                      <a:pt x="11556" y="1469"/>
                      <a:pt x="11565" y="1458"/>
                    </a:cubicBezTo>
                    <a:cubicBezTo>
                      <a:pt x="11575" y="1446"/>
                      <a:pt x="11584" y="1422"/>
                      <a:pt x="11575" y="1407"/>
                    </a:cubicBezTo>
                    <a:cubicBezTo>
                      <a:pt x="11570" y="1401"/>
                      <a:pt x="11561" y="1395"/>
                      <a:pt x="11556" y="1390"/>
                    </a:cubicBezTo>
                    <a:cubicBezTo>
                      <a:pt x="11552" y="1384"/>
                      <a:pt x="11552" y="1372"/>
                      <a:pt x="11552" y="1360"/>
                    </a:cubicBezTo>
                    <a:cubicBezTo>
                      <a:pt x="11552" y="1333"/>
                      <a:pt x="11556" y="1316"/>
                      <a:pt x="11556" y="1292"/>
                    </a:cubicBezTo>
                    <a:cubicBezTo>
                      <a:pt x="11556" y="1265"/>
                      <a:pt x="11561" y="1230"/>
                      <a:pt x="11579" y="1218"/>
                    </a:cubicBezTo>
                    <a:cubicBezTo>
                      <a:pt x="11575" y="1215"/>
                      <a:pt x="11570" y="1209"/>
                      <a:pt x="11570" y="1203"/>
                    </a:cubicBezTo>
                    <a:lnTo>
                      <a:pt x="11570" y="1135"/>
                    </a:lnTo>
                    <a:cubicBezTo>
                      <a:pt x="11570" y="1129"/>
                      <a:pt x="11570" y="1118"/>
                      <a:pt x="11565" y="1112"/>
                    </a:cubicBezTo>
                    <a:cubicBezTo>
                      <a:pt x="11561" y="1106"/>
                      <a:pt x="11556" y="1106"/>
                      <a:pt x="11552" y="1100"/>
                    </a:cubicBezTo>
                    <a:cubicBezTo>
                      <a:pt x="11535" y="1091"/>
                      <a:pt x="11519" y="1091"/>
                      <a:pt x="11503" y="1079"/>
                    </a:cubicBezTo>
                    <a:cubicBezTo>
                      <a:pt x="11489" y="1067"/>
                      <a:pt x="11473" y="1050"/>
                      <a:pt x="11483" y="1023"/>
                    </a:cubicBezTo>
                    <a:cubicBezTo>
                      <a:pt x="11487" y="1011"/>
                      <a:pt x="11503" y="999"/>
                      <a:pt x="11499" y="982"/>
                    </a:cubicBezTo>
                    <a:cubicBezTo>
                      <a:pt x="11499" y="976"/>
                      <a:pt x="11494" y="967"/>
                      <a:pt x="11494" y="967"/>
                    </a:cubicBezTo>
                    <a:cubicBezTo>
                      <a:pt x="11494" y="961"/>
                      <a:pt x="11494" y="955"/>
                      <a:pt x="11499" y="955"/>
                    </a:cubicBezTo>
                    <a:cubicBezTo>
                      <a:pt x="11508" y="943"/>
                      <a:pt x="11487" y="914"/>
                      <a:pt x="11478" y="908"/>
                    </a:cubicBezTo>
                    <a:cubicBezTo>
                      <a:pt x="11464" y="899"/>
                      <a:pt x="11450" y="899"/>
                      <a:pt x="11441" y="887"/>
                    </a:cubicBezTo>
                    <a:cubicBezTo>
                      <a:pt x="11434" y="881"/>
                      <a:pt x="11430" y="869"/>
                      <a:pt x="11425" y="857"/>
                    </a:cubicBezTo>
                    <a:cubicBezTo>
                      <a:pt x="11420" y="851"/>
                      <a:pt x="11414" y="843"/>
                      <a:pt x="11402" y="837"/>
                    </a:cubicBezTo>
                    <a:cubicBezTo>
                      <a:pt x="11384" y="822"/>
                      <a:pt x="11354" y="813"/>
                      <a:pt x="11338" y="837"/>
                    </a:cubicBezTo>
                    <a:cubicBezTo>
                      <a:pt x="11328" y="813"/>
                      <a:pt x="11324" y="789"/>
                      <a:pt x="11315" y="763"/>
                    </a:cubicBezTo>
                    <a:cubicBezTo>
                      <a:pt x="11315" y="757"/>
                      <a:pt x="11310" y="751"/>
                      <a:pt x="11310" y="751"/>
                    </a:cubicBezTo>
                    <a:cubicBezTo>
                      <a:pt x="11305" y="745"/>
                      <a:pt x="11296" y="751"/>
                      <a:pt x="11289" y="751"/>
                    </a:cubicBezTo>
                    <a:cubicBezTo>
                      <a:pt x="11266" y="751"/>
                      <a:pt x="11248" y="701"/>
                      <a:pt x="11223" y="707"/>
                    </a:cubicBezTo>
                    <a:cubicBezTo>
                      <a:pt x="11218" y="707"/>
                      <a:pt x="11213" y="713"/>
                      <a:pt x="11209" y="713"/>
                    </a:cubicBezTo>
                    <a:cubicBezTo>
                      <a:pt x="11184" y="727"/>
                      <a:pt x="11161" y="695"/>
                      <a:pt x="11135" y="701"/>
                    </a:cubicBezTo>
                    <a:cubicBezTo>
                      <a:pt x="11131" y="713"/>
                      <a:pt x="11126" y="721"/>
                      <a:pt x="11121" y="733"/>
                    </a:cubicBezTo>
                    <a:cubicBezTo>
                      <a:pt x="11108" y="707"/>
                      <a:pt x="11082" y="689"/>
                      <a:pt x="11059" y="683"/>
                    </a:cubicBezTo>
                    <a:lnTo>
                      <a:pt x="11043" y="683"/>
                    </a:lnTo>
                    <a:cubicBezTo>
                      <a:pt x="11039" y="689"/>
                      <a:pt x="11039" y="689"/>
                      <a:pt x="11039" y="695"/>
                    </a:cubicBezTo>
                    <a:cubicBezTo>
                      <a:pt x="11034" y="721"/>
                      <a:pt x="11034" y="745"/>
                      <a:pt x="11039" y="769"/>
                    </a:cubicBezTo>
                    <a:cubicBezTo>
                      <a:pt x="11011" y="739"/>
                      <a:pt x="10977" y="701"/>
                      <a:pt x="10942" y="701"/>
                    </a:cubicBezTo>
                    <a:lnTo>
                      <a:pt x="10914" y="701"/>
                    </a:lnTo>
                    <a:cubicBezTo>
                      <a:pt x="10901" y="695"/>
                      <a:pt x="10889" y="677"/>
                      <a:pt x="10880" y="659"/>
                    </a:cubicBezTo>
                    <a:cubicBezTo>
                      <a:pt x="10875" y="683"/>
                      <a:pt x="10852" y="689"/>
                      <a:pt x="10836" y="689"/>
                    </a:cubicBezTo>
                    <a:cubicBezTo>
                      <a:pt x="10818" y="695"/>
                      <a:pt x="10799" y="707"/>
                      <a:pt x="10799" y="733"/>
                    </a:cubicBezTo>
                    <a:cubicBezTo>
                      <a:pt x="10799" y="745"/>
                      <a:pt x="10809" y="757"/>
                      <a:pt x="10804" y="769"/>
                    </a:cubicBezTo>
                    <a:cubicBezTo>
                      <a:pt x="10788" y="769"/>
                      <a:pt x="10774" y="775"/>
                      <a:pt x="10765" y="789"/>
                    </a:cubicBezTo>
                    <a:cubicBezTo>
                      <a:pt x="10756" y="801"/>
                      <a:pt x="10751" y="819"/>
                      <a:pt x="10760" y="831"/>
                    </a:cubicBezTo>
                    <a:cubicBezTo>
                      <a:pt x="10770" y="846"/>
                      <a:pt x="10783" y="851"/>
                      <a:pt x="10779" y="863"/>
                    </a:cubicBezTo>
                    <a:cubicBezTo>
                      <a:pt x="10751" y="869"/>
                      <a:pt x="10717" y="869"/>
                      <a:pt x="10687" y="863"/>
                    </a:cubicBezTo>
                    <a:cubicBezTo>
                      <a:pt x="10682" y="863"/>
                      <a:pt x="10673" y="863"/>
                      <a:pt x="10668" y="857"/>
                    </a:cubicBezTo>
                    <a:cubicBezTo>
                      <a:pt x="10664" y="851"/>
                      <a:pt x="10659" y="837"/>
                      <a:pt x="10655" y="831"/>
                    </a:cubicBezTo>
                    <a:cubicBezTo>
                      <a:pt x="10643" y="801"/>
                      <a:pt x="10629" y="763"/>
                      <a:pt x="10648" y="733"/>
                    </a:cubicBezTo>
                    <a:cubicBezTo>
                      <a:pt x="10668" y="707"/>
                      <a:pt x="10707" y="701"/>
                      <a:pt x="10712" y="665"/>
                    </a:cubicBezTo>
                    <a:cubicBezTo>
                      <a:pt x="10712" y="650"/>
                      <a:pt x="10707" y="639"/>
                      <a:pt x="10712" y="627"/>
                    </a:cubicBezTo>
                    <a:cubicBezTo>
                      <a:pt x="10717" y="615"/>
                      <a:pt x="10730" y="609"/>
                      <a:pt x="10740" y="603"/>
                    </a:cubicBezTo>
                    <a:cubicBezTo>
                      <a:pt x="10751" y="597"/>
                      <a:pt x="10765" y="582"/>
                      <a:pt x="10760" y="571"/>
                    </a:cubicBezTo>
                    <a:cubicBezTo>
                      <a:pt x="10760" y="559"/>
                      <a:pt x="10751" y="559"/>
                      <a:pt x="10744" y="553"/>
                    </a:cubicBezTo>
                    <a:cubicBezTo>
                      <a:pt x="10721" y="535"/>
                      <a:pt x="10691" y="520"/>
                      <a:pt x="10668" y="503"/>
                    </a:cubicBezTo>
                    <a:cubicBezTo>
                      <a:pt x="10664" y="497"/>
                      <a:pt x="10655" y="497"/>
                      <a:pt x="10648" y="497"/>
                    </a:cubicBezTo>
                    <a:cubicBezTo>
                      <a:pt x="10638" y="497"/>
                      <a:pt x="10629" y="509"/>
                      <a:pt x="10615" y="514"/>
                    </a:cubicBezTo>
                    <a:cubicBezTo>
                      <a:pt x="10606" y="520"/>
                      <a:pt x="10590" y="514"/>
                      <a:pt x="10576" y="514"/>
                    </a:cubicBezTo>
                    <a:cubicBezTo>
                      <a:pt x="10563" y="514"/>
                      <a:pt x="10546" y="514"/>
                      <a:pt x="10542" y="535"/>
                    </a:cubicBezTo>
                    <a:cubicBezTo>
                      <a:pt x="10542" y="509"/>
                      <a:pt x="10537" y="485"/>
                      <a:pt x="10523" y="473"/>
                    </a:cubicBezTo>
                    <a:cubicBezTo>
                      <a:pt x="10510" y="452"/>
                      <a:pt x="10489" y="452"/>
                      <a:pt x="10475" y="467"/>
                    </a:cubicBezTo>
                    <a:cubicBezTo>
                      <a:pt x="10461" y="441"/>
                      <a:pt x="10471" y="405"/>
                      <a:pt x="10484" y="378"/>
                    </a:cubicBezTo>
                    <a:cubicBezTo>
                      <a:pt x="10498" y="355"/>
                      <a:pt x="10523" y="343"/>
                      <a:pt x="10542" y="322"/>
                    </a:cubicBezTo>
                    <a:cubicBezTo>
                      <a:pt x="10563" y="310"/>
                      <a:pt x="10586" y="305"/>
                      <a:pt x="10595" y="322"/>
                    </a:cubicBezTo>
                    <a:cubicBezTo>
                      <a:pt x="10599" y="328"/>
                      <a:pt x="10599" y="337"/>
                      <a:pt x="10606" y="337"/>
                    </a:cubicBezTo>
                    <a:cubicBezTo>
                      <a:pt x="10615" y="337"/>
                      <a:pt x="10615" y="322"/>
                      <a:pt x="10615" y="310"/>
                    </a:cubicBezTo>
                    <a:cubicBezTo>
                      <a:pt x="10611" y="299"/>
                      <a:pt x="10599" y="293"/>
                      <a:pt x="10599" y="287"/>
                    </a:cubicBezTo>
                    <a:cubicBezTo>
                      <a:pt x="10595" y="260"/>
                      <a:pt x="10620" y="242"/>
                      <a:pt x="10638" y="248"/>
                    </a:cubicBezTo>
                    <a:cubicBezTo>
                      <a:pt x="10659" y="254"/>
                      <a:pt x="10678" y="266"/>
                      <a:pt x="10696" y="266"/>
                    </a:cubicBezTo>
                    <a:cubicBezTo>
                      <a:pt x="10696" y="248"/>
                      <a:pt x="10682" y="231"/>
                      <a:pt x="10664" y="231"/>
                    </a:cubicBezTo>
                    <a:cubicBezTo>
                      <a:pt x="10648" y="225"/>
                      <a:pt x="10629" y="231"/>
                      <a:pt x="10615" y="225"/>
                    </a:cubicBezTo>
                    <a:cubicBezTo>
                      <a:pt x="10563" y="204"/>
                      <a:pt x="10537" y="118"/>
                      <a:pt x="10484" y="112"/>
                    </a:cubicBezTo>
                    <a:cubicBezTo>
                      <a:pt x="10475" y="112"/>
                      <a:pt x="10471" y="101"/>
                      <a:pt x="10466" y="95"/>
                    </a:cubicBezTo>
                    <a:cubicBezTo>
                      <a:pt x="10450" y="68"/>
                      <a:pt x="10427" y="74"/>
                      <a:pt x="10402" y="62"/>
                    </a:cubicBezTo>
                    <a:cubicBezTo>
                      <a:pt x="10388" y="56"/>
                      <a:pt x="10379" y="38"/>
                      <a:pt x="10369" y="27"/>
                    </a:cubicBezTo>
                    <a:cubicBezTo>
                      <a:pt x="10360" y="12"/>
                      <a:pt x="10344" y="0"/>
                      <a:pt x="10330" y="0"/>
                    </a:cubicBezTo>
                    <a:cubicBezTo>
                      <a:pt x="10316" y="0"/>
                      <a:pt x="10296" y="6"/>
                      <a:pt x="10296" y="27"/>
                    </a:cubicBezTo>
                    <a:cubicBezTo>
                      <a:pt x="10287" y="6"/>
                      <a:pt x="10264" y="12"/>
                      <a:pt x="10247" y="33"/>
                    </a:cubicBezTo>
                    <a:cubicBezTo>
                      <a:pt x="10234" y="50"/>
                      <a:pt x="10224" y="68"/>
                      <a:pt x="10204" y="68"/>
                    </a:cubicBezTo>
                    <a:cubicBezTo>
                      <a:pt x="10190" y="68"/>
                      <a:pt x="10172" y="56"/>
                      <a:pt x="10162" y="68"/>
                    </a:cubicBezTo>
                    <a:cubicBezTo>
                      <a:pt x="10155" y="74"/>
                      <a:pt x="10155" y="74"/>
                      <a:pt x="10155" y="80"/>
                    </a:cubicBezTo>
                    <a:cubicBezTo>
                      <a:pt x="10146" y="106"/>
                      <a:pt x="10146" y="136"/>
                      <a:pt x="10146" y="163"/>
                    </a:cubicBezTo>
                    <a:lnTo>
                      <a:pt x="10146" y="174"/>
                    </a:lnTo>
                    <a:cubicBezTo>
                      <a:pt x="10142" y="180"/>
                      <a:pt x="10137" y="180"/>
                      <a:pt x="10132" y="180"/>
                    </a:cubicBezTo>
                    <a:cubicBezTo>
                      <a:pt x="10084" y="169"/>
                      <a:pt x="10031" y="180"/>
                      <a:pt x="10001" y="231"/>
                    </a:cubicBezTo>
                    <a:cubicBezTo>
                      <a:pt x="10013" y="225"/>
                      <a:pt x="10022" y="242"/>
                      <a:pt x="10017" y="254"/>
                    </a:cubicBezTo>
                    <a:cubicBezTo>
                      <a:pt x="10013" y="266"/>
                      <a:pt x="10001" y="266"/>
                      <a:pt x="9992" y="275"/>
                    </a:cubicBezTo>
                    <a:cubicBezTo>
                      <a:pt x="9983" y="281"/>
                      <a:pt x="9974" y="287"/>
                      <a:pt x="9969" y="299"/>
                    </a:cubicBezTo>
                    <a:cubicBezTo>
                      <a:pt x="9969" y="322"/>
                      <a:pt x="9997" y="337"/>
                      <a:pt x="9988" y="361"/>
                    </a:cubicBezTo>
                    <a:cubicBezTo>
                      <a:pt x="9988" y="367"/>
                      <a:pt x="9983" y="367"/>
                      <a:pt x="9978" y="373"/>
                    </a:cubicBezTo>
                    <a:cubicBezTo>
                      <a:pt x="9969" y="384"/>
                      <a:pt x="9958" y="396"/>
                      <a:pt x="9953" y="417"/>
                    </a:cubicBezTo>
                    <a:cubicBezTo>
                      <a:pt x="9953" y="423"/>
                      <a:pt x="9953" y="429"/>
                      <a:pt x="9948" y="435"/>
                    </a:cubicBezTo>
                    <a:cubicBezTo>
                      <a:pt x="9944" y="441"/>
                      <a:pt x="9939" y="441"/>
                      <a:pt x="9939" y="446"/>
                    </a:cubicBezTo>
                    <a:cubicBezTo>
                      <a:pt x="9925" y="458"/>
                      <a:pt x="9921" y="479"/>
                      <a:pt x="9925" y="497"/>
                    </a:cubicBezTo>
                    <a:cubicBezTo>
                      <a:pt x="9930" y="514"/>
                      <a:pt x="9948" y="529"/>
                      <a:pt x="9965" y="520"/>
                    </a:cubicBezTo>
                    <a:cubicBezTo>
                      <a:pt x="9958" y="553"/>
                      <a:pt x="9935" y="571"/>
                      <a:pt x="9930" y="597"/>
                    </a:cubicBezTo>
                    <a:cubicBezTo>
                      <a:pt x="9921" y="627"/>
                      <a:pt x="9930" y="650"/>
                      <a:pt x="9939" y="683"/>
                    </a:cubicBezTo>
                    <a:cubicBezTo>
                      <a:pt x="9948" y="713"/>
                      <a:pt x="9953" y="745"/>
                      <a:pt x="9939" y="769"/>
                    </a:cubicBezTo>
                    <a:cubicBezTo>
                      <a:pt x="9944" y="783"/>
                      <a:pt x="9974" y="775"/>
                      <a:pt x="9974" y="789"/>
                    </a:cubicBezTo>
                    <a:cubicBezTo>
                      <a:pt x="9974" y="795"/>
                      <a:pt x="9969" y="801"/>
                      <a:pt x="9969" y="801"/>
                    </a:cubicBezTo>
                    <a:cubicBezTo>
                      <a:pt x="9948" y="825"/>
                      <a:pt x="9944" y="869"/>
                      <a:pt x="9958" y="908"/>
                    </a:cubicBezTo>
                    <a:cubicBezTo>
                      <a:pt x="9939" y="919"/>
                      <a:pt x="9916" y="914"/>
                      <a:pt x="9891" y="908"/>
                    </a:cubicBezTo>
                    <a:cubicBezTo>
                      <a:pt x="9868" y="899"/>
                      <a:pt x="9852" y="881"/>
                      <a:pt x="9829" y="875"/>
                    </a:cubicBezTo>
                    <a:cubicBezTo>
                      <a:pt x="9815" y="869"/>
                      <a:pt x="9799" y="869"/>
                      <a:pt x="9785" y="875"/>
                    </a:cubicBezTo>
                    <a:cubicBezTo>
                      <a:pt x="9776" y="875"/>
                      <a:pt x="9767" y="875"/>
                      <a:pt x="9760" y="887"/>
                    </a:cubicBezTo>
                    <a:cubicBezTo>
                      <a:pt x="9758" y="896"/>
                      <a:pt x="9760" y="908"/>
                      <a:pt x="9762" y="911"/>
                    </a:cubicBezTo>
                    <a:cubicBezTo>
                      <a:pt x="9721" y="905"/>
                      <a:pt x="9668" y="902"/>
                      <a:pt x="9640" y="943"/>
                    </a:cubicBezTo>
                    <a:cubicBezTo>
                      <a:pt x="9631" y="961"/>
                      <a:pt x="9631" y="987"/>
                      <a:pt x="9645" y="1005"/>
                    </a:cubicBezTo>
                    <a:cubicBezTo>
                      <a:pt x="9659" y="1017"/>
                      <a:pt x="9675" y="1029"/>
                      <a:pt x="9684" y="1050"/>
                    </a:cubicBezTo>
                    <a:cubicBezTo>
                      <a:pt x="9679" y="1061"/>
                      <a:pt x="9670" y="1067"/>
                      <a:pt x="9659" y="1073"/>
                    </a:cubicBezTo>
                    <a:cubicBezTo>
                      <a:pt x="9670" y="1085"/>
                      <a:pt x="9675" y="1106"/>
                      <a:pt x="9670" y="1123"/>
                    </a:cubicBezTo>
                    <a:cubicBezTo>
                      <a:pt x="9666" y="1141"/>
                      <a:pt x="9645" y="1147"/>
                      <a:pt x="9636" y="1141"/>
                    </a:cubicBezTo>
                    <a:cubicBezTo>
                      <a:pt x="9631" y="1141"/>
                      <a:pt x="9622" y="1129"/>
                      <a:pt x="9617" y="1129"/>
                    </a:cubicBezTo>
                    <a:cubicBezTo>
                      <a:pt x="9592" y="1123"/>
                      <a:pt x="9574" y="1153"/>
                      <a:pt x="9548" y="1162"/>
                    </a:cubicBezTo>
                    <a:cubicBezTo>
                      <a:pt x="9553" y="1174"/>
                      <a:pt x="9557" y="1186"/>
                      <a:pt x="9569" y="1197"/>
                    </a:cubicBezTo>
                    <a:cubicBezTo>
                      <a:pt x="9553" y="1221"/>
                      <a:pt x="9514" y="1197"/>
                      <a:pt x="9500" y="1230"/>
                    </a:cubicBezTo>
                    <a:cubicBezTo>
                      <a:pt x="9491" y="1248"/>
                      <a:pt x="9495" y="1277"/>
                      <a:pt x="9482" y="1283"/>
                    </a:cubicBezTo>
                    <a:cubicBezTo>
                      <a:pt x="9472" y="1292"/>
                      <a:pt x="9461" y="1283"/>
                      <a:pt x="9452" y="1283"/>
                    </a:cubicBezTo>
                    <a:cubicBezTo>
                      <a:pt x="9442" y="1283"/>
                      <a:pt x="9433" y="1298"/>
                      <a:pt x="9424" y="1310"/>
                    </a:cubicBezTo>
                    <a:cubicBezTo>
                      <a:pt x="9424" y="1292"/>
                      <a:pt x="9408" y="1277"/>
                      <a:pt x="9399" y="1271"/>
                    </a:cubicBezTo>
                    <a:cubicBezTo>
                      <a:pt x="9385" y="1265"/>
                      <a:pt x="9371" y="1271"/>
                      <a:pt x="9355" y="1271"/>
                    </a:cubicBezTo>
                    <a:cubicBezTo>
                      <a:pt x="9316" y="1283"/>
                      <a:pt x="9284" y="1304"/>
                      <a:pt x="9249" y="1322"/>
                    </a:cubicBezTo>
                    <a:cubicBezTo>
                      <a:pt x="9235" y="1310"/>
                      <a:pt x="9235" y="1283"/>
                      <a:pt x="9240" y="1265"/>
                    </a:cubicBezTo>
                    <a:cubicBezTo>
                      <a:pt x="9249" y="1221"/>
                      <a:pt x="9275" y="1191"/>
                      <a:pt x="9307" y="1180"/>
                    </a:cubicBezTo>
                    <a:cubicBezTo>
                      <a:pt x="9327" y="1174"/>
                      <a:pt x="9346" y="1174"/>
                      <a:pt x="9364" y="1168"/>
                    </a:cubicBezTo>
                    <a:cubicBezTo>
                      <a:pt x="9394" y="1153"/>
                      <a:pt x="9408" y="1112"/>
                      <a:pt x="9419" y="1073"/>
                    </a:cubicBezTo>
                    <a:cubicBezTo>
                      <a:pt x="9408" y="1073"/>
                      <a:pt x="9403" y="1061"/>
                      <a:pt x="9403" y="1050"/>
                    </a:cubicBezTo>
                    <a:cubicBezTo>
                      <a:pt x="9403" y="1038"/>
                      <a:pt x="9408" y="1029"/>
                      <a:pt x="9408" y="1017"/>
                    </a:cubicBezTo>
                    <a:cubicBezTo>
                      <a:pt x="9408" y="987"/>
                      <a:pt x="9380" y="967"/>
                      <a:pt x="9355" y="967"/>
                    </a:cubicBezTo>
                    <a:cubicBezTo>
                      <a:pt x="9332" y="967"/>
                      <a:pt x="9302" y="967"/>
                      <a:pt x="9288" y="943"/>
                    </a:cubicBezTo>
                    <a:cubicBezTo>
                      <a:pt x="9284" y="931"/>
                      <a:pt x="9279" y="919"/>
                      <a:pt x="9268" y="914"/>
                    </a:cubicBezTo>
                    <a:lnTo>
                      <a:pt x="9258" y="914"/>
                    </a:lnTo>
                    <a:cubicBezTo>
                      <a:pt x="9235" y="925"/>
                      <a:pt x="9210" y="955"/>
                      <a:pt x="9210" y="987"/>
                    </a:cubicBezTo>
                    <a:cubicBezTo>
                      <a:pt x="9210" y="1011"/>
                      <a:pt x="9215" y="1029"/>
                      <a:pt x="9210" y="1055"/>
                    </a:cubicBezTo>
                    <a:cubicBezTo>
                      <a:pt x="9210" y="1079"/>
                      <a:pt x="9201" y="1106"/>
                      <a:pt x="9182" y="1112"/>
                    </a:cubicBezTo>
                    <a:cubicBezTo>
                      <a:pt x="9192" y="1129"/>
                      <a:pt x="9192" y="1153"/>
                      <a:pt x="9182" y="1174"/>
                    </a:cubicBezTo>
                    <a:cubicBezTo>
                      <a:pt x="9173" y="1191"/>
                      <a:pt x="9153" y="1197"/>
                      <a:pt x="9134" y="1191"/>
                    </a:cubicBezTo>
                    <a:cubicBezTo>
                      <a:pt x="9118" y="1191"/>
                      <a:pt x="9100" y="1180"/>
                      <a:pt x="9086" y="1180"/>
                    </a:cubicBezTo>
                    <a:cubicBezTo>
                      <a:pt x="9056" y="1168"/>
                      <a:pt x="9024" y="1168"/>
                      <a:pt x="8998" y="1191"/>
                    </a:cubicBezTo>
                    <a:cubicBezTo>
                      <a:pt x="8989" y="1197"/>
                      <a:pt x="8985" y="1209"/>
                      <a:pt x="8975" y="1221"/>
                    </a:cubicBezTo>
                    <a:cubicBezTo>
                      <a:pt x="8964" y="1230"/>
                      <a:pt x="8950" y="1236"/>
                      <a:pt x="8941" y="1221"/>
                    </a:cubicBezTo>
                    <a:cubicBezTo>
                      <a:pt x="8932" y="1215"/>
                      <a:pt x="8932" y="1197"/>
                      <a:pt x="8920" y="1197"/>
                    </a:cubicBezTo>
                    <a:cubicBezTo>
                      <a:pt x="8916" y="1197"/>
                      <a:pt x="8911" y="1203"/>
                      <a:pt x="8906" y="1203"/>
                    </a:cubicBezTo>
                    <a:cubicBezTo>
                      <a:pt x="8897" y="1215"/>
                      <a:pt x="8883" y="1230"/>
                      <a:pt x="8879" y="1248"/>
                    </a:cubicBezTo>
                    <a:cubicBezTo>
                      <a:pt x="8883" y="1259"/>
                      <a:pt x="8883" y="1271"/>
                      <a:pt x="8888" y="1283"/>
                    </a:cubicBezTo>
                    <a:cubicBezTo>
                      <a:pt x="8867" y="1283"/>
                      <a:pt x="8854" y="1292"/>
                      <a:pt x="8835" y="1298"/>
                    </a:cubicBezTo>
                    <a:cubicBezTo>
                      <a:pt x="8819" y="1304"/>
                      <a:pt x="8805" y="1322"/>
                      <a:pt x="8801" y="1345"/>
                    </a:cubicBezTo>
                    <a:lnTo>
                      <a:pt x="8801" y="1372"/>
                    </a:lnTo>
                    <a:cubicBezTo>
                      <a:pt x="8805" y="1378"/>
                      <a:pt x="8810" y="1384"/>
                      <a:pt x="8819" y="1384"/>
                    </a:cubicBezTo>
                    <a:cubicBezTo>
                      <a:pt x="8826" y="1390"/>
                      <a:pt x="8831" y="1395"/>
                      <a:pt x="8831" y="1407"/>
                    </a:cubicBezTo>
                    <a:cubicBezTo>
                      <a:pt x="8831" y="1395"/>
                      <a:pt x="8814" y="1390"/>
                      <a:pt x="8805" y="1395"/>
                    </a:cubicBezTo>
                    <a:cubicBezTo>
                      <a:pt x="8796" y="1401"/>
                      <a:pt x="8791" y="1416"/>
                      <a:pt x="8791" y="1428"/>
                    </a:cubicBezTo>
                    <a:cubicBezTo>
                      <a:pt x="8787" y="1440"/>
                      <a:pt x="8787" y="1452"/>
                      <a:pt x="8778" y="1458"/>
                    </a:cubicBezTo>
                    <a:lnTo>
                      <a:pt x="8743" y="1416"/>
                    </a:lnTo>
                    <a:cubicBezTo>
                      <a:pt x="8729" y="1422"/>
                      <a:pt x="8718" y="1434"/>
                      <a:pt x="8709" y="1446"/>
                    </a:cubicBezTo>
                    <a:cubicBezTo>
                      <a:pt x="8699" y="1458"/>
                      <a:pt x="8699" y="1484"/>
                      <a:pt x="8709" y="1496"/>
                    </a:cubicBezTo>
                    <a:cubicBezTo>
                      <a:pt x="8699" y="1508"/>
                      <a:pt x="8686" y="1514"/>
                      <a:pt x="8670" y="1508"/>
                    </a:cubicBezTo>
                    <a:cubicBezTo>
                      <a:pt x="8656" y="1537"/>
                      <a:pt x="8621" y="1546"/>
                      <a:pt x="8603" y="1520"/>
                    </a:cubicBezTo>
                    <a:cubicBezTo>
                      <a:pt x="8594" y="1508"/>
                      <a:pt x="8580" y="1508"/>
                      <a:pt x="8564" y="1502"/>
                    </a:cubicBezTo>
                    <a:cubicBezTo>
                      <a:pt x="8555" y="1514"/>
                      <a:pt x="8555" y="1526"/>
                      <a:pt x="8555" y="1546"/>
                    </a:cubicBezTo>
                    <a:cubicBezTo>
                      <a:pt x="8555" y="1537"/>
                      <a:pt x="8545" y="1531"/>
                      <a:pt x="8536" y="1537"/>
                    </a:cubicBezTo>
                    <a:cubicBezTo>
                      <a:pt x="8515" y="1537"/>
                      <a:pt x="8497" y="1546"/>
                      <a:pt x="8483" y="1564"/>
                    </a:cubicBezTo>
                    <a:cubicBezTo>
                      <a:pt x="8467" y="1582"/>
                      <a:pt x="8458" y="1614"/>
                      <a:pt x="8472" y="1632"/>
                    </a:cubicBezTo>
                    <a:cubicBezTo>
                      <a:pt x="8453" y="1644"/>
                      <a:pt x="8428" y="1626"/>
                      <a:pt x="8410" y="1626"/>
                    </a:cubicBezTo>
                    <a:cubicBezTo>
                      <a:pt x="8391" y="1620"/>
                      <a:pt x="8361" y="1626"/>
                      <a:pt x="8357" y="1650"/>
                    </a:cubicBezTo>
                    <a:cubicBezTo>
                      <a:pt x="8352" y="1632"/>
                      <a:pt x="8343" y="1608"/>
                      <a:pt x="8327" y="1599"/>
                    </a:cubicBezTo>
                    <a:cubicBezTo>
                      <a:pt x="8313" y="1588"/>
                      <a:pt x="8290" y="1599"/>
                      <a:pt x="8290" y="1626"/>
                    </a:cubicBezTo>
                    <a:cubicBezTo>
                      <a:pt x="8290" y="1638"/>
                      <a:pt x="8295" y="1644"/>
                      <a:pt x="8299" y="1656"/>
                    </a:cubicBezTo>
                    <a:cubicBezTo>
                      <a:pt x="8308" y="1682"/>
                      <a:pt x="8308" y="1718"/>
                      <a:pt x="8290" y="1744"/>
                    </a:cubicBezTo>
                    <a:lnTo>
                      <a:pt x="8304" y="1762"/>
                    </a:lnTo>
                    <a:cubicBezTo>
                      <a:pt x="8274" y="1768"/>
                      <a:pt x="8242" y="1780"/>
                      <a:pt x="8242" y="1818"/>
                    </a:cubicBezTo>
                    <a:cubicBezTo>
                      <a:pt x="8242" y="1830"/>
                      <a:pt x="8246" y="1842"/>
                      <a:pt x="8237" y="1848"/>
                    </a:cubicBezTo>
                    <a:cubicBezTo>
                      <a:pt x="8226" y="1863"/>
                      <a:pt x="8212" y="1836"/>
                      <a:pt x="8198" y="1836"/>
                    </a:cubicBezTo>
                    <a:cubicBezTo>
                      <a:pt x="8189" y="1836"/>
                      <a:pt x="8182" y="1854"/>
                      <a:pt x="8173" y="1868"/>
                    </a:cubicBezTo>
                    <a:cubicBezTo>
                      <a:pt x="8154" y="1892"/>
                      <a:pt x="8124" y="1868"/>
                      <a:pt x="8106" y="1848"/>
                    </a:cubicBezTo>
                    <a:cubicBezTo>
                      <a:pt x="8092" y="1880"/>
                      <a:pt x="8076" y="1916"/>
                      <a:pt x="8062" y="1948"/>
                    </a:cubicBezTo>
                    <a:cubicBezTo>
                      <a:pt x="8058" y="1954"/>
                      <a:pt x="8053" y="1966"/>
                      <a:pt x="8049" y="1966"/>
                    </a:cubicBezTo>
                    <a:cubicBezTo>
                      <a:pt x="8039" y="1972"/>
                      <a:pt x="8028" y="1960"/>
                      <a:pt x="8019" y="1960"/>
                    </a:cubicBezTo>
                    <a:cubicBezTo>
                      <a:pt x="8005" y="1960"/>
                      <a:pt x="7996" y="1987"/>
                      <a:pt x="7980" y="1978"/>
                    </a:cubicBezTo>
                    <a:cubicBezTo>
                      <a:pt x="7970" y="1972"/>
                      <a:pt x="7966" y="1948"/>
                      <a:pt x="7952" y="1948"/>
                    </a:cubicBezTo>
                    <a:cubicBezTo>
                      <a:pt x="7947" y="1948"/>
                      <a:pt x="7943" y="1954"/>
                      <a:pt x="7938" y="1954"/>
                    </a:cubicBezTo>
                    <a:cubicBezTo>
                      <a:pt x="7913" y="1978"/>
                      <a:pt x="7894" y="1999"/>
                      <a:pt x="7869" y="2022"/>
                    </a:cubicBezTo>
                    <a:cubicBezTo>
                      <a:pt x="7865" y="2010"/>
                      <a:pt x="7848" y="2010"/>
                      <a:pt x="7842" y="2022"/>
                    </a:cubicBezTo>
                    <a:cubicBezTo>
                      <a:pt x="7837" y="2034"/>
                      <a:pt x="7842" y="2055"/>
                      <a:pt x="7851" y="2067"/>
                    </a:cubicBezTo>
                    <a:cubicBezTo>
                      <a:pt x="7860" y="2078"/>
                      <a:pt x="7874" y="2078"/>
                      <a:pt x="7883" y="2078"/>
                    </a:cubicBezTo>
                    <a:cubicBezTo>
                      <a:pt x="7899" y="2078"/>
                      <a:pt x="7913" y="2078"/>
                      <a:pt x="7922" y="2072"/>
                    </a:cubicBezTo>
                    <a:cubicBezTo>
                      <a:pt x="7922" y="2096"/>
                      <a:pt x="7922" y="2123"/>
                      <a:pt x="7908" y="2129"/>
                    </a:cubicBezTo>
                    <a:lnTo>
                      <a:pt x="7890" y="2129"/>
                    </a:lnTo>
                    <a:cubicBezTo>
                      <a:pt x="7851" y="2129"/>
                      <a:pt x="7821" y="2185"/>
                      <a:pt x="7807" y="2226"/>
                    </a:cubicBezTo>
                    <a:lnTo>
                      <a:pt x="7768" y="2276"/>
                    </a:lnTo>
                    <a:cubicBezTo>
                      <a:pt x="7759" y="2288"/>
                      <a:pt x="7754" y="2303"/>
                      <a:pt x="7754" y="2315"/>
                    </a:cubicBezTo>
                    <a:cubicBezTo>
                      <a:pt x="7754" y="2333"/>
                      <a:pt x="7768" y="2339"/>
                      <a:pt x="7782" y="2339"/>
                    </a:cubicBezTo>
                    <a:cubicBezTo>
                      <a:pt x="7830" y="2344"/>
                      <a:pt x="7883" y="2282"/>
                      <a:pt x="7931" y="2321"/>
                    </a:cubicBezTo>
                    <a:cubicBezTo>
                      <a:pt x="7952" y="2303"/>
                      <a:pt x="7975" y="2282"/>
                      <a:pt x="7996" y="2265"/>
                    </a:cubicBezTo>
                    <a:cubicBezTo>
                      <a:pt x="8000" y="2259"/>
                      <a:pt x="8005" y="2259"/>
                      <a:pt x="8009" y="2259"/>
                    </a:cubicBezTo>
                    <a:cubicBezTo>
                      <a:pt x="8014" y="2259"/>
                      <a:pt x="8019" y="2271"/>
                      <a:pt x="8019" y="2276"/>
                    </a:cubicBezTo>
                    <a:cubicBezTo>
                      <a:pt x="8023" y="2309"/>
                      <a:pt x="8014" y="2344"/>
                      <a:pt x="8005" y="2377"/>
                    </a:cubicBezTo>
                    <a:cubicBezTo>
                      <a:pt x="8014" y="2395"/>
                      <a:pt x="8028" y="2395"/>
                      <a:pt x="8044" y="2407"/>
                    </a:cubicBezTo>
                    <a:cubicBezTo>
                      <a:pt x="8058" y="2412"/>
                      <a:pt x="8072" y="2433"/>
                      <a:pt x="8067" y="2451"/>
                    </a:cubicBezTo>
                    <a:cubicBezTo>
                      <a:pt x="8067" y="2457"/>
                      <a:pt x="8062" y="2469"/>
                      <a:pt x="8062" y="2475"/>
                    </a:cubicBezTo>
                    <a:cubicBezTo>
                      <a:pt x="8058" y="2495"/>
                      <a:pt x="8067" y="2519"/>
                      <a:pt x="8081" y="2537"/>
                    </a:cubicBezTo>
                    <a:cubicBezTo>
                      <a:pt x="8044" y="2531"/>
                      <a:pt x="8009" y="2537"/>
                      <a:pt x="7975" y="2548"/>
                    </a:cubicBezTo>
                    <a:cubicBezTo>
                      <a:pt x="7970" y="2548"/>
                      <a:pt x="7970" y="2557"/>
                      <a:pt x="7966" y="2557"/>
                    </a:cubicBezTo>
                    <a:cubicBezTo>
                      <a:pt x="7957" y="2569"/>
                      <a:pt x="7980" y="2581"/>
                      <a:pt x="7984" y="2599"/>
                    </a:cubicBezTo>
                    <a:cubicBezTo>
                      <a:pt x="7991" y="2611"/>
                      <a:pt x="7980" y="2631"/>
                      <a:pt x="7966" y="2637"/>
                    </a:cubicBezTo>
                    <a:cubicBezTo>
                      <a:pt x="7952" y="2637"/>
                      <a:pt x="7943" y="2631"/>
                      <a:pt x="7927" y="2625"/>
                    </a:cubicBezTo>
                    <a:cubicBezTo>
                      <a:pt x="7931" y="2649"/>
                      <a:pt x="7908" y="2667"/>
                      <a:pt x="7890" y="2679"/>
                    </a:cubicBezTo>
                    <a:cubicBezTo>
                      <a:pt x="7869" y="2687"/>
                      <a:pt x="7846" y="2711"/>
                      <a:pt x="7851" y="2735"/>
                    </a:cubicBezTo>
                    <a:cubicBezTo>
                      <a:pt x="7816" y="2735"/>
                      <a:pt x="7782" y="2705"/>
                      <a:pt x="7777" y="2661"/>
                    </a:cubicBezTo>
                    <a:cubicBezTo>
                      <a:pt x="7750" y="2661"/>
                      <a:pt x="7720" y="2631"/>
                      <a:pt x="7715" y="2593"/>
                    </a:cubicBezTo>
                    <a:cubicBezTo>
                      <a:pt x="7715" y="2581"/>
                      <a:pt x="7715" y="2575"/>
                      <a:pt x="7710" y="2563"/>
                    </a:cubicBezTo>
                    <a:cubicBezTo>
                      <a:pt x="7706" y="2557"/>
                      <a:pt x="7701" y="2548"/>
                      <a:pt x="7692" y="2543"/>
                    </a:cubicBezTo>
                    <a:cubicBezTo>
                      <a:pt x="7648" y="2519"/>
                      <a:pt x="7605" y="2507"/>
                      <a:pt x="7561" y="2501"/>
                    </a:cubicBezTo>
                    <a:cubicBezTo>
                      <a:pt x="7552" y="2501"/>
                      <a:pt x="7547" y="2501"/>
                      <a:pt x="7536" y="2507"/>
                    </a:cubicBezTo>
                    <a:cubicBezTo>
                      <a:pt x="7526" y="2519"/>
                      <a:pt x="7531" y="2528"/>
                      <a:pt x="7536" y="2543"/>
                    </a:cubicBezTo>
                    <a:cubicBezTo>
                      <a:pt x="7540" y="2554"/>
                      <a:pt x="7556" y="2557"/>
                      <a:pt x="7566" y="2563"/>
                    </a:cubicBezTo>
                    <a:cubicBezTo>
                      <a:pt x="7589" y="2575"/>
                      <a:pt x="7618" y="2581"/>
                      <a:pt x="7637" y="2599"/>
                    </a:cubicBezTo>
                    <a:cubicBezTo>
                      <a:pt x="7658" y="2616"/>
                      <a:pt x="7676" y="2649"/>
                      <a:pt x="7676" y="2687"/>
                    </a:cubicBezTo>
                    <a:cubicBezTo>
                      <a:pt x="7667" y="2679"/>
                      <a:pt x="7658" y="2673"/>
                      <a:pt x="7648" y="2673"/>
                    </a:cubicBezTo>
                    <a:cubicBezTo>
                      <a:pt x="7658" y="2705"/>
                      <a:pt x="7632" y="2741"/>
                      <a:pt x="7609" y="2741"/>
                    </a:cubicBezTo>
                    <a:cubicBezTo>
                      <a:pt x="7600" y="2741"/>
                      <a:pt x="7584" y="2729"/>
                      <a:pt x="7575" y="2729"/>
                    </a:cubicBezTo>
                    <a:cubicBezTo>
                      <a:pt x="7566" y="2729"/>
                      <a:pt x="7552" y="2729"/>
                      <a:pt x="7540" y="2735"/>
                    </a:cubicBezTo>
                    <a:cubicBezTo>
                      <a:pt x="7517" y="2741"/>
                      <a:pt x="7494" y="2755"/>
                      <a:pt x="7464" y="2761"/>
                    </a:cubicBezTo>
                    <a:cubicBezTo>
                      <a:pt x="7421" y="2773"/>
                      <a:pt x="7377" y="2785"/>
                      <a:pt x="7333" y="2767"/>
                    </a:cubicBezTo>
                    <a:cubicBezTo>
                      <a:pt x="7333" y="2779"/>
                      <a:pt x="7333" y="2797"/>
                      <a:pt x="7329" y="2812"/>
                    </a:cubicBezTo>
                    <a:lnTo>
                      <a:pt x="7280" y="2812"/>
                    </a:lnTo>
                    <a:cubicBezTo>
                      <a:pt x="7262" y="2812"/>
                      <a:pt x="7237" y="2812"/>
                      <a:pt x="7218" y="2823"/>
                    </a:cubicBezTo>
                    <a:cubicBezTo>
                      <a:pt x="7200" y="2841"/>
                      <a:pt x="7188" y="2874"/>
                      <a:pt x="7193" y="2897"/>
                    </a:cubicBezTo>
                    <a:cubicBezTo>
                      <a:pt x="7193" y="2903"/>
                      <a:pt x="7200" y="2915"/>
                      <a:pt x="7204" y="2921"/>
                    </a:cubicBezTo>
                    <a:cubicBezTo>
                      <a:pt x="7209" y="2927"/>
                      <a:pt x="7214" y="2927"/>
                      <a:pt x="7218" y="2933"/>
                    </a:cubicBezTo>
                    <a:cubicBezTo>
                      <a:pt x="7232" y="2948"/>
                      <a:pt x="7237" y="2965"/>
                      <a:pt x="7237" y="2983"/>
                    </a:cubicBezTo>
                    <a:lnTo>
                      <a:pt x="7237" y="3039"/>
                    </a:lnTo>
                    <a:cubicBezTo>
                      <a:pt x="7237" y="3057"/>
                      <a:pt x="7241" y="3078"/>
                      <a:pt x="7248" y="3101"/>
                    </a:cubicBezTo>
                    <a:cubicBezTo>
                      <a:pt x="7248" y="3113"/>
                      <a:pt x="7253" y="3128"/>
                      <a:pt x="7257" y="3134"/>
                    </a:cubicBezTo>
                    <a:cubicBezTo>
                      <a:pt x="7257" y="3140"/>
                      <a:pt x="7262" y="3140"/>
                      <a:pt x="7267" y="3146"/>
                    </a:cubicBezTo>
                    <a:cubicBezTo>
                      <a:pt x="7276" y="3163"/>
                      <a:pt x="7262" y="3181"/>
                      <a:pt x="7253" y="3202"/>
                    </a:cubicBezTo>
                    <a:cubicBezTo>
                      <a:pt x="7237" y="3220"/>
                      <a:pt x="7232" y="3249"/>
                      <a:pt x="7232" y="3276"/>
                    </a:cubicBezTo>
                    <a:cubicBezTo>
                      <a:pt x="7232" y="3282"/>
                      <a:pt x="7232" y="3294"/>
                      <a:pt x="7237" y="3299"/>
                    </a:cubicBezTo>
                    <a:lnTo>
                      <a:pt x="7248" y="3311"/>
                    </a:lnTo>
                    <a:cubicBezTo>
                      <a:pt x="7262" y="3326"/>
                      <a:pt x="7267" y="3350"/>
                      <a:pt x="7257" y="3367"/>
                    </a:cubicBezTo>
                    <a:cubicBezTo>
                      <a:pt x="7253" y="3373"/>
                      <a:pt x="7248" y="3382"/>
                      <a:pt x="7248" y="3394"/>
                    </a:cubicBezTo>
                    <a:cubicBezTo>
                      <a:pt x="7248" y="3400"/>
                      <a:pt x="7253" y="3406"/>
                      <a:pt x="7253" y="3412"/>
                    </a:cubicBezTo>
                    <a:cubicBezTo>
                      <a:pt x="7267" y="3444"/>
                      <a:pt x="7262" y="3486"/>
                      <a:pt x="7248" y="3512"/>
                    </a:cubicBezTo>
                    <a:cubicBezTo>
                      <a:pt x="7267" y="3512"/>
                      <a:pt x="7280" y="3524"/>
                      <a:pt x="7290" y="3542"/>
                    </a:cubicBezTo>
                    <a:cubicBezTo>
                      <a:pt x="7290" y="3548"/>
                      <a:pt x="7294" y="3554"/>
                      <a:pt x="7301" y="3554"/>
                    </a:cubicBezTo>
                    <a:lnTo>
                      <a:pt x="7310" y="3554"/>
                    </a:lnTo>
                    <a:cubicBezTo>
                      <a:pt x="7324" y="3548"/>
                      <a:pt x="7333" y="3542"/>
                      <a:pt x="7342" y="3542"/>
                    </a:cubicBezTo>
                    <a:cubicBezTo>
                      <a:pt x="7359" y="3542"/>
                      <a:pt x="7372" y="3542"/>
                      <a:pt x="7377" y="3554"/>
                    </a:cubicBezTo>
                    <a:cubicBezTo>
                      <a:pt x="7377" y="3560"/>
                      <a:pt x="7382" y="3566"/>
                      <a:pt x="7382" y="3566"/>
                    </a:cubicBezTo>
                    <a:cubicBezTo>
                      <a:pt x="7386" y="3574"/>
                      <a:pt x="7391" y="3566"/>
                      <a:pt x="7398" y="3566"/>
                    </a:cubicBezTo>
                    <a:cubicBezTo>
                      <a:pt x="7416" y="3560"/>
                      <a:pt x="7434" y="3580"/>
                      <a:pt x="7439" y="3604"/>
                    </a:cubicBezTo>
                    <a:cubicBezTo>
                      <a:pt x="7439" y="3610"/>
                      <a:pt x="7439" y="3610"/>
                      <a:pt x="7446" y="3616"/>
                    </a:cubicBezTo>
                    <a:cubicBezTo>
                      <a:pt x="7455" y="3636"/>
                      <a:pt x="7474" y="3604"/>
                      <a:pt x="7487" y="3610"/>
                    </a:cubicBezTo>
                    <a:cubicBezTo>
                      <a:pt x="7483" y="3642"/>
                      <a:pt x="7483" y="3672"/>
                      <a:pt x="7478" y="3704"/>
                    </a:cubicBezTo>
                    <a:lnTo>
                      <a:pt x="7478" y="3722"/>
                    </a:lnTo>
                    <a:lnTo>
                      <a:pt x="7483" y="3728"/>
                    </a:lnTo>
                    <a:cubicBezTo>
                      <a:pt x="7487" y="3734"/>
                      <a:pt x="7494" y="3734"/>
                      <a:pt x="7499" y="3740"/>
                    </a:cubicBezTo>
                    <a:cubicBezTo>
                      <a:pt x="7513" y="3752"/>
                      <a:pt x="7526" y="3772"/>
                      <a:pt x="7547" y="3784"/>
                    </a:cubicBezTo>
                    <a:cubicBezTo>
                      <a:pt x="7547" y="3778"/>
                      <a:pt x="7547" y="3772"/>
                      <a:pt x="7552" y="3758"/>
                    </a:cubicBezTo>
                    <a:cubicBezTo>
                      <a:pt x="7575" y="3767"/>
                      <a:pt x="7566" y="3814"/>
                      <a:pt x="7584" y="3829"/>
                    </a:cubicBezTo>
                    <a:cubicBezTo>
                      <a:pt x="7595" y="3835"/>
                      <a:pt x="7605" y="3835"/>
                      <a:pt x="7609" y="3846"/>
                    </a:cubicBezTo>
                    <a:lnTo>
                      <a:pt x="7609" y="3858"/>
                    </a:lnTo>
                    <a:cubicBezTo>
                      <a:pt x="7609" y="3897"/>
                      <a:pt x="7605" y="3932"/>
                      <a:pt x="7595" y="3971"/>
                    </a:cubicBezTo>
                    <a:cubicBezTo>
                      <a:pt x="7589" y="3982"/>
                      <a:pt x="7589" y="4000"/>
                      <a:pt x="7584" y="4015"/>
                    </a:cubicBezTo>
                    <a:cubicBezTo>
                      <a:pt x="7584" y="4033"/>
                      <a:pt x="7589" y="4050"/>
                      <a:pt x="7589" y="4068"/>
                    </a:cubicBezTo>
                    <a:cubicBezTo>
                      <a:pt x="7589" y="4095"/>
                      <a:pt x="7575" y="4118"/>
                      <a:pt x="7579" y="4145"/>
                    </a:cubicBezTo>
                    <a:cubicBezTo>
                      <a:pt x="7584" y="4169"/>
                      <a:pt x="7609" y="4192"/>
                      <a:pt x="7600" y="4213"/>
                    </a:cubicBezTo>
                    <a:cubicBezTo>
                      <a:pt x="7595" y="4225"/>
                      <a:pt x="7579" y="4225"/>
                      <a:pt x="7575" y="4237"/>
                    </a:cubicBezTo>
                    <a:cubicBezTo>
                      <a:pt x="7566" y="4248"/>
                      <a:pt x="7566" y="4269"/>
                      <a:pt x="7575" y="4281"/>
                    </a:cubicBezTo>
                    <a:cubicBezTo>
                      <a:pt x="7552" y="4287"/>
                      <a:pt x="7522" y="4293"/>
                      <a:pt x="7499" y="4287"/>
                    </a:cubicBezTo>
                    <a:cubicBezTo>
                      <a:pt x="7474" y="4281"/>
                      <a:pt x="7451" y="4248"/>
                      <a:pt x="7455" y="4219"/>
                    </a:cubicBezTo>
                    <a:cubicBezTo>
                      <a:pt x="7455" y="4207"/>
                      <a:pt x="7460" y="4198"/>
                      <a:pt x="7460" y="4186"/>
                    </a:cubicBezTo>
                    <a:cubicBezTo>
                      <a:pt x="7460" y="4175"/>
                      <a:pt x="7455" y="4163"/>
                      <a:pt x="7446" y="4163"/>
                    </a:cubicBezTo>
                    <a:lnTo>
                      <a:pt x="7434" y="4163"/>
                    </a:lnTo>
                    <a:lnTo>
                      <a:pt x="7434" y="4151"/>
                    </a:lnTo>
                    <a:cubicBezTo>
                      <a:pt x="7451" y="4101"/>
                      <a:pt x="7508" y="4101"/>
                      <a:pt x="7526" y="4056"/>
                    </a:cubicBezTo>
                    <a:cubicBezTo>
                      <a:pt x="7531" y="4044"/>
                      <a:pt x="7531" y="4033"/>
                      <a:pt x="7536" y="4021"/>
                    </a:cubicBezTo>
                    <a:cubicBezTo>
                      <a:pt x="7540" y="4006"/>
                      <a:pt x="7552" y="3994"/>
                      <a:pt x="7556" y="3982"/>
                    </a:cubicBezTo>
                    <a:cubicBezTo>
                      <a:pt x="7575" y="3953"/>
                      <a:pt x="7579" y="3914"/>
                      <a:pt x="7579" y="3876"/>
                    </a:cubicBezTo>
                    <a:cubicBezTo>
                      <a:pt x="7579" y="3858"/>
                      <a:pt x="7575" y="3835"/>
                      <a:pt x="7561" y="3820"/>
                    </a:cubicBezTo>
                    <a:cubicBezTo>
                      <a:pt x="7547" y="3802"/>
                      <a:pt x="7522" y="3808"/>
                      <a:pt x="7508" y="3820"/>
                    </a:cubicBezTo>
                    <a:cubicBezTo>
                      <a:pt x="7494" y="3840"/>
                      <a:pt x="7487" y="3864"/>
                      <a:pt x="7499" y="3891"/>
                    </a:cubicBezTo>
                    <a:cubicBezTo>
                      <a:pt x="7469" y="3903"/>
                      <a:pt x="7446" y="3914"/>
                      <a:pt x="7416" y="3926"/>
                    </a:cubicBezTo>
                    <a:lnTo>
                      <a:pt x="7407" y="3926"/>
                    </a:lnTo>
                    <a:cubicBezTo>
                      <a:pt x="7402" y="3926"/>
                      <a:pt x="7398" y="3920"/>
                      <a:pt x="7398" y="3920"/>
                    </a:cubicBezTo>
                    <a:cubicBezTo>
                      <a:pt x="7386" y="3914"/>
                      <a:pt x="7377" y="3920"/>
                      <a:pt x="7368" y="3926"/>
                    </a:cubicBezTo>
                    <a:cubicBezTo>
                      <a:pt x="7363" y="3891"/>
                      <a:pt x="7349" y="3852"/>
                      <a:pt x="7329" y="3829"/>
                    </a:cubicBezTo>
                    <a:cubicBezTo>
                      <a:pt x="7324" y="3820"/>
                      <a:pt x="7319" y="3814"/>
                      <a:pt x="7319" y="3808"/>
                    </a:cubicBezTo>
                    <a:cubicBezTo>
                      <a:pt x="7315" y="3790"/>
                      <a:pt x="7333" y="3784"/>
                      <a:pt x="7333" y="3767"/>
                    </a:cubicBezTo>
                    <a:cubicBezTo>
                      <a:pt x="7333" y="3752"/>
                      <a:pt x="7324" y="3740"/>
                      <a:pt x="7310" y="3740"/>
                    </a:cubicBezTo>
                    <a:lnTo>
                      <a:pt x="7276" y="3740"/>
                    </a:lnTo>
                    <a:cubicBezTo>
                      <a:pt x="7248" y="3734"/>
                      <a:pt x="7237" y="3690"/>
                      <a:pt x="7209" y="3672"/>
                    </a:cubicBezTo>
                    <a:cubicBezTo>
                      <a:pt x="7204" y="3666"/>
                      <a:pt x="7193" y="3666"/>
                      <a:pt x="7184" y="3660"/>
                    </a:cubicBezTo>
                    <a:cubicBezTo>
                      <a:pt x="7170" y="3648"/>
                      <a:pt x="7165" y="3636"/>
                      <a:pt x="7156" y="3616"/>
                    </a:cubicBezTo>
                    <a:cubicBezTo>
                      <a:pt x="7145" y="3604"/>
                      <a:pt x="7131" y="3592"/>
                      <a:pt x="7117" y="3598"/>
                    </a:cubicBezTo>
                    <a:cubicBezTo>
                      <a:pt x="7103" y="3560"/>
                      <a:pt x="7050" y="3560"/>
                      <a:pt x="7034" y="3530"/>
                    </a:cubicBezTo>
                    <a:cubicBezTo>
                      <a:pt x="7030" y="3524"/>
                      <a:pt x="7030" y="3518"/>
                      <a:pt x="7025" y="3512"/>
                    </a:cubicBezTo>
                    <a:cubicBezTo>
                      <a:pt x="7011" y="3492"/>
                      <a:pt x="6986" y="3530"/>
                      <a:pt x="6968" y="3518"/>
                    </a:cubicBezTo>
                    <a:cubicBezTo>
                      <a:pt x="6958" y="3512"/>
                      <a:pt x="6954" y="3492"/>
                      <a:pt x="6947" y="3486"/>
                    </a:cubicBezTo>
                    <a:cubicBezTo>
                      <a:pt x="6942" y="3480"/>
                      <a:pt x="6933" y="3480"/>
                      <a:pt x="6924" y="3474"/>
                    </a:cubicBezTo>
                    <a:cubicBezTo>
                      <a:pt x="6894" y="3456"/>
                      <a:pt x="6889" y="3400"/>
                      <a:pt x="6862" y="3382"/>
                    </a:cubicBezTo>
                    <a:cubicBezTo>
                      <a:pt x="6846" y="3367"/>
                      <a:pt x="6823" y="3373"/>
                      <a:pt x="6809" y="3394"/>
                    </a:cubicBezTo>
                    <a:cubicBezTo>
                      <a:pt x="6797" y="3406"/>
                      <a:pt x="6788" y="3424"/>
                      <a:pt x="6784" y="3444"/>
                    </a:cubicBezTo>
                    <a:cubicBezTo>
                      <a:pt x="6779" y="3462"/>
                      <a:pt x="6788" y="3486"/>
                      <a:pt x="6804" y="3486"/>
                    </a:cubicBezTo>
                    <a:cubicBezTo>
                      <a:pt x="6793" y="3503"/>
                      <a:pt x="6774" y="3512"/>
                      <a:pt x="6756" y="3518"/>
                    </a:cubicBezTo>
                    <a:cubicBezTo>
                      <a:pt x="6740" y="3524"/>
                      <a:pt x="6721" y="3548"/>
                      <a:pt x="6731" y="3574"/>
                    </a:cubicBezTo>
                    <a:cubicBezTo>
                      <a:pt x="6740" y="3598"/>
                      <a:pt x="6770" y="3598"/>
                      <a:pt x="6779" y="3622"/>
                    </a:cubicBezTo>
                    <a:cubicBezTo>
                      <a:pt x="6784" y="3636"/>
                      <a:pt x="6784" y="3648"/>
                      <a:pt x="6788" y="3660"/>
                    </a:cubicBezTo>
                    <a:cubicBezTo>
                      <a:pt x="6793" y="3666"/>
                      <a:pt x="6797" y="3666"/>
                      <a:pt x="6804" y="3672"/>
                    </a:cubicBezTo>
                    <a:cubicBezTo>
                      <a:pt x="6809" y="3678"/>
                      <a:pt x="6813" y="3684"/>
                      <a:pt x="6813" y="3699"/>
                    </a:cubicBezTo>
                    <a:cubicBezTo>
                      <a:pt x="6818" y="3716"/>
                      <a:pt x="6823" y="3740"/>
                      <a:pt x="6827" y="3758"/>
                    </a:cubicBezTo>
                    <a:lnTo>
                      <a:pt x="6827" y="3772"/>
                    </a:lnTo>
                    <a:cubicBezTo>
                      <a:pt x="6823" y="3784"/>
                      <a:pt x="6809" y="3784"/>
                      <a:pt x="6797" y="3784"/>
                    </a:cubicBezTo>
                    <a:cubicBezTo>
                      <a:pt x="6770" y="3772"/>
                      <a:pt x="6740" y="3758"/>
                      <a:pt x="6731" y="3722"/>
                    </a:cubicBezTo>
                    <a:cubicBezTo>
                      <a:pt x="6726" y="3710"/>
                      <a:pt x="6726" y="3699"/>
                      <a:pt x="6721" y="3690"/>
                    </a:cubicBezTo>
                    <a:cubicBezTo>
                      <a:pt x="6708" y="3672"/>
                      <a:pt x="6687" y="3690"/>
                      <a:pt x="6673" y="3704"/>
                    </a:cubicBezTo>
                    <a:cubicBezTo>
                      <a:pt x="6659" y="3716"/>
                      <a:pt x="6634" y="3728"/>
                      <a:pt x="6625" y="3704"/>
                    </a:cubicBezTo>
                    <a:cubicBezTo>
                      <a:pt x="6629" y="3746"/>
                      <a:pt x="6625" y="3790"/>
                      <a:pt x="6620" y="3829"/>
                    </a:cubicBezTo>
                    <a:cubicBezTo>
                      <a:pt x="6620" y="3835"/>
                      <a:pt x="6616" y="3840"/>
                      <a:pt x="6620" y="3846"/>
                    </a:cubicBezTo>
                    <a:cubicBezTo>
                      <a:pt x="6625" y="3870"/>
                      <a:pt x="6648" y="3870"/>
                      <a:pt x="6664" y="3864"/>
                    </a:cubicBezTo>
                    <a:cubicBezTo>
                      <a:pt x="6648" y="3908"/>
                      <a:pt x="6669" y="3971"/>
                      <a:pt x="6701" y="3982"/>
                    </a:cubicBezTo>
                    <a:cubicBezTo>
                      <a:pt x="6712" y="3988"/>
                      <a:pt x="6726" y="3988"/>
                      <a:pt x="6735" y="3994"/>
                    </a:cubicBezTo>
                    <a:cubicBezTo>
                      <a:pt x="6744" y="4000"/>
                      <a:pt x="6756" y="4021"/>
                      <a:pt x="6744" y="4033"/>
                    </a:cubicBezTo>
                    <a:cubicBezTo>
                      <a:pt x="6770" y="4015"/>
                      <a:pt x="6797" y="4033"/>
                      <a:pt x="6823" y="4044"/>
                    </a:cubicBezTo>
                    <a:cubicBezTo>
                      <a:pt x="6836" y="4050"/>
                      <a:pt x="6853" y="4062"/>
                      <a:pt x="6857" y="4083"/>
                    </a:cubicBezTo>
                    <a:cubicBezTo>
                      <a:pt x="6857" y="4089"/>
                      <a:pt x="6862" y="4101"/>
                      <a:pt x="6866" y="4107"/>
                    </a:cubicBezTo>
                    <a:cubicBezTo>
                      <a:pt x="6871" y="4112"/>
                      <a:pt x="6876" y="4112"/>
                      <a:pt x="6880" y="4118"/>
                    </a:cubicBezTo>
                    <a:cubicBezTo>
                      <a:pt x="6885" y="4124"/>
                      <a:pt x="6889" y="4130"/>
                      <a:pt x="6885" y="4136"/>
                    </a:cubicBezTo>
                    <a:cubicBezTo>
                      <a:pt x="6880" y="4136"/>
                      <a:pt x="6876" y="4145"/>
                      <a:pt x="6871" y="4145"/>
                    </a:cubicBezTo>
                    <a:cubicBezTo>
                      <a:pt x="6876" y="4175"/>
                      <a:pt x="6885" y="4207"/>
                      <a:pt x="6889" y="4231"/>
                    </a:cubicBezTo>
                    <a:cubicBezTo>
                      <a:pt x="6866" y="4231"/>
                      <a:pt x="6841" y="4213"/>
                      <a:pt x="6827" y="4192"/>
                    </a:cubicBezTo>
                    <a:cubicBezTo>
                      <a:pt x="6823" y="4186"/>
                      <a:pt x="6818" y="4180"/>
                      <a:pt x="6809" y="4175"/>
                    </a:cubicBezTo>
                    <a:lnTo>
                      <a:pt x="6788" y="4175"/>
                    </a:lnTo>
                    <a:cubicBezTo>
                      <a:pt x="6774" y="4180"/>
                      <a:pt x="6756" y="4175"/>
                      <a:pt x="6744" y="4163"/>
                    </a:cubicBezTo>
                    <a:cubicBezTo>
                      <a:pt x="6735" y="4151"/>
                      <a:pt x="6731" y="4118"/>
                      <a:pt x="6744" y="4107"/>
                    </a:cubicBezTo>
                    <a:cubicBezTo>
                      <a:pt x="6731" y="4095"/>
                      <a:pt x="6708" y="4101"/>
                      <a:pt x="6692" y="4112"/>
                    </a:cubicBezTo>
                    <a:cubicBezTo>
                      <a:pt x="6673" y="4124"/>
                      <a:pt x="6659" y="4136"/>
                      <a:pt x="6639" y="4136"/>
                    </a:cubicBezTo>
                    <a:cubicBezTo>
                      <a:pt x="6620" y="4136"/>
                      <a:pt x="6600" y="4107"/>
                      <a:pt x="6616" y="4089"/>
                    </a:cubicBezTo>
                    <a:cubicBezTo>
                      <a:pt x="6606" y="4083"/>
                      <a:pt x="6595" y="4083"/>
                      <a:pt x="6586" y="4083"/>
                    </a:cubicBezTo>
                    <a:cubicBezTo>
                      <a:pt x="6581" y="4074"/>
                      <a:pt x="6581" y="4062"/>
                      <a:pt x="6581" y="4056"/>
                    </a:cubicBezTo>
                    <a:cubicBezTo>
                      <a:pt x="6567" y="4050"/>
                      <a:pt x="6558" y="4044"/>
                      <a:pt x="6542" y="4039"/>
                    </a:cubicBezTo>
                    <a:cubicBezTo>
                      <a:pt x="6537" y="4039"/>
                      <a:pt x="6528" y="4033"/>
                      <a:pt x="6533" y="4021"/>
                    </a:cubicBezTo>
                    <a:cubicBezTo>
                      <a:pt x="6533" y="4015"/>
                      <a:pt x="6537" y="4015"/>
                      <a:pt x="6537" y="4015"/>
                    </a:cubicBezTo>
                    <a:lnTo>
                      <a:pt x="6567" y="3994"/>
                    </a:lnTo>
                    <a:cubicBezTo>
                      <a:pt x="6558" y="3982"/>
                      <a:pt x="6551" y="3971"/>
                      <a:pt x="6551" y="3953"/>
                    </a:cubicBezTo>
                    <a:lnTo>
                      <a:pt x="6551" y="3920"/>
                    </a:lnTo>
                    <a:cubicBezTo>
                      <a:pt x="6551" y="3908"/>
                      <a:pt x="6542" y="3897"/>
                      <a:pt x="6542" y="3882"/>
                    </a:cubicBezTo>
                    <a:cubicBezTo>
                      <a:pt x="6542" y="3873"/>
                      <a:pt x="6549" y="3858"/>
                      <a:pt x="6556" y="3861"/>
                    </a:cubicBezTo>
                    <a:cubicBezTo>
                      <a:pt x="6547" y="3849"/>
                      <a:pt x="6544" y="3826"/>
                      <a:pt x="6551" y="3808"/>
                    </a:cubicBezTo>
                    <a:cubicBezTo>
                      <a:pt x="6558" y="3790"/>
                      <a:pt x="6572" y="3772"/>
                      <a:pt x="6581" y="3752"/>
                    </a:cubicBezTo>
                    <a:cubicBezTo>
                      <a:pt x="6590" y="3734"/>
                      <a:pt x="6595" y="3710"/>
                      <a:pt x="6586" y="3690"/>
                    </a:cubicBezTo>
                    <a:cubicBezTo>
                      <a:pt x="6581" y="3678"/>
                      <a:pt x="6572" y="3672"/>
                      <a:pt x="6572" y="3666"/>
                    </a:cubicBezTo>
                    <a:cubicBezTo>
                      <a:pt x="6567" y="3648"/>
                      <a:pt x="6577" y="3622"/>
                      <a:pt x="6590" y="3610"/>
                    </a:cubicBezTo>
                    <a:cubicBezTo>
                      <a:pt x="6606" y="3598"/>
                      <a:pt x="6616" y="3577"/>
                      <a:pt x="6616" y="3560"/>
                    </a:cubicBezTo>
                    <a:cubicBezTo>
                      <a:pt x="6616" y="3539"/>
                      <a:pt x="6595" y="3530"/>
                      <a:pt x="6586" y="3512"/>
                    </a:cubicBezTo>
                    <a:cubicBezTo>
                      <a:pt x="6563" y="3474"/>
                      <a:pt x="6572" y="3418"/>
                      <a:pt x="6558" y="3367"/>
                    </a:cubicBezTo>
                    <a:cubicBezTo>
                      <a:pt x="6547" y="3332"/>
                      <a:pt x="6519" y="3305"/>
                      <a:pt x="6514" y="3270"/>
                    </a:cubicBezTo>
                    <a:cubicBezTo>
                      <a:pt x="6514" y="3258"/>
                      <a:pt x="6517" y="3237"/>
                      <a:pt x="6510" y="3226"/>
                    </a:cubicBezTo>
                    <a:cubicBezTo>
                      <a:pt x="6505" y="3214"/>
                      <a:pt x="6489" y="3202"/>
                      <a:pt x="6480" y="3208"/>
                    </a:cubicBezTo>
                    <a:cubicBezTo>
                      <a:pt x="6480" y="3140"/>
                      <a:pt x="6422" y="3078"/>
                      <a:pt x="6370" y="3090"/>
                    </a:cubicBezTo>
                    <a:cubicBezTo>
                      <a:pt x="6365" y="3090"/>
                      <a:pt x="6360" y="3090"/>
                      <a:pt x="6360" y="3095"/>
                    </a:cubicBezTo>
                    <a:cubicBezTo>
                      <a:pt x="6353" y="3101"/>
                      <a:pt x="6360" y="3113"/>
                      <a:pt x="6365" y="3119"/>
                    </a:cubicBezTo>
                    <a:cubicBezTo>
                      <a:pt x="6370" y="3128"/>
                      <a:pt x="6379" y="3128"/>
                      <a:pt x="6388" y="3119"/>
                    </a:cubicBezTo>
                    <a:cubicBezTo>
                      <a:pt x="6379" y="3134"/>
                      <a:pt x="6374" y="3152"/>
                      <a:pt x="6374" y="3169"/>
                    </a:cubicBezTo>
                    <a:cubicBezTo>
                      <a:pt x="6374" y="3187"/>
                      <a:pt x="6383" y="3208"/>
                      <a:pt x="6397" y="3208"/>
                    </a:cubicBezTo>
                    <a:cubicBezTo>
                      <a:pt x="6402" y="3231"/>
                      <a:pt x="6393" y="3258"/>
                      <a:pt x="6409" y="3276"/>
                    </a:cubicBezTo>
                    <a:cubicBezTo>
                      <a:pt x="6413" y="3282"/>
                      <a:pt x="6418" y="3282"/>
                      <a:pt x="6422" y="3288"/>
                    </a:cubicBezTo>
                    <a:cubicBezTo>
                      <a:pt x="6445" y="3299"/>
                      <a:pt x="6462" y="3338"/>
                      <a:pt x="6471" y="3367"/>
                    </a:cubicBezTo>
                    <a:cubicBezTo>
                      <a:pt x="6475" y="3382"/>
                      <a:pt x="6480" y="3388"/>
                      <a:pt x="6480" y="3400"/>
                    </a:cubicBezTo>
                    <a:cubicBezTo>
                      <a:pt x="6480" y="3412"/>
                      <a:pt x="6475" y="3424"/>
                      <a:pt x="6466" y="3424"/>
                    </a:cubicBezTo>
                    <a:lnTo>
                      <a:pt x="6445" y="3424"/>
                    </a:lnTo>
                    <a:cubicBezTo>
                      <a:pt x="6436" y="3430"/>
                      <a:pt x="6436" y="3444"/>
                      <a:pt x="6441" y="3456"/>
                    </a:cubicBezTo>
                    <a:cubicBezTo>
                      <a:pt x="6445" y="3468"/>
                      <a:pt x="6450" y="3474"/>
                      <a:pt x="6450" y="3486"/>
                    </a:cubicBezTo>
                    <a:cubicBezTo>
                      <a:pt x="6450" y="3498"/>
                      <a:pt x="6445" y="3512"/>
                      <a:pt x="6455" y="3524"/>
                    </a:cubicBezTo>
                    <a:cubicBezTo>
                      <a:pt x="6462" y="3530"/>
                      <a:pt x="6466" y="3530"/>
                      <a:pt x="6471" y="3536"/>
                    </a:cubicBezTo>
                    <a:cubicBezTo>
                      <a:pt x="6475" y="3542"/>
                      <a:pt x="6480" y="3551"/>
                      <a:pt x="6475" y="3566"/>
                    </a:cubicBezTo>
                    <a:cubicBezTo>
                      <a:pt x="6471" y="3577"/>
                      <a:pt x="6462" y="3586"/>
                      <a:pt x="6450" y="3580"/>
                    </a:cubicBezTo>
                    <a:cubicBezTo>
                      <a:pt x="6455" y="3604"/>
                      <a:pt x="6455" y="3642"/>
                      <a:pt x="6436" y="3654"/>
                    </a:cubicBezTo>
                    <a:cubicBezTo>
                      <a:pt x="6427" y="3660"/>
                      <a:pt x="6413" y="3666"/>
                      <a:pt x="6418" y="3678"/>
                    </a:cubicBezTo>
                    <a:cubicBezTo>
                      <a:pt x="6422" y="3690"/>
                      <a:pt x="6436" y="3690"/>
                      <a:pt x="6432" y="3699"/>
                    </a:cubicBezTo>
                    <a:cubicBezTo>
                      <a:pt x="6418" y="3710"/>
                      <a:pt x="6397" y="3710"/>
                      <a:pt x="6383" y="3716"/>
                    </a:cubicBezTo>
                    <a:cubicBezTo>
                      <a:pt x="6370" y="3722"/>
                      <a:pt x="6353" y="3746"/>
                      <a:pt x="6365" y="3767"/>
                    </a:cubicBezTo>
                    <a:cubicBezTo>
                      <a:pt x="6349" y="3772"/>
                      <a:pt x="6335" y="3772"/>
                      <a:pt x="6317" y="3772"/>
                    </a:cubicBezTo>
                    <a:cubicBezTo>
                      <a:pt x="6301" y="3778"/>
                      <a:pt x="6287" y="3802"/>
                      <a:pt x="6296" y="3814"/>
                    </a:cubicBezTo>
                    <a:cubicBezTo>
                      <a:pt x="6291" y="3814"/>
                      <a:pt x="6287" y="3814"/>
                      <a:pt x="6287" y="3820"/>
                    </a:cubicBezTo>
                    <a:cubicBezTo>
                      <a:pt x="6282" y="3829"/>
                      <a:pt x="6282" y="3829"/>
                      <a:pt x="6278" y="3829"/>
                    </a:cubicBezTo>
                    <a:cubicBezTo>
                      <a:pt x="6273" y="3829"/>
                      <a:pt x="6273" y="3814"/>
                      <a:pt x="6278" y="3814"/>
                    </a:cubicBezTo>
                    <a:cubicBezTo>
                      <a:pt x="6273" y="3814"/>
                      <a:pt x="6264" y="3814"/>
                      <a:pt x="6257" y="3829"/>
                    </a:cubicBezTo>
                    <a:cubicBezTo>
                      <a:pt x="6252" y="3835"/>
                      <a:pt x="6257" y="3846"/>
                      <a:pt x="6257" y="3852"/>
                    </a:cubicBezTo>
                    <a:lnTo>
                      <a:pt x="6257" y="3864"/>
                    </a:lnTo>
                    <a:cubicBezTo>
                      <a:pt x="6257" y="3864"/>
                      <a:pt x="6264" y="3870"/>
                      <a:pt x="6268" y="3870"/>
                    </a:cubicBezTo>
                    <a:cubicBezTo>
                      <a:pt x="6278" y="3876"/>
                      <a:pt x="6282" y="3891"/>
                      <a:pt x="6278" y="3903"/>
                    </a:cubicBezTo>
                    <a:cubicBezTo>
                      <a:pt x="6273" y="3914"/>
                      <a:pt x="6268" y="3926"/>
                      <a:pt x="6257" y="3932"/>
                    </a:cubicBezTo>
                    <a:cubicBezTo>
                      <a:pt x="6252" y="3932"/>
                      <a:pt x="6252" y="3932"/>
                      <a:pt x="6248" y="3938"/>
                    </a:cubicBezTo>
                    <a:cubicBezTo>
                      <a:pt x="6248" y="3938"/>
                      <a:pt x="6243" y="3944"/>
                      <a:pt x="6243" y="3953"/>
                    </a:cubicBezTo>
                    <a:lnTo>
                      <a:pt x="6243" y="3994"/>
                    </a:lnTo>
                    <a:cubicBezTo>
                      <a:pt x="6243" y="4000"/>
                      <a:pt x="6238" y="4000"/>
                      <a:pt x="6238" y="4006"/>
                    </a:cubicBezTo>
                    <a:cubicBezTo>
                      <a:pt x="6234" y="4021"/>
                      <a:pt x="6229" y="4027"/>
                      <a:pt x="6225" y="4039"/>
                    </a:cubicBezTo>
                    <a:cubicBezTo>
                      <a:pt x="6243" y="4050"/>
                      <a:pt x="6264" y="4068"/>
                      <a:pt x="6278" y="4095"/>
                    </a:cubicBezTo>
                    <a:cubicBezTo>
                      <a:pt x="6291" y="4118"/>
                      <a:pt x="6301" y="4145"/>
                      <a:pt x="6317" y="4169"/>
                    </a:cubicBezTo>
                    <a:lnTo>
                      <a:pt x="6317" y="4219"/>
                    </a:lnTo>
                    <a:cubicBezTo>
                      <a:pt x="6335" y="4219"/>
                      <a:pt x="6344" y="4248"/>
                      <a:pt x="6344" y="4281"/>
                    </a:cubicBezTo>
                    <a:lnTo>
                      <a:pt x="6344" y="4355"/>
                    </a:lnTo>
                    <a:cubicBezTo>
                      <a:pt x="6344" y="4361"/>
                      <a:pt x="6344" y="4367"/>
                      <a:pt x="6349" y="4373"/>
                    </a:cubicBezTo>
                    <a:cubicBezTo>
                      <a:pt x="6353" y="4379"/>
                      <a:pt x="6360" y="4379"/>
                      <a:pt x="6365" y="4384"/>
                    </a:cubicBezTo>
                    <a:cubicBezTo>
                      <a:pt x="6379" y="4399"/>
                      <a:pt x="6379" y="4423"/>
                      <a:pt x="6379" y="4441"/>
                    </a:cubicBezTo>
                    <a:cubicBezTo>
                      <a:pt x="6379" y="4461"/>
                      <a:pt x="6383" y="4491"/>
                      <a:pt x="6397" y="4491"/>
                    </a:cubicBezTo>
                    <a:cubicBezTo>
                      <a:pt x="6383" y="4497"/>
                      <a:pt x="6383" y="4529"/>
                      <a:pt x="6388" y="4547"/>
                    </a:cubicBezTo>
                    <a:cubicBezTo>
                      <a:pt x="6393" y="4565"/>
                      <a:pt x="6393" y="4597"/>
                      <a:pt x="6379" y="4603"/>
                    </a:cubicBezTo>
                    <a:cubicBezTo>
                      <a:pt x="6370" y="4609"/>
                      <a:pt x="6360" y="4603"/>
                      <a:pt x="6353" y="4609"/>
                    </a:cubicBezTo>
                    <a:cubicBezTo>
                      <a:pt x="6349" y="4609"/>
                      <a:pt x="6349" y="4615"/>
                      <a:pt x="6344" y="4621"/>
                    </a:cubicBezTo>
                    <a:cubicBezTo>
                      <a:pt x="6335" y="4653"/>
                      <a:pt x="6326" y="4683"/>
                      <a:pt x="6330" y="4721"/>
                    </a:cubicBezTo>
                    <a:lnTo>
                      <a:pt x="6296" y="4721"/>
                    </a:lnTo>
                    <a:lnTo>
                      <a:pt x="6296" y="4846"/>
                    </a:lnTo>
                    <a:cubicBezTo>
                      <a:pt x="6296" y="4869"/>
                      <a:pt x="6291" y="4893"/>
                      <a:pt x="6278" y="4899"/>
                    </a:cubicBezTo>
                    <a:cubicBezTo>
                      <a:pt x="6291" y="4899"/>
                      <a:pt x="6305" y="4920"/>
                      <a:pt x="6305" y="4943"/>
                    </a:cubicBezTo>
                    <a:cubicBezTo>
                      <a:pt x="6312" y="4961"/>
                      <a:pt x="6307" y="4988"/>
                      <a:pt x="6312" y="5005"/>
                    </a:cubicBezTo>
                    <a:cubicBezTo>
                      <a:pt x="6319" y="5023"/>
                      <a:pt x="6321" y="5038"/>
                      <a:pt x="6326" y="5056"/>
                    </a:cubicBezTo>
                    <a:cubicBezTo>
                      <a:pt x="6335" y="5085"/>
                      <a:pt x="6335" y="5118"/>
                      <a:pt x="6330" y="5153"/>
                    </a:cubicBezTo>
                    <a:cubicBezTo>
                      <a:pt x="6326" y="5168"/>
                      <a:pt x="6326" y="5174"/>
                      <a:pt x="6321" y="5186"/>
                    </a:cubicBezTo>
                    <a:cubicBezTo>
                      <a:pt x="6321" y="5209"/>
                      <a:pt x="6326" y="5236"/>
                      <a:pt x="6344" y="5248"/>
                    </a:cubicBezTo>
                    <a:cubicBezTo>
                      <a:pt x="6349" y="5254"/>
                      <a:pt x="6360" y="5254"/>
                      <a:pt x="6365" y="5254"/>
                    </a:cubicBezTo>
                    <a:lnTo>
                      <a:pt x="6374" y="5242"/>
                    </a:lnTo>
                    <a:cubicBezTo>
                      <a:pt x="6383" y="5230"/>
                      <a:pt x="6397" y="5248"/>
                      <a:pt x="6413" y="5254"/>
                    </a:cubicBezTo>
                    <a:cubicBezTo>
                      <a:pt x="6427" y="5265"/>
                      <a:pt x="6445" y="5260"/>
                      <a:pt x="6445" y="5242"/>
                    </a:cubicBezTo>
                    <a:cubicBezTo>
                      <a:pt x="6466" y="5248"/>
                      <a:pt x="6491" y="5242"/>
                      <a:pt x="6510" y="5230"/>
                    </a:cubicBezTo>
                    <a:cubicBezTo>
                      <a:pt x="6540" y="5209"/>
                      <a:pt x="6563" y="5174"/>
                      <a:pt x="6595" y="5180"/>
                    </a:cubicBezTo>
                    <a:cubicBezTo>
                      <a:pt x="6606" y="5209"/>
                      <a:pt x="6639" y="5197"/>
                      <a:pt x="6664" y="5197"/>
                    </a:cubicBezTo>
                    <a:cubicBezTo>
                      <a:pt x="6673" y="5197"/>
                      <a:pt x="6687" y="5209"/>
                      <a:pt x="6696" y="5215"/>
                    </a:cubicBezTo>
                    <a:cubicBezTo>
                      <a:pt x="6721" y="5236"/>
                      <a:pt x="6749" y="5260"/>
                      <a:pt x="6774" y="5277"/>
                    </a:cubicBezTo>
                    <a:cubicBezTo>
                      <a:pt x="6788" y="5292"/>
                      <a:pt x="6800" y="5298"/>
                      <a:pt x="6809" y="5316"/>
                    </a:cubicBezTo>
                    <a:cubicBezTo>
                      <a:pt x="6820" y="5333"/>
                      <a:pt x="6818" y="5354"/>
                      <a:pt x="6813" y="5372"/>
                    </a:cubicBezTo>
                    <a:cubicBezTo>
                      <a:pt x="6832" y="5378"/>
                      <a:pt x="6846" y="5396"/>
                      <a:pt x="6857" y="5422"/>
                    </a:cubicBezTo>
                    <a:cubicBezTo>
                      <a:pt x="6866" y="5446"/>
                      <a:pt x="6866" y="5469"/>
                      <a:pt x="6871" y="5496"/>
                    </a:cubicBezTo>
                    <a:cubicBezTo>
                      <a:pt x="6876" y="5540"/>
                      <a:pt x="6880" y="5582"/>
                      <a:pt x="6866" y="5626"/>
                    </a:cubicBezTo>
                    <a:cubicBezTo>
                      <a:pt x="6862" y="5638"/>
                      <a:pt x="6857" y="5641"/>
                      <a:pt x="6857" y="5656"/>
                    </a:cubicBezTo>
                    <a:cubicBezTo>
                      <a:pt x="6857" y="5668"/>
                      <a:pt x="6857" y="5682"/>
                      <a:pt x="6853" y="5694"/>
                    </a:cubicBezTo>
                    <a:cubicBezTo>
                      <a:pt x="6846" y="5718"/>
                      <a:pt x="6827" y="5739"/>
                      <a:pt x="6813" y="5739"/>
                    </a:cubicBezTo>
                    <a:lnTo>
                      <a:pt x="6813" y="5774"/>
                    </a:lnTo>
                    <a:cubicBezTo>
                      <a:pt x="6804" y="5780"/>
                      <a:pt x="6793" y="5768"/>
                      <a:pt x="6788" y="5756"/>
                    </a:cubicBezTo>
                    <a:cubicBezTo>
                      <a:pt x="6784" y="5744"/>
                      <a:pt x="6788" y="5733"/>
                      <a:pt x="6788" y="5718"/>
                    </a:cubicBezTo>
                    <a:cubicBezTo>
                      <a:pt x="6793" y="5665"/>
                      <a:pt x="6793" y="5603"/>
                      <a:pt x="6784" y="5546"/>
                    </a:cubicBezTo>
                    <a:cubicBezTo>
                      <a:pt x="6788" y="5520"/>
                      <a:pt x="6761" y="5514"/>
                      <a:pt x="6756" y="5496"/>
                    </a:cubicBezTo>
                    <a:lnTo>
                      <a:pt x="6756" y="5464"/>
                    </a:lnTo>
                    <a:cubicBezTo>
                      <a:pt x="6756" y="5446"/>
                      <a:pt x="6735" y="5434"/>
                      <a:pt x="6726" y="5422"/>
                    </a:cubicBezTo>
                    <a:cubicBezTo>
                      <a:pt x="6701" y="5401"/>
                      <a:pt x="6682" y="5372"/>
                      <a:pt x="6669" y="5333"/>
                    </a:cubicBezTo>
                    <a:cubicBezTo>
                      <a:pt x="6648" y="5328"/>
                      <a:pt x="6625" y="5328"/>
                      <a:pt x="6606" y="5348"/>
                    </a:cubicBezTo>
                    <a:cubicBezTo>
                      <a:pt x="6590" y="5360"/>
                      <a:pt x="6577" y="5384"/>
                      <a:pt x="6558" y="5372"/>
                    </a:cubicBezTo>
                    <a:cubicBezTo>
                      <a:pt x="6547" y="5366"/>
                      <a:pt x="6537" y="5354"/>
                      <a:pt x="6528" y="5360"/>
                    </a:cubicBezTo>
                    <a:cubicBezTo>
                      <a:pt x="6519" y="5360"/>
                      <a:pt x="6519" y="5372"/>
                      <a:pt x="6514" y="5378"/>
                    </a:cubicBezTo>
                    <a:cubicBezTo>
                      <a:pt x="6503" y="5390"/>
                      <a:pt x="6489" y="5390"/>
                      <a:pt x="6480" y="5390"/>
                    </a:cubicBezTo>
                    <a:cubicBezTo>
                      <a:pt x="6436" y="5390"/>
                      <a:pt x="6388" y="5396"/>
                      <a:pt x="6360" y="5440"/>
                    </a:cubicBezTo>
                    <a:cubicBezTo>
                      <a:pt x="6379" y="5458"/>
                      <a:pt x="6402" y="5464"/>
                      <a:pt x="6422" y="5458"/>
                    </a:cubicBezTo>
                    <a:cubicBezTo>
                      <a:pt x="6427" y="5478"/>
                      <a:pt x="6427" y="5496"/>
                      <a:pt x="6413" y="5514"/>
                    </a:cubicBezTo>
                    <a:cubicBezTo>
                      <a:pt x="6397" y="5540"/>
                      <a:pt x="6418" y="5564"/>
                      <a:pt x="6422" y="5594"/>
                    </a:cubicBezTo>
                    <a:cubicBezTo>
                      <a:pt x="6427" y="5620"/>
                      <a:pt x="6427" y="5644"/>
                      <a:pt x="6418" y="5665"/>
                    </a:cubicBezTo>
                    <a:cubicBezTo>
                      <a:pt x="6441" y="5665"/>
                      <a:pt x="6450" y="5700"/>
                      <a:pt x="6455" y="5733"/>
                    </a:cubicBezTo>
                    <a:cubicBezTo>
                      <a:pt x="6462" y="5750"/>
                      <a:pt x="6462" y="5768"/>
                      <a:pt x="6455" y="5786"/>
                    </a:cubicBezTo>
                    <a:lnTo>
                      <a:pt x="6441" y="5824"/>
                    </a:lnTo>
                    <a:cubicBezTo>
                      <a:pt x="6436" y="5857"/>
                      <a:pt x="6455" y="5880"/>
                      <a:pt x="6450" y="5910"/>
                    </a:cubicBezTo>
                    <a:lnTo>
                      <a:pt x="6432" y="5910"/>
                    </a:lnTo>
                    <a:cubicBezTo>
                      <a:pt x="6436" y="5931"/>
                      <a:pt x="6422" y="5943"/>
                      <a:pt x="6409" y="5937"/>
                    </a:cubicBezTo>
                    <a:cubicBezTo>
                      <a:pt x="6402" y="5937"/>
                      <a:pt x="6397" y="5931"/>
                      <a:pt x="6393" y="5925"/>
                    </a:cubicBezTo>
                    <a:cubicBezTo>
                      <a:pt x="6379" y="5919"/>
                      <a:pt x="6365" y="5931"/>
                      <a:pt x="6360" y="5948"/>
                    </a:cubicBezTo>
                    <a:cubicBezTo>
                      <a:pt x="6353" y="5966"/>
                      <a:pt x="6365" y="5987"/>
                      <a:pt x="6374" y="6005"/>
                    </a:cubicBezTo>
                    <a:cubicBezTo>
                      <a:pt x="6365" y="5993"/>
                      <a:pt x="6349" y="6008"/>
                      <a:pt x="6344" y="6028"/>
                    </a:cubicBezTo>
                    <a:cubicBezTo>
                      <a:pt x="6340" y="6046"/>
                      <a:pt x="6326" y="6067"/>
                      <a:pt x="6317" y="6055"/>
                    </a:cubicBezTo>
                    <a:cubicBezTo>
                      <a:pt x="6312" y="6079"/>
                      <a:pt x="6330" y="6096"/>
                      <a:pt x="6344" y="6111"/>
                    </a:cubicBezTo>
                    <a:cubicBezTo>
                      <a:pt x="6360" y="6129"/>
                      <a:pt x="6365" y="6158"/>
                      <a:pt x="6349" y="6173"/>
                    </a:cubicBezTo>
                    <a:cubicBezTo>
                      <a:pt x="6344" y="6179"/>
                      <a:pt x="6340" y="6173"/>
                      <a:pt x="6330" y="6179"/>
                    </a:cubicBezTo>
                    <a:cubicBezTo>
                      <a:pt x="6317" y="6179"/>
                      <a:pt x="6301" y="6191"/>
                      <a:pt x="6291" y="6203"/>
                    </a:cubicBezTo>
                    <a:cubicBezTo>
                      <a:pt x="6282" y="6209"/>
                      <a:pt x="6278" y="6212"/>
                      <a:pt x="6273" y="6226"/>
                    </a:cubicBezTo>
                    <a:cubicBezTo>
                      <a:pt x="6268" y="6238"/>
                      <a:pt x="6273" y="6253"/>
                      <a:pt x="6282" y="6259"/>
                    </a:cubicBezTo>
                    <a:lnTo>
                      <a:pt x="6264" y="6259"/>
                    </a:lnTo>
                    <a:cubicBezTo>
                      <a:pt x="6252" y="6283"/>
                      <a:pt x="6234" y="6303"/>
                      <a:pt x="6215" y="6327"/>
                    </a:cubicBezTo>
                    <a:cubicBezTo>
                      <a:pt x="6209" y="6333"/>
                      <a:pt x="6204" y="6339"/>
                      <a:pt x="6199" y="6339"/>
                    </a:cubicBezTo>
                    <a:cubicBezTo>
                      <a:pt x="6190" y="6339"/>
                      <a:pt x="6186" y="6339"/>
                      <a:pt x="6181" y="6345"/>
                    </a:cubicBezTo>
                    <a:cubicBezTo>
                      <a:pt x="6172" y="6365"/>
                      <a:pt x="6204" y="6383"/>
                      <a:pt x="6195" y="6401"/>
                    </a:cubicBezTo>
                    <a:lnTo>
                      <a:pt x="6137" y="6401"/>
                    </a:lnTo>
                    <a:lnTo>
                      <a:pt x="6137" y="6419"/>
                    </a:lnTo>
                    <a:lnTo>
                      <a:pt x="6123" y="6419"/>
                    </a:lnTo>
                    <a:cubicBezTo>
                      <a:pt x="6123" y="6433"/>
                      <a:pt x="6123" y="6445"/>
                      <a:pt x="6128" y="6457"/>
                    </a:cubicBezTo>
                    <a:cubicBezTo>
                      <a:pt x="6114" y="6463"/>
                      <a:pt x="6098" y="6463"/>
                      <a:pt x="6089" y="6463"/>
                    </a:cubicBezTo>
                    <a:cubicBezTo>
                      <a:pt x="6084" y="6475"/>
                      <a:pt x="6089" y="6489"/>
                      <a:pt x="6093" y="6501"/>
                    </a:cubicBezTo>
                    <a:cubicBezTo>
                      <a:pt x="6080" y="6501"/>
                      <a:pt x="6066" y="6501"/>
                      <a:pt x="6054" y="6489"/>
                    </a:cubicBezTo>
                    <a:cubicBezTo>
                      <a:pt x="6045" y="6475"/>
                      <a:pt x="6041" y="6451"/>
                      <a:pt x="6050" y="6445"/>
                    </a:cubicBezTo>
                    <a:cubicBezTo>
                      <a:pt x="6054" y="6439"/>
                      <a:pt x="6059" y="6439"/>
                      <a:pt x="6066" y="6433"/>
                    </a:cubicBezTo>
                    <a:cubicBezTo>
                      <a:pt x="6066" y="6427"/>
                      <a:pt x="6066" y="6419"/>
                      <a:pt x="6059" y="6419"/>
                    </a:cubicBezTo>
                    <a:cubicBezTo>
                      <a:pt x="6050" y="6401"/>
                      <a:pt x="6041" y="6377"/>
                      <a:pt x="6031" y="6356"/>
                    </a:cubicBezTo>
                    <a:cubicBezTo>
                      <a:pt x="6045" y="6356"/>
                      <a:pt x="6054" y="6345"/>
                      <a:pt x="6054" y="6327"/>
                    </a:cubicBezTo>
                    <a:cubicBezTo>
                      <a:pt x="6054" y="6309"/>
                      <a:pt x="6045" y="6294"/>
                      <a:pt x="6036" y="6288"/>
                    </a:cubicBezTo>
                    <a:lnTo>
                      <a:pt x="6080" y="6271"/>
                    </a:lnTo>
                    <a:cubicBezTo>
                      <a:pt x="6080" y="6247"/>
                      <a:pt x="6084" y="6220"/>
                      <a:pt x="6093" y="6203"/>
                    </a:cubicBezTo>
                    <a:cubicBezTo>
                      <a:pt x="6089" y="6197"/>
                      <a:pt x="6080" y="6191"/>
                      <a:pt x="6075" y="6185"/>
                    </a:cubicBezTo>
                    <a:cubicBezTo>
                      <a:pt x="6103" y="6185"/>
                      <a:pt x="6119" y="6147"/>
                      <a:pt x="6123" y="6111"/>
                    </a:cubicBezTo>
                    <a:cubicBezTo>
                      <a:pt x="6128" y="6079"/>
                      <a:pt x="6137" y="6049"/>
                      <a:pt x="6142" y="6011"/>
                    </a:cubicBezTo>
                    <a:cubicBezTo>
                      <a:pt x="6146" y="5993"/>
                      <a:pt x="6146" y="5972"/>
                      <a:pt x="6156" y="5954"/>
                    </a:cubicBezTo>
                    <a:cubicBezTo>
                      <a:pt x="6165" y="5943"/>
                      <a:pt x="6183" y="5937"/>
                      <a:pt x="6195" y="5954"/>
                    </a:cubicBezTo>
                    <a:cubicBezTo>
                      <a:pt x="6192" y="5948"/>
                      <a:pt x="6199" y="5943"/>
                      <a:pt x="6204" y="5943"/>
                    </a:cubicBezTo>
                    <a:cubicBezTo>
                      <a:pt x="6209" y="5943"/>
                      <a:pt x="6215" y="5948"/>
                      <a:pt x="6220" y="5954"/>
                    </a:cubicBezTo>
                    <a:cubicBezTo>
                      <a:pt x="6229" y="5954"/>
                      <a:pt x="6234" y="5937"/>
                      <a:pt x="6229" y="5925"/>
                    </a:cubicBezTo>
                    <a:cubicBezTo>
                      <a:pt x="6225" y="5910"/>
                      <a:pt x="6215" y="5898"/>
                      <a:pt x="6215" y="5886"/>
                    </a:cubicBezTo>
                    <a:cubicBezTo>
                      <a:pt x="6215" y="5875"/>
                      <a:pt x="6225" y="5857"/>
                      <a:pt x="6234" y="5869"/>
                    </a:cubicBezTo>
                    <a:cubicBezTo>
                      <a:pt x="6229" y="5836"/>
                      <a:pt x="6225" y="5812"/>
                      <a:pt x="6225" y="5780"/>
                    </a:cubicBezTo>
                    <a:lnTo>
                      <a:pt x="6225" y="5762"/>
                    </a:lnTo>
                    <a:cubicBezTo>
                      <a:pt x="6225" y="5750"/>
                      <a:pt x="6229" y="5744"/>
                      <a:pt x="6234" y="5733"/>
                    </a:cubicBezTo>
                    <a:cubicBezTo>
                      <a:pt x="6243" y="5706"/>
                      <a:pt x="6243" y="5676"/>
                      <a:pt x="6238" y="5650"/>
                    </a:cubicBezTo>
                    <a:cubicBezTo>
                      <a:pt x="6234" y="5632"/>
                      <a:pt x="6229" y="5614"/>
                      <a:pt x="6229" y="5603"/>
                    </a:cubicBezTo>
                    <a:cubicBezTo>
                      <a:pt x="6234" y="5582"/>
                      <a:pt x="6252" y="5576"/>
                      <a:pt x="6257" y="5588"/>
                    </a:cubicBezTo>
                    <a:cubicBezTo>
                      <a:pt x="6273" y="5570"/>
                      <a:pt x="6282" y="5552"/>
                      <a:pt x="6296" y="5532"/>
                    </a:cubicBezTo>
                    <a:cubicBezTo>
                      <a:pt x="6282" y="5514"/>
                      <a:pt x="6278" y="5490"/>
                      <a:pt x="6282" y="5464"/>
                    </a:cubicBezTo>
                    <a:cubicBezTo>
                      <a:pt x="6257" y="5464"/>
                      <a:pt x="6238" y="5458"/>
                      <a:pt x="6220" y="5440"/>
                    </a:cubicBezTo>
                    <a:cubicBezTo>
                      <a:pt x="6215" y="5452"/>
                      <a:pt x="6195" y="5446"/>
                      <a:pt x="6195" y="5434"/>
                    </a:cubicBezTo>
                    <a:cubicBezTo>
                      <a:pt x="6186" y="5396"/>
                      <a:pt x="6162" y="5366"/>
                      <a:pt x="6142" y="5339"/>
                    </a:cubicBezTo>
                    <a:cubicBezTo>
                      <a:pt x="6137" y="5333"/>
                      <a:pt x="6137" y="5328"/>
                      <a:pt x="6137" y="5322"/>
                    </a:cubicBezTo>
                    <a:cubicBezTo>
                      <a:pt x="6137" y="5310"/>
                      <a:pt x="6158" y="5310"/>
                      <a:pt x="6162" y="5298"/>
                    </a:cubicBezTo>
                    <a:cubicBezTo>
                      <a:pt x="6169" y="5286"/>
                      <a:pt x="6156" y="5271"/>
                      <a:pt x="6146" y="5260"/>
                    </a:cubicBezTo>
                    <a:cubicBezTo>
                      <a:pt x="6137" y="5248"/>
                      <a:pt x="6137" y="5227"/>
                      <a:pt x="6149" y="5227"/>
                    </a:cubicBezTo>
                    <a:cubicBezTo>
                      <a:pt x="6139" y="5224"/>
                      <a:pt x="6133" y="5209"/>
                      <a:pt x="6133" y="5197"/>
                    </a:cubicBezTo>
                    <a:cubicBezTo>
                      <a:pt x="6133" y="5186"/>
                      <a:pt x="6137" y="5174"/>
                      <a:pt x="6142" y="5162"/>
                    </a:cubicBezTo>
                    <a:cubicBezTo>
                      <a:pt x="6151" y="5124"/>
                      <a:pt x="6156" y="5085"/>
                      <a:pt x="6146" y="5050"/>
                    </a:cubicBezTo>
                    <a:cubicBezTo>
                      <a:pt x="6156" y="5044"/>
                      <a:pt x="6162" y="5044"/>
                      <a:pt x="6172" y="5038"/>
                    </a:cubicBezTo>
                    <a:cubicBezTo>
                      <a:pt x="6176" y="5017"/>
                      <a:pt x="6156" y="4999"/>
                      <a:pt x="6162" y="4982"/>
                    </a:cubicBezTo>
                    <a:cubicBezTo>
                      <a:pt x="6162" y="4976"/>
                      <a:pt x="6172" y="4970"/>
                      <a:pt x="6172" y="4961"/>
                    </a:cubicBezTo>
                    <a:cubicBezTo>
                      <a:pt x="6176" y="4949"/>
                      <a:pt x="6167" y="4937"/>
                      <a:pt x="6156" y="4931"/>
                    </a:cubicBezTo>
                    <a:cubicBezTo>
                      <a:pt x="6146" y="4925"/>
                      <a:pt x="6137" y="4920"/>
                      <a:pt x="6133" y="4908"/>
                    </a:cubicBezTo>
                    <a:cubicBezTo>
                      <a:pt x="6123" y="4875"/>
                      <a:pt x="6167" y="4846"/>
                      <a:pt x="6151" y="4807"/>
                    </a:cubicBezTo>
                    <a:cubicBezTo>
                      <a:pt x="6146" y="4795"/>
                      <a:pt x="6133" y="4784"/>
                      <a:pt x="6133" y="4769"/>
                    </a:cubicBezTo>
                    <a:cubicBezTo>
                      <a:pt x="6142" y="4757"/>
                      <a:pt x="6156" y="4745"/>
                      <a:pt x="6172" y="4739"/>
                    </a:cubicBezTo>
                    <a:lnTo>
                      <a:pt x="6156" y="4721"/>
                    </a:lnTo>
                    <a:cubicBezTo>
                      <a:pt x="6162" y="4721"/>
                      <a:pt x="6167" y="4716"/>
                      <a:pt x="6172" y="4716"/>
                    </a:cubicBezTo>
                    <a:cubicBezTo>
                      <a:pt x="6167" y="4689"/>
                      <a:pt x="6167" y="4659"/>
                      <a:pt x="6172" y="4633"/>
                    </a:cubicBezTo>
                    <a:cubicBezTo>
                      <a:pt x="6176" y="4609"/>
                      <a:pt x="6190" y="4591"/>
                      <a:pt x="6190" y="4565"/>
                    </a:cubicBezTo>
                    <a:cubicBezTo>
                      <a:pt x="6190" y="4541"/>
                      <a:pt x="6176" y="4515"/>
                      <a:pt x="6156" y="4523"/>
                    </a:cubicBezTo>
                    <a:cubicBezTo>
                      <a:pt x="6162" y="4509"/>
                      <a:pt x="6167" y="4497"/>
                      <a:pt x="6176" y="4485"/>
                    </a:cubicBezTo>
                    <a:cubicBezTo>
                      <a:pt x="6162" y="4479"/>
                      <a:pt x="6151" y="4464"/>
                      <a:pt x="6146" y="4447"/>
                    </a:cubicBezTo>
                    <a:cubicBezTo>
                      <a:pt x="6142" y="4426"/>
                      <a:pt x="6146" y="4411"/>
                      <a:pt x="6146" y="4390"/>
                    </a:cubicBezTo>
                    <a:cubicBezTo>
                      <a:pt x="6146" y="4379"/>
                      <a:pt x="6151" y="4367"/>
                      <a:pt x="6156" y="4355"/>
                    </a:cubicBezTo>
                    <a:cubicBezTo>
                      <a:pt x="6162" y="4349"/>
                      <a:pt x="6167" y="4349"/>
                      <a:pt x="6167" y="4343"/>
                    </a:cubicBezTo>
                    <a:cubicBezTo>
                      <a:pt x="6167" y="4337"/>
                      <a:pt x="6167" y="4328"/>
                      <a:pt x="6162" y="4328"/>
                    </a:cubicBezTo>
                    <a:cubicBezTo>
                      <a:pt x="6151" y="4299"/>
                      <a:pt x="6133" y="4275"/>
                      <a:pt x="6114" y="4254"/>
                    </a:cubicBezTo>
                    <a:cubicBezTo>
                      <a:pt x="6114" y="4243"/>
                      <a:pt x="6123" y="4237"/>
                      <a:pt x="6123" y="4225"/>
                    </a:cubicBezTo>
                    <a:cubicBezTo>
                      <a:pt x="6133" y="4180"/>
                      <a:pt x="6070" y="4163"/>
                      <a:pt x="6080" y="4118"/>
                    </a:cubicBezTo>
                    <a:cubicBezTo>
                      <a:pt x="6089" y="4124"/>
                      <a:pt x="6098" y="4101"/>
                      <a:pt x="6093" y="4089"/>
                    </a:cubicBezTo>
                    <a:cubicBezTo>
                      <a:pt x="6089" y="4074"/>
                      <a:pt x="6084" y="4056"/>
                      <a:pt x="6093" y="4044"/>
                    </a:cubicBezTo>
                    <a:cubicBezTo>
                      <a:pt x="6084" y="4027"/>
                      <a:pt x="6093" y="3994"/>
                      <a:pt x="6098" y="3976"/>
                    </a:cubicBezTo>
                    <a:cubicBezTo>
                      <a:pt x="6103" y="3959"/>
                      <a:pt x="6103" y="3926"/>
                      <a:pt x="6089" y="3920"/>
                    </a:cubicBezTo>
                    <a:cubicBezTo>
                      <a:pt x="6107" y="3908"/>
                      <a:pt x="6128" y="3882"/>
                      <a:pt x="6137" y="3858"/>
                    </a:cubicBezTo>
                    <a:cubicBezTo>
                      <a:pt x="6146" y="3835"/>
                      <a:pt x="6151" y="3802"/>
                      <a:pt x="6172" y="3802"/>
                    </a:cubicBezTo>
                    <a:cubicBezTo>
                      <a:pt x="6146" y="3767"/>
                      <a:pt x="6156" y="3704"/>
                      <a:pt x="6181" y="3672"/>
                    </a:cubicBezTo>
                    <a:cubicBezTo>
                      <a:pt x="6162" y="3636"/>
                      <a:pt x="6146" y="3586"/>
                      <a:pt x="6151" y="3542"/>
                    </a:cubicBezTo>
                    <a:cubicBezTo>
                      <a:pt x="6142" y="3536"/>
                      <a:pt x="6133" y="3536"/>
                      <a:pt x="6123" y="3536"/>
                    </a:cubicBezTo>
                    <a:cubicBezTo>
                      <a:pt x="6146" y="3518"/>
                      <a:pt x="6167" y="3498"/>
                      <a:pt x="6190" y="3474"/>
                    </a:cubicBezTo>
                    <a:cubicBezTo>
                      <a:pt x="6195" y="3468"/>
                      <a:pt x="6199" y="3468"/>
                      <a:pt x="6199" y="3462"/>
                    </a:cubicBezTo>
                    <a:cubicBezTo>
                      <a:pt x="6204" y="3450"/>
                      <a:pt x="6195" y="3435"/>
                      <a:pt x="6190" y="3424"/>
                    </a:cubicBezTo>
                    <a:cubicBezTo>
                      <a:pt x="6176" y="3400"/>
                      <a:pt x="6156" y="3382"/>
                      <a:pt x="6142" y="3356"/>
                    </a:cubicBezTo>
                    <a:cubicBezTo>
                      <a:pt x="6137" y="3350"/>
                      <a:pt x="6133" y="3344"/>
                      <a:pt x="6128" y="3344"/>
                    </a:cubicBezTo>
                    <a:cubicBezTo>
                      <a:pt x="6119" y="3338"/>
                      <a:pt x="6107" y="3350"/>
                      <a:pt x="6098" y="3344"/>
                    </a:cubicBezTo>
                    <a:cubicBezTo>
                      <a:pt x="6089" y="3344"/>
                      <a:pt x="6084" y="3332"/>
                      <a:pt x="6080" y="3332"/>
                    </a:cubicBezTo>
                    <a:cubicBezTo>
                      <a:pt x="6070" y="3326"/>
                      <a:pt x="6054" y="3326"/>
                      <a:pt x="6041" y="3320"/>
                    </a:cubicBezTo>
                    <a:cubicBezTo>
                      <a:pt x="6027" y="3311"/>
                      <a:pt x="6018" y="3299"/>
                      <a:pt x="6018" y="3282"/>
                    </a:cubicBezTo>
                    <a:cubicBezTo>
                      <a:pt x="6001" y="3288"/>
                      <a:pt x="5988" y="3294"/>
                      <a:pt x="5978" y="3288"/>
                    </a:cubicBezTo>
                    <a:cubicBezTo>
                      <a:pt x="5965" y="3282"/>
                      <a:pt x="5953" y="3264"/>
                      <a:pt x="5965" y="3243"/>
                    </a:cubicBezTo>
                    <a:cubicBezTo>
                      <a:pt x="5974" y="3214"/>
                      <a:pt x="6022" y="3226"/>
                      <a:pt x="6027" y="3187"/>
                    </a:cubicBezTo>
                    <a:cubicBezTo>
                      <a:pt x="6031" y="3175"/>
                      <a:pt x="6022" y="3158"/>
                      <a:pt x="6022" y="3146"/>
                    </a:cubicBezTo>
                    <a:cubicBezTo>
                      <a:pt x="6022" y="3134"/>
                      <a:pt x="6027" y="3119"/>
                      <a:pt x="6027" y="3107"/>
                    </a:cubicBezTo>
                    <a:cubicBezTo>
                      <a:pt x="6031" y="3072"/>
                      <a:pt x="6022" y="3033"/>
                      <a:pt x="6011" y="2995"/>
                    </a:cubicBezTo>
                    <a:cubicBezTo>
                      <a:pt x="6011" y="2989"/>
                      <a:pt x="6006" y="2983"/>
                      <a:pt x="6001" y="2977"/>
                    </a:cubicBezTo>
                    <a:cubicBezTo>
                      <a:pt x="5997" y="2971"/>
                      <a:pt x="5988" y="2971"/>
                      <a:pt x="5983" y="2971"/>
                    </a:cubicBezTo>
                    <a:cubicBezTo>
                      <a:pt x="5974" y="2965"/>
                      <a:pt x="5965" y="2954"/>
                      <a:pt x="5953" y="2948"/>
                    </a:cubicBezTo>
                    <a:cubicBezTo>
                      <a:pt x="5944" y="2942"/>
                      <a:pt x="5930" y="2942"/>
                      <a:pt x="5926" y="2954"/>
                    </a:cubicBezTo>
                    <a:cubicBezTo>
                      <a:pt x="5909" y="2933"/>
                      <a:pt x="5898" y="2921"/>
                      <a:pt x="5877" y="2915"/>
                    </a:cubicBezTo>
                    <a:cubicBezTo>
                      <a:pt x="5859" y="2909"/>
                      <a:pt x="5834" y="2915"/>
                      <a:pt x="5824" y="2933"/>
                    </a:cubicBezTo>
                    <a:cubicBezTo>
                      <a:pt x="5808" y="2959"/>
                      <a:pt x="5820" y="2989"/>
                      <a:pt x="5829" y="3022"/>
                    </a:cubicBezTo>
                    <a:cubicBezTo>
                      <a:pt x="5813" y="3022"/>
                      <a:pt x="5804" y="3039"/>
                      <a:pt x="5804" y="3051"/>
                    </a:cubicBezTo>
                    <a:cubicBezTo>
                      <a:pt x="5804" y="3072"/>
                      <a:pt x="5813" y="3084"/>
                      <a:pt x="5824" y="3090"/>
                    </a:cubicBezTo>
                    <a:cubicBezTo>
                      <a:pt x="5804" y="3113"/>
                      <a:pt x="5790" y="3140"/>
                      <a:pt x="5781" y="3175"/>
                    </a:cubicBezTo>
                    <a:cubicBezTo>
                      <a:pt x="5776" y="3187"/>
                      <a:pt x="5781" y="3214"/>
                      <a:pt x="5790" y="3208"/>
                    </a:cubicBezTo>
                    <a:cubicBezTo>
                      <a:pt x="5790" y="3220"/>
                      <a:pt x="5776" y="3231"/>
                      <a:pt x="5765" y="3231"/>
                    </a:cubicBezTo>
                    <a:lnTo>
                      <a:pt x="5732" y="3231"/>
                    </a:lnTo>
                    <a:cubicBezTo>
                      <a:pt x="5719" y="3237"/>
                      <a:pt x="5707" y="3258"/>
                      <a:pt x="5702" y="3282"/>
                    </a:cubicBezTo>
                    <a:cubicBezTo>
                      <a:pt x="5702" y="3299"/>
                      <a:pt x="5707" y="3326"/>
                      <a:pt x="5712" y="3344"/>
                    </a:cubicBezTo>
                    <a:cubicBezTo>
                      <a:pt x="5719" y="3362"/>
                      <a:pt x="5723" y="3394"/>
                      <a:pt x="5707" y="3400"/>
                    </a:cubicBezTo>
                    <a:cubicBezTo>
                      <a:pt x="5698" y="3406"/>
                      <a:pt x="5684" y="3400"/>
                      <a:pt x="5679" y="3412"/>
                    </a:cubicBezTo>
                    <a:cubicBezTo>
                      <a:pt x="5675" y="3424"/>
                      <a:pt x="5684" y="3430"/>
                      <a:pt x="5684" y="3444"/>
                    </a:cubicBezTo>
                    <a:cubicBezTo>
                      <a:pt x="5684" y="3456"/>
                      <a:pt x="5675" y="3462"/>
                      <a:pt x="5670" y="3474"/>
                    </a:cubicBezTo>
                    <a:cubicBezTo>
                      <a:pt x="5663" y="3486"/>
                      <a:pt x="5675" y="3498"/>
                      <a:pt x="5684" y="3512"/>
                    </a:cubicBezTo>
                    <a:cubicBezTo>
                      <a:pt x="5693" y="3536"/>
                      <a:pt x="5689" y="3560"/>
                      <a:pt x="5689" y="3586"/>
                    </a:cubicBezTo>
                    <a:cubicBezTo>
                      <a:pt x="5684" y="3622"/>
                      <a:pt x="5679" y="3654"/>
                      <a:pt x="5663" y="3684"/>
                    </a:cubicBezTo>
                    <a:cubicBezTo>
                      <a:pt x="5659" y="3699"/>
                      <a:pt x="5654" y="3710"/>
                      <a:pt x="5654" y="3722"/>
                    </a:cubicBezTo>
                    <a:cubicBezTo>
                      <a:pt x="5654" y="3728"/>
                      <a:pt x="5659" y="3734"/>
                      <a:pt x="5659" y="3740"/>
                    </a:cubicBezTo>
                    <a:cubicBezTo>
                      <a:pt x="5670" y="3772"/>
                      <a:pt x="5654" y="3814"/>
                      <a:pt x="5631" y="3820"/>
                    </a:cubicBezTo>
                    <a:cubicBezTo>
                      <a:pt x="5645" y="3820"/>
                      <a:pt x="5650" y="3846"/>
                      <a:pt x="5645" y="3864"/>
                    </a:cubicBezTo>
                    <a:cubicBezTo>
                      <a:pt x="5640" y="3882"/>
                      <a:pt x="5631" y="3897"/>
                      <a:pt x="5636" y="3914"/>
                    </a:cubicBezTo>
                    <a:cubicBezTo>
                      <a:pt x="5622" y="3920"/>
                      <a:pt x="5601" y="3926"/>
                      <a:pt x="5587" y="3932"/>
                    </a:cubicBezTo>
                    <a:cubicBezTo>
                      <a:pt x="5597" y="3944"/>
                      <a:pt x="5592" y="3965"/>
                      <a:pt x="5583" y="3976"/>
                    </a:cubicBezTo>
                    <a:cubicBezTo>
                      <a:pt x="5574" y="3988"/>
                      <a:pt x="5558" y="3994"/>
                      <a:pt x="5553" y="4000"/>
                    </a:cubicBezTo>
                    <a:cubicBezTo>
                      <a:pt x="5544" y="4015"/>
                      <a:pt x="5544" y="4039"/>
                      <a:pt x="5553" y="4044"/>
                    </a:cubicBezTo>
                    <a:cubicBezTo>
                      <a:pt x="5544" y="4068"/>
                      <a:pt x="5525" y="4095"/>
                      <a:pt x="5500" y="4089"/>
                    </a:cubicBezTo>
                    <a:cubicBezTo>
                      <a:pt x="5495" y="4089"/>
                      <a:pt x="5491" y="4083"/>
                      <a:pt x="5486" y="4083"/>
                    </a:cubicBezTo>
                    <a:cubicBezTo>
                      <a:pt x="5477" y="4083"/>
                      <a:pt x="5472" y="4095"/>
                      <a:pt x="5466" y="4107"/>
                    </a:cubicBezTo>
                    <a:cubicBezTo>
                      <a:pt x="5452" y="4130"/>
                      <a:pt x="5433" y="4151"/>
                      <a:pt x="5408" y="4157"/>
                    </a:cubicBezTo>
                    <a:cubicBezTo>
                      <a:pt x="5394" y="4157"/>
                      <a:pt x="5376" y="4157"/>
                      <a:pt x="5376" y="4175"/>
                    </a:cubicBezTo>
                    <a:cubicBezTo>
                      <a:pt x="5376" y="4192"/>
                      <a:pt x="5403" y="4198"/>
                      <a:pt x="5403" y="4225"/>
                    </a:cubicBezTo>
                    <a:cubicBezTo>
                      <a:pt x="5403" y="4231"/>
                      <a:pt x="5399" y="4231"/>
                      <a:pt x="5399" y="4237"/>
                    </a:cubicBezTo>
                    <a:cubicBezTo>
                      <a:pt x="5364" y="4287"/>
                      <a:pt x="5394" y="4373"/>
                      <a:pt x="5360" y="4423"/>
                    </a:cubicBezTo>
                    <a:cubicBezTo>
                      <a:pt x="5376" y="4447"/>
                      <a:pt x="5380" y="4485"/>
                      <a:pt x="5376" y="4515"/>
                    </a:cubicBezTo>
                    <a:cubicBezTo>
                      <a:pt x="5369" y="4541"/>
                      <a:pt x="5380" y="4559"/>
                      <a:pt x="5376" y="4591"/>
                    </a:cubicBezTo>
                    <a:cubicBezTo>
                      <a:pt x="5376" y="4603"/>
                      <a:pt x="5369" y="4609"/>
                      <a:pt x="5364" y="4621"/>
                    </a:cubicBezTo>
                    <a:cubicBezTo>
                      <a:pt x="5364" y="4633"/>
                      <a:pt x="5364" y="4645"/>
                      <a:pt x="5376" y="4645"/>
                    </a:cubicBezTo>
                    <a:cubicBezTo>
                      <a:pt x="5380" y="4639"/>
                      <a:pt x="5390" y="4639"/>
                      <a:pt x="5394" y="4633"/>
                    </a:cubicBezTo>
                    <a:cubicBezTo>
                      <a:pt x="5390" y="4665"/>
                      <a:pt x="5413" y="4689"/>
                      <a:pt x="5417" y="4716"/>
                    </a:cubicBezTo>
                    <a:cubicBezTo>
                      <a:pt x="5433" y="4769"/>
                      <a:pt x="5385" y="4840"/>
                      <a:pt x="5408" y="4887"/>
                    </a:cubicBezTo>
                    <a:cubicBezTo>
                      <a:pt x="5394" y="4925"/>
                      <a:pt x="5385" y="4976"/>
                      <a:pt x="5408" y="4999"/>
                    </a:cubicBezTo>
                    <a:cubicBezTo>
                      <a:pt x="5417" y="5011"/>
                      <a:pt x="5433" y="5011"/>
                      <a:pt x="5443" y="5011"/>
                    </a:cubicBezTo>
                    <a:cubicBezTo>
                      <a:pt x="5466" y="5017"/>
                      <a:pt x="5491" y="5017"/>
                      <a:pt x="5514" y="5023"/>
                    </a:cubicBezTo>
                    <a:cubicBezTo>
                      <a:pt x="5521" y="5023"/>
                      <a:pt x="5525" y="5023"/>
                      <a:pt x="5525" y="5032"/>
                    </a:cubicBezTo>
                    <a:cubicBezTo>
                      <a:pt x="5530" y="5038"/>
                      <a:pt x="5525" y="5044"/>
                      <a:pt x="5530" y="5050"/>
                    </a:cubicBezTo>
                    <a:cubicBezTo>
                      <a:pt x="5535" y="5067"/>
                      <a:pt x="5553" y="5079"/>
                      <a:pt x="5553" y="5100"/>
                    </a:cubicBezTo>
                    <a:cubicBezTo>
                      <a:pt x="5553" y="5106"/>
                      <a:pt x="5548" y="5112"/>
                      <a:pt x="5548" y="5118"/>
                    </a:cubicBezTo>
                    <a:cubicBezTo>
                      <a:pt x="5544" y="5141"/>
                      <a:pt x="5562" y="5162"/>
                      <a:pt x="5583" y="5180"/>
                    </a:cubicBezTo>
                    <a:cubicBezTo>
                      <a:pt x="5597" y="5192"/>
                      <a:pt x="5615" y="5215"/>
                      <a:pt x="5606" y="5242"/>
                    </a:cubicBezTo>
                    <a:cubicBezTo>
                      <a:pt x="5606" y="5248"/>
                      <a:pt x="5601" y="5248"/>
                      <a:pt x="5601" y="5254"/>
                    </a:cubicBezTo>
                    <a:cubicBezTo>
                      <a:pt x="5601" y="5260"/>
                      <a:pt x="5606" y="5265"/>
                      <a:pt x="5606" y="5271"/>
                    </a:cubicBezTo>
                    <a:cubicBezTo>
                      <a:pt x="5615" y="5292"/>
                      <a:pt x="5615" y="5316"/>
                      <a:pt x="5601" y="5328"/>
                    </a:cubicBezTo>
                    <a:cubicBezTo>
                      <a:pt x="5606" y="5339"/>
                      <a:pt x="5622" y="5333"/>
                      <a:pt x="5627" y="5339"/>
                    </a:cubicBezTo>
                    <a:cubicBezTo>
                      <a:pt x="5631" y="5348"/>
                      <a:pt x="5636" y="5354"/>
                      <a:pt x="5636" y="5366"/>
                    </a:cubicBezTo>
                    <a:cubicBezTo>
                      <a:pt x="5645" y="5401"/>
                      <a:pt x="5654" y="5446"/>
                      <a:pt x="5663" y="5484"/>
                    </a:cubicBezTo>
                    <a:cubicBezTo>
                      <a:pt x="5640" y="5496"/>
                      <a:pt x="5650" y="5546"/>
                      <a:pt x="5640" y="5582"/>
                    </a:cubicBezTo>
                    <a:cubicBezTo>
                      <a:pt x="5636" y="5603"/>
                      <a:pt x="5615" y="5614"/>
                      <a:pt x="5601" y="5626"/>
                    </a:cubicBezTo>
                    <a:cubicBezTo>
                      <a:pt x="5592" y="5632"/>
                      <a:pt x="5583" y="5638"/>
                      <a:pt x="5574" y="5638"/>
                    </a:cubicBezTo>
                    <a:cubicBezTo>
                      <a:pt x="5558" y="5638"/>
                      <a:pt x="5553" y="5620"/>
                      <a:pt x="5548" y="5603"/>
                    </a:cubicBezTo>
                    <a:cubicBezTo>
                      <a:pt x="5544" y="5582"/>
                      <a:pt x="5544" y="5564"/>
                      <a:pt x="5539" y="5552"/>
                    </a:cubicBezTo>
                    <a:cubicBezTo>
                      <a:pt x="5535" y="5540"/>
                      <a:pt x="5514" y="5526"/>
                      <a:pt x="5505" y="5540"/>
                    </a:cubicBezTo>
                    <a:cubicBezTo>
                      <a:pt x="5495" y="5502"/>
                      <a:pt x="5482" y="5464"/>
                      <a:pt x="5456" y="5440"/>
                    </a:cubicBezTo>
                    <a:cubicBezTo>
                      <a:pt x="5447" y="5428"/>
                      <a:pt x="5440" y="5422"/>
                      <a:pt x="5429" y="5422"/>
                    </a:cubicBezTo>
                    <a:cubicBezTo>
                      <a:pt x="5420" y="5422"/>
                      <a:pt x="5403" y="5428"/>
                      <a:pt x="5399" y="5440"/>
                    </a:cubicBezTo>
                    <a:cubicBezTo>
                      <a:pt x="5385" y="5422"/>
                      <a:pt x="5369" y="5410"/>
                      <a:pt x="5355" y="5390"/>
                    </a:cubicBezTo>
                    <a:cubicBezTo>
                      <a:pt x="5337" y="5366"/>
                      <a:pt x="5316" y="5348"/>
                      <a:pt x="5293" y="5322"/>
                    </a:cubicBezTo>
                    <a:lnTo>
                      <a:pt x="5219" y="5265"/>
                    </a:lnTo>
                    <a:cubicBezTo>
                      <a:pt x="5206" y="5260"/>
                      <a:pt x="5187" y="5248"/>
                      <a:pt x="5171" y="5230"/>
                    </a:cubicBezTo>
                    <a:cubicBezTo>
                      <a:pt x="5167" y="5215"/>
                      <a:pt x="5162" y="5203"/>
                      <a:pt x="5153" y="5192"/>
                    </a:cubicBezTo>
                    <a:cubicBezTo>
                      <a:pt x="5148" y="5180"/>
                      <a:pt x="5134" y="5174"/>
                      <a:pt x="5123" y="5180"/>
                    </a:cubicBezTo>
                    <a:cubicBezTo>
                      <a:pt x="5104" y="5141"/>
                      <a:pt x="5081" y="5112"/>
                      <a:pt x="5052" y="5085"/>
                    </a:cubicBezTo>
                    <a:cubicBezTo>
                      <a:pt x="5047" y="5079"/>
                      <a:pt x="5042" y="5079"/>
                      <a:pt x="5033" y="5073"/>
                    </a:cubicBezTo>
                    <a:lnTo>
                      <a:pt x="5017" y="5073"/>
                    </a:lnTo>
                    <a:cubicBezTo>
                      <a:pt x="5008" y="5073"/>
                      <a:pt x="5003" y="5067"/>
                      <a:pt x="4994" y="5061"/>
                    </a:cubicBezTo>
                    <a:cubicBezTo>
                      <a:pt x="4985" y="5056"/>
                      <a:pt x="4980" y="5050"/>
                      <a:pt x="4969" y="5044"/>
                    </a:cubicBezTo>
                    <a:cubicBezTo>
                      <a:pt x="4969" y="5248"/>
                      <a:pt x="5017" y="5458"/>
                      <a:pt x="5104" y="5632"/>
                    </a:cubicBezTo>
                    <a:cubicBezTo>
                      <a:pt x="5144" y="5706"/>
                      <a:pt x="5192" y="5780"/>
                      <a:pt x="5192" y="5875"/>
                    </a:cubicBezTo>
                    <a:cubicBezTo>
                      <a:pt x="5192" y="5972"/>
                      <a:pt x="5134" y="6061"/>
                      <a:pt x="5081" y="6129"/>
                    </a:cubicBezTo>
                    <a:cubicBezTo>
                      <a:pt x="4985" y="6247"/>
                      <a:pt x="4872" y="6351"/>
                      <a:pt x="4757" y="6433"/>
                    </a:cubicBezTo>
                    <a:lnTo>
                      <a:pt x="4771" y="6824"/>
                    </a:lnTo>
                    <a:cubicBezTo>
                      <a:pt x="4743" y="6865"/>
                      <a:pt x="4695" y="6886"/>
                      <a:pt x="4651" y="6880"/>
                    </a:cubicBezTo>
                    <a:cubicBezTo>
                      <a:pt x="4656" y="6915"/>
                      <a:pt x="4661" y="6960"/>
                      <a:pt x="4670" y="6998"/>
                    </a:cubicBezTo>
                    <a:cubicBezTo>
                      <a:pt x="4603" y="7039"/>
                      <a:pt x="4523" y="7010"/>
                      <a:pt x="4444" y="6998"/>
                    </a:cubicBezTo>
                    <a:cubicBezTo>
                      <a:pt x="4368" y="6983"/>
                      <a:pt x="4274" y="7004"/>
                      <a:pt x="4242" y="7090"/>
                    </a:cubicBezTo>
                    <a:cubicBezTo>
                      <a:pt x="4221" y="7140"/>
                      <a:pt x="4230" y="7196"/>
                      <a:pt x="4235" y="7243"/>
                    </a:cubicBezTo>
                    <a:cubicBezTo>
                      <a:pt x="4260" y="7412"/>
                      <a:pt x="4279" y="7580"/>
                      <a:pt x="4304" y="7752"/>
                    </a:cubicBezTo>
                    <a:cubicBezTo>
                      <a:pt x="4313" y="7814"/>
                      <a:pt x="4318" y="7885"/>
                      <a:pt x="4299" y="7938"/>
                    </a:cubicBezTo>
                    <a:cubicBezTo>
                      <a:pt x="4283" y="7977"/>
                      <a:pt x="4256" y="8006"/>
                      <a:pt x="4247" y="8050"/>
                    </a:cubicBezTo>
                    <a:cubicBezTo>
                      <a:pt x="4235" y="8107"/>
                      <a:pt x="4260" y="8163"/>
                      <a:pt x="4274" y="8213"/>
                    </a:cubicBezTo>
                    <a:cubicBezTo>
                      <a:pt x="4304" y="8343"/>
                      <a:pt x="4260" y="8479"/>
                      <a:pt x="4242" y="8615"/>
                    </a:cubicBezTo>
                    <a:cubicBezTo>
                      <a:pt x="4212" y="8846"/>
                      <a:pt x="4265" y="9088"/>
                      <a:pt x="4221" y="9310"/>
                    </a:cubicBezTo>
                    <a:cubicBezTo>
                      <a:pt x="4207" y="9390"/>
                      <a:pt x="4178" y="9464"/>
                      <a:pt x="4159" y="9541"/>
                    </a:cubicBezTo>
                    <a:cubicBezTo>
                      <a:pt x="4106" y="9762"/>
                      <a:pt x="4129" y="10005"/>
                      <a:pt x="4155" y="10235"/>
                    </a:cubicBezTo>
                    <a:cubicBezTo>
                      <a:pt x="4164" y="10321"/>
                      <a:pt x="4173" y="10401"/>
                      <a:pt x="4182" y="10490"/>
                    </a:cubicBezTo>
                    <a:cubicBezTo>
                      <a:pt x="4203" y="10676"/>
                      <a:pt x="4226" y="10874"/>
                      <a:pt x="4304" y="11034"/>
                    </a:cubicBezTo>
                    <a:cubicBezTo>
                      <a:pt x="4357" y="11146"/>
                      <a:pt x="4428" y="11246"/>
                      <a:pt x="4472" y="11362"/>
                    </a:cubicBezTo>
                    <a:cubicBezTo>
                      <a:pt x="4516" y="11480"/>
                      <a:pt x="4516" y="11643"/>
                      <a:pt x="4440" y="11728"/>
                    </a:cubicBezTo>
                    <a:cubicBezTo>
                      <a:pt x="4102" y="11672"/>
                      <a:pt x="3764" y="11616"/>
                      <a:pt x="3425" y="11569"/>
                    </a:cubicBezTo>
                    <a:cubicBezTo>
                      <a:pt x="3324" y="11548"/>
                      <a:pt x="3218" y="11536"/>
                      <a:pt x="3122" y="11581"/>
                    </a:cubicBezTo>
                    <a:cubicBezTo>
                      <a:pt x="3073" y="11604"/>
                      <a:pt x="3030" y="11643"/>
                      <a:pt x="2991" y="11672"/>
                    </a:cubicBezTo>
                    <a:cubicBezTo>
                      <a:pt x="2968" y="11699"/>
                      <a:pt x="2938" y="11717"/>
                      <a:pt x="2915" y="11740"/>
                    </a:cubicBezTo>
                    <a:cubicBezTo>
                      <a:pt x="2889" y="11761"/>
                      <a:pt x="2866" y="11785"/>
                      <a:pt x="2841" y="11802"/>
                    </a:cubicBezTo>
                    <a:cubicBezTo>
                      <a:pt x="2653" y="11989"/>
                      <a:pt x="2577" y="12367"/>
                      <a:pt x="2717" y="12609"/>
                    </a:cubicBezTo>
                    <a:cubicBezTo>
                      <a:pt x="2784" y="12728"/>
                      <a:pt x="2903" y="12813"/>
                      <a:pt x="2924" y="12958"/>
                    </a:cubicBezTo>
                    <a:cubicBezTo>
                      <a:pt x="2814" y="13000"/>
                      <a:pt x="2731" y="13156"/>
                      <a:pt x="2740" y="13304"/>
                    </a:cubicBezTo>
                    <a:cubicBezTo>
                      <a:pt x="2745" y="13375"/>
                      <a:pt x="2770" y="13443"/>
                      <a:pt x="2788" y="13511"/>
                    </a:cubicBezTo>
                    <a:cubicBezTo>
                      <a:pt x="2818" y="13618"/>
                      <a:pt x="2837" y="13730"/>
                      <a:pt x="2837" y="13842"/>
                    </a:cubicBezTo>
                    <a:cubicBezTo>
                      <a:pt x="2837" y="13872"/>
                      <a:pt x="2837" y="13901"/>
                      <a:pt x="2823" y="13928"/>
                    </a:cubicBezTo>
                    <a:cubicBezTo>
                      <a:pt x="2788" y="13990"/>
                      <a:pt x="2712" y="13940"/>
                      <a:pt x="2669" y="13890"/>
                    </a:cubicBezTo>
                    <a:cubicBezTo>
                      <a:pt x="2489" y="13691"/>
                      <a:pt x="2273" y="13464"/>
                      <a:pt x="2041" y="13538"/>
                    </a:cubicBezTo>
                    <a:cubicBezTo>
                      <a:pt x="2036" y="13538"/>
                      <a:pt x="2032" y="13544"/>
                      <a:pt x="2027" y="13544"/>
                    </a:cubicBezTo>
                    <a:cubicBezTo>
                      <a:pt x="2032" y="13544"/>
                      <a:pt x="2036" y="13550"/>
                      <a:pt x="2041" y="13550"/>
                    </a:cubicBezTo>
                    <a:cubicBezTo>
                      <a:pt x="2064" y="13567"/>
                      <a:pt x="2075" y="13606"/>
                      <a:pt x="2075" y="13641"/>
                    </a:cubicBezTo>
                    <a:cubicBezTo>
                      <a:pt x="2080" y="13736"/>
                      <a:pt x="2050" y="13822"/>
                      <a:pt x="2027" y="13901"/>
                    </a:cubicBezTo>
                    <a:cubicBezTo>
                      <a:pt x="2022" y="13922"/>
                      <a:pt x="2018" y="13940"/>
                      <a:pt x="2006" y="13952"/>
                    </a:cubicBezTo>
                    <a:cubicBezTo>
                      <a:pt x="2002" y="13972"/>
                      <a:pt x="1992" y="13996"/>
                      <a:pt x="1983" y="14008"/>
                    </a:cubicBezTo>
                    <a:cubicBezTo>
                      <a:pt x="1958" y="14040"/>
                      <a:pt x="1921" y="14046"/>
                      <a:pt x="1882" y="14040"/>
                    </a:cubicBezTo>
                    <a:cubicBezTo>
                      <a:pt x="1848" y="14034"/>
                      <a:pt x="1813" y="14014"/>
                      <a:pt x="1776" y="14014"/>
                    </a:cubicBezTo>
                    <a:cubicBezTo>
                      <a:pt x="1716" y="14008"/>
                      <a:pt x="1659" y="14040"/>
                      <a:pt x="1601" y="14020"/>
                    </a:cubicBezTo>
                    <a:cubicBezTo>
                      <a:pt x="1578" y="14014"/>
                      <a:pt x="1558" y="13996"/>
                      <a:pt x="1535" y="13984"/>
                    </a:cubicBezTo>
                    <a:cubicBezTo>
                      <a:pt x="1452" y="13928"/>
                      <a:pt x="1365" y="13872"/>
                      <a:pt x="1273" y="13854"/>
                    </a:cubicBezTo>
                    <a:cubicBezTo>
                      <a:pt x="1254" y="13848"/>
                      <a:pt x="1236" y="13848"/>
                      <a:pt x="1220" y="13827"/>
                    </a:cubicBezTo>
                    <a:cubicBezTo>
                      <a:pt x="1206" y="13816"/>
                      <a:pt x="1201" y="13792"/>
                      <a:pt x="1192" y="13771"/>
                    </a:cubicBezTo>
                    <a:cubicBezTo>
                      <a:pt x="1167" y="13730"/>
                      <a:pt x="1121" y="13736"/>
                      <a:pt x="1082" y="13754"/>
                    </a:cubicBezTo>
                    <a:cubicBezTo>
                      <a:pt x="1045" y="13771"/>
                      <a:pt x="1008" y="13804"/>
                      <a:pt x="964" y="13804"/>
                    </a:cubicBezTo>
                    <a:cubicBezTo>
                      <a:pt x="921" y="13804"/>
                      <a:pt x="863" y="13786"/>
                      <a:pt x="849" y="13833"/>
                    </a:cubicBezTo>
                    <a:cubicBezTo>
                      <a:pt x="845" y="13854"/>
                      <a:pt x="845" y="13872"/>
                      <a:pt x="836" y="13884"/>
                    </a:cubicBezTo>
                    <a:cubicBezTo>
                      <a:pt x="819" y="13901"/>
                      <a:pt x="801" y="13895"/>
                      <a:pt x="780" y="13901"/>
                    </a:cubicBezTo>
                    <a:cubicBezTo>
                      <a:pt x="748" y="13916"/>
                      <a:pt x="744" y="13978"/>
                      <a:pt x="714" y="14002"/>
                    </a:cubicBezTo>
                    <a:cubicBezTo>
                      <a:pt x="686" y="14026"/>
                      <a:pt x="642" y="14008"/>
                      <a:pt x="608" y="13996"/>
                    </a:cubicBezTo>
                    <a:cubicBezTo>
                      <a:pt x="589" y="14002"/>
                      <a:pt x="560" y="13996"/>
                      <a:pt x="541" y="13990"/>
                    </a:cubicBezTo>
                    <a:cubicBezTo>
                      <a:pt x="534" y="13996"/>
                      <a:pt x="534" y="14002"/>
                      <a:pt x="530" y="14014"/>
                    </a:cubicBezTo>
                    <a:cubicBezTo>
                      <a:pt x="507" y="14008"/>
                      <a:pt x="481" y="14008"/>
                      <a:pt x="458" y="14002"/>
                    </a:cubicBezTo>
                    <a:cubicBezTo>
                      <a:pt x="458" y="14020"/>
                      <a:pt x="458" y="14040"/>
                      <a:pt x="454" y="14052"/>
                    </a:cubicBezTo>
                    <a:cubicBezTo>
                      <a:pt x="449" y="14070"/>
                      <a:pt x="428" y="14076"/>
                      <a:pt x="419" y="14070"/>
                    </a:cubicBezTo>
                    <a:cubicBezTo>
                      <a:pt x="396" y="14102"/>
                      <a:pt x="366" y="14132"/>
                      <a:pt x="336" y="14150"/>
                    </a:cubicBezTo>
                    <a:cubicBezTo>
                      <a:pt x="327" y="14159"/>
                      <a:pt x="313" y="14164"/>
                      <a:pt x="304" y="14164"/>
                    </a:cubicBezTo>
                    <a:cubicBezTo>
                      <a:pt x="295" y="14164"/>
                      <a:pt x="288" y="14159"/>
                      <a:pt x="279" y="14150"/>
                    </a:cubicBezTo>
                    <a:cubicBezTo>
                      <a:pt x="251" y="14144"/>
                      <a:pt x="226" y="14176"/>
                      <a:pt x="203" y="14176"/>
                    </a:cubicBezTo>
                    <a:cubicBezTo>
                      <a:pt x="182" y="14176"/>
                      <a:pt x="164" y="14164"/>
                      <a:pt x="139" y="14164"/>
                    </a:cubicBezTo>
                    <a:cubicBezTo>
                      <a:pt x="120" y="14159"/>
                      <a:pt x="90" y="14176"/>
                      <a:pt x="90" y="14200"/>
                    </a:cubicBezTo>
                    <a:cubicBezTo>
                      <a:pt x="72" y="14188"/>
                      <a:pt x="54" y="14206"/>
                      <a:pt x="37" y="14227"/>
                    </a:cubicBezTo>
                    <a:cubicBezTo>
                      <a:pt x="19" y="14250"/>
                      <a:pt x="-4" y="14280"/>
                      <a:pt x="1" y="14318"/>
                    </a:cubicBezTo>
                    <a:lnTo>
                      <a:pt x="28" y="14318"/>
                    </a:lnTo>
                    <a:cubicBezTo>
                      <a:pt x="28" y="14330"/>
                      <a:pt x="28" y="14342"/>
                      <a:pt x="24" y="14357"/>
                    </a:cubicBezTo>
                    <a:cubicBezTo>
                      <a:pt x="44" y="14342"/>
                      <a:pt x="72" y="14368"/>
                      <a:pt x="72" y="14398"/>
                    </a:cubicBezTo>
                    <a:cubicBezTo>
                      <a:pt x="77" y="14431"/>
                      <a:pt x="58" y="14454"/>
                      <a:pt x="37" y="14466"/>
                    </a:cubicBezTo>
                    <a:cubicBezTo>
                      <a:pt x="37" y="14481"/>
                      <a:pt x="37" y="14499"/>
                      <a:pt x="28" y="14510"/>
                    </a:cubicBezTo>
                    <a:cubicBezTo>
                      <a:pt x="44" y="14516"/>
                      <a:pt x="54" y="14522"/>
                      <a:pt x="67" y="14528"/>
                    </a:cubicBezTo>
                    <a:cubicBezTo>
                      <a:pt x="63" y="14555"/>
                      <a:pt x="58" y="14590"/>
                      <a:pt x="33" y="14596"/>
                    </a:cubicBezTo>
                    <a:cubicBezTo>
                      <a:pt x="44" y="14617"/>
                      <a:pt x="58" y="14629"/>
                      <a:pt x="72" y="14640"/>
                    </a:cubicBezTo>
                    <a:cubicBezTo>
                      <a:pt x="72" y="14646"/>
                      <a:pt x="65" y="14658"/>
                      <a:pt x="58" y="14658"/>
                    </a:cubicBezTo>
                    <a:cubicBezTo>
                      <a:pt x="83" y="14655"/>
                      <a:pt x="102" y="14691"/>
                      <a:pt x="106" y="14729"/>
                    </a:cubicBezTo>
                    <a:cubicBezTo>
                      <a:pt x="111" y="14759"/>
                      <a:pt x="106" y="14797"/>
                      <a:pt x="125" y="14821"/>
                    </a:cubicBezTo>
                    <a:cubicBezTo>
                      <a:pt x="134" y="14833"/>
                      <a:pt x="146" y="14839"/>
                      <a:pt x="155" y="14850"/>
                    </a:cubicBezTo>
                    <a:lnTo>
                      <a:pt x="178" y="14883"/>
                    </a:lnTo>
                    <a:lnTo>
                      <a:pt x="221" y="14957"/>
                    </a:lnTo>
                    <a:cubicBezTo>
                      <a:pt x="256" y="14975"/>
                      <a:pt x="300" y="14963"/>
                      <a:pt x="327" y="14927"/>
                    </a:cubicBezTo>
                    <a:lnTo>
                      <a:pt x="343" y="14945"/>
                    </a:lnTo>
                    <a:cubicBezTo>
                      <a:pt x="362" y="14933"/>
                      <a:pt x="385" y="14933"/>
                      <a:pt x="405" y="14939"/>
                    </a:cubicBezTo>
                    <a:cubicBezTo>
                      <a:pt x="410" y="14939"/>
                      <a:pt x="415" y="14945"/>
                      <a:pt x="415" y="14945"/>
                    </a:cubicBezTo>
                    <a:cubicBezTo>
                      <a:pt x="424" y="14957"/>
                      <a:pt x="401" y="14975"/>
                      <a:pt x="405" y="14995"/>
                    </a:cubicBezTo>
                    <a:cubicBezTo>
                      <a:pt x="424" y="15001"/>
                      <a:pt x="433" y="15025"/>
                      <a:pt x="433" y="15051"/>
                    </a:cubicBezTo>
                    <a:cubicBezTo>
                      <a:pt x="463" y="15025"/>
                      <a:pt x="507" y="15093"/>
                      <a:pt x="530" y="15057"/>
                    </a:cubicBezTo>
                    <a:cubicBezTo>
                      <a:pt x="534" y="15051"/>
                      <a:pt x="534" y="15043"/>
                      <a:pt x="541" y="15037"/>
                    </a:cubicBezTo>
                    <a:cubicBezTo>
                      <a:pt x="546" y="15031"/>
                      <a:pt x="555" y="15031"/>
                      <a:pt x="560" y="15031"/>
                    </a:cubicBezTo>
                    <a:cubicBezTo>
                      <a:pt x="564" y="15031"/>
                      <a:pt x="569" y="15019"/>
                      <a:pt x="569" y="15013"/>
                    </a:cubicBezTo>
                    <a:cubicBezTo>
                      <a:pt x="555" y="15013"/>
                      <a:pt x="546" y="14983"/>
                      <a:pt x="555" y="14969"/>
                    </a:cubicBezTo>
                    <a:cubicBezTo>
                      <a:pt x="560" y="14951"/>
                      <a:pt x="578" y="14945"/>
                      <a:pt x="594" y="14933"/>
                    </a:cubicBezTo>
                    <a:cubicBezTo>
                      <a:pt x="622" y="14945"/>
                      <a:pt x="652" y="14957"/>
                      <a:pt x="679" y="14963"/>
                    </a:cubicBezTo>
                    <a:cubicBezTo>
                      <a:pt x="686" y="14963"/>
                      <a:pt x="691" y="14969"/>
                      <a:pt x="695" y="14963"/>
                    </a:cubicBezTo>
                    <a:cubicBezTo>
                      <a:pt x="700" y="14963"/>
                      <a:pt x="704" y="14957"/>
                      <a:pt x="709" y="14951"/>
                    </a:cubicBezTo>
                    <a:cubicBezTo>
                      <a:pt x="718" y="14939"/>
                      <a:pt x="727" y="14933"/>
                      <a:pt x="744" y="14939"/>
                    </a:cubicBezTo>
                    <a:cubicBezTo>
                      <a:pt x="771" y="14939"/>
                      <a:pt x="792" y="14983"/>
                      <a:pt x="810" y="15013"/>
                    </a:cubicBezTo>
                    <a:cubicBezTo>
                      <a:pt x="819" y="15031"/>
                      <a:pt x="829" y="15057"/>
                      <a:pt x="840" y="15075"/>
                    </a:cubicBezTo>
                    <a:cubicBezTo>
                      <a:pt x="868" y="15075"/>
                      <a:pt x="893" y="15051"/>
                      <a:pt x="902" y="15019"/>
                    </a:cubicBezTo>
                    <a:lnTo>
                      <a:pt x="960" y="15019"/>
                    </a:lnTo>
                    <a:cubicBezTo>
                      <a:pt x="994" y="15019"/>
                      <a:pt x="1036" y="15016"/>
                      <a:pt x="1056" y="14983"/>
                    </a:cubicBezTo>
                    <a:cubicBezTo>
                      <a:pt x="1068" y="14972"/>
                      <a:pt x="1070" y="14951"/>
                      <a:pt x="1086" y="14945"/>
                    </a:cubicBezTo>
                    <a:lnTo>
                      <a:pt x="1105" y="14945"/>
                    </a:lnTo>
                    <a:cubicBezTo>
                      <a:pt x="1153" y="14957"/>
                      <a:pt x="1201" y="14945"/>
                      <a:pt x="1245" y="14921"/>
                    </a:cubicBezTo>
                    <a:cubicBezTo>
                      <a:pt x="1268" y="14921"/>
                      <a:pt x="1293" y="14927"/>
                      <a:pt x="1312" y="14939"/>
                    </a:cubicBezTo>
                    <a:cubicBezTo>
                      <a:pt x="1321" y="14927"/>
                      <a:pt x="1337" y="14933"/>
                      <a:pt x="1351" y="14939"/>
                    </a:cubicBezTo>
                    <a:cubicBezTo>
                      <a:pt x="1360" y="14951"/>
                      <a:pt x="1369" y="14963"/>
                      <a:pt x="1374" y="14983"/>
                    </a:cubicBezTo>
                    <a:cubicBezTo>
                      <a:pt x="1381" y="14995"/>
                      <a:pt x="1385" y="15001"/>
                      <a:pt x="1390" y="15013"/>
                    </a:cubicBezTo>
                    <a:cubicBezTo>
                      <a:pt x="1369" y="15051"/>
                      <a:pt x="1312" y="15037"/>
                      <a:pt x="1307" y="15081"/>
                    </a:cubicBezTo>
                    <a:cubicBezTo>
                      <a:pt x="1316" y="15099"/>
                      <a:pt x="1284" y="15119"/>
                      <a:pt x="1284" y="15137"/>
                    </a:cubicBezTo>
                    <a:cubicBezTo>
                      <a:pt x="1284" y="15143"/>
                      <a:pt x="1289" y="15149"/>
                      <a:pt x="1289" y="15161"/>
                    </a:cubicBezTo>
                    <a:cubicBezTo>
                      <a:pt x="1302" y="15199"/>
                      <a:pt x="1298" y="15244"/>
                      <a:pt x="1273" y="15267"/>
                    </a:cubicBezTo>
                    <a:cubicBezTo>
                      <a:pt x="1289" y="15267"/>
                      <a:pt x="1293" y="15300"/>
                      <a:pt x="1284" y="15312"/>
                    </a:cubicBezTo>
                    <a:cubicBezTo>
                      <a:pt x="1298" y="15317"/>
                      <a:pt x="1298" y="15347"/>
                      <a:pt x="1298" y="15368"/>
                    </a:cubicBezTo>
                    <a:cubicBezTo>
                      <a:pt x="1293" y="15385"/>
                      <a:pt x="1289" y="15409"/>
                      <a:pt x="1293" y="15430"/>
                    </a:cubicBezTo>
                    <a:cubicBezTo>
                      <a:pt x="1259" y="15409"/>
                      <a:pt x="1210" y="15442"/>
                      <a:pt x="1210" y="15492"/>
                    </a:cubicBezTo>
                    <a:cubicBezTo>
                      <a:pt x="1210" y="15510"/>
                      <a:pt x="1220" y="15527"/>
                      <a:pt x="1231" y="15545"/>
                    </a:cubicBezTo>
                    <a:cubicBezTo>
                      <a:pt x="1236" y="15560"/>
                      <a:pt x="1245" y="15566"/>
                      <a:pt x="1240" y="15578"/>
                    </a:cubicBezTo>
                    <a:cubicBezTo>
                      <a:pt x="1240" y="15589"/>
                      <a:pt x="1231" y="15601"/>
                      <a:pt x="1231" y="15613"/>
                    </a:cubicBezTo>
                    <a:cubicBezTo>
                      <a:pt x="1231" y="15628"/>
                      <a:pt x="1236" y="15640"/>
                      <a:pt x="1231" y="15652"/>
                    </a:cubicBezTo>
                    <a:cubicBezTo>
                      <a:pt x="1224" y="15675"/>
                      <a:pt x="1201" y="15675"/>
                      <a:pt x="1183" y="15669"/>
                    </a:cubicBezTo>
                    <a:cubicBezTo>
                      <a:pt x="1171" y="15696"/>
                      <a:pt x="1171" y="15725"/>
                      <a:pt x="1183" y="15752"/>
                    </a:cubicBezTo>
                    <a:cubicBezTo>
                      <a:pt x="1183" y="15758"/>
                      <a:pt x="1187" y="15764"/>
                      <a:pt x="1183" y="15770"/>
                    </a:cubicBezTo>
                    <a:cubicBezTo>
                      <a:pt x="1183" y="15776"/>
                      <a:pt x="1171" y="15776"/>
                      <a:pt x="1167" y="15782"/>
                    </a:cubicBezTo>
                    <a:cubicBezTo>
                      <a:pt x="1153" y="15793"/>
                      <a:pt x="1158" y="15820"/>
                      <a:pt x="1162" y="15838"/>
                    </a:cubicBezTo>
                    <a:cubicBezTo>
                      <a:pt x="1162" y="15870"/>
                      <a:pt x="1144" y="15906"/>
                      <a:pt x="1114" y="15906"/>
                    </a:cubicBezTo>
                    <a:cubicBezTo>
                      <a:pt x="1114" y="15924"/>
                      <a:pt x="1118" y="15938"/>
                      <a:pt x="1114" y="15956"/>
                    </a:cubicBezTo>
                    <a:cubicBezTo>
                      <a:pt x="1109" y="15968"/>
                      <a:pt x="1091" y="15974"/>
                      <a:pt x="1086" y="15962"/>
                    </a:cubicBezTo>
                    <a:cubicBezTo>
                      <a:pt x="1082" y="16000"/>
                      <a:pt x="1070" y="16030"/>
                      <a:pt x="1066" y="16068"/>
                    </a:cubicBezTo>
                    <a:cubicBezTo>
                      <a:pt x="1026" y="16068"/>
                      <a:pt x="985" y="16068"/>
                      <a:pt x="946" y="16063"/>
                    </a:cubicBezTo>
                    <a:lnTo>
                      <a:pt x="946" y="16104"/>
                    </a:lnTo>
                    <a:cubicBezTo>
                      <a:pt x="921" y="16104"/>
                      <a:pt x="893" y="16098"/>
                      <a:pt x="872" y="16092"/>
                    </a:cubicBezTo>
                    <a:cubicBezTo>
                      <a:pt x="859" y="16092"/>
                      <a:pt x="845" y="16092"/>
                      <a:pt x="840" y="16104"/>
                    </a:cubicBezTo>
                    <a:cubicBezTo>
                      <a:pt x="836" y="16110"/>
                      <a:pt x="836" y="16116"/>
                      <a:pt x="836" y="16125"/>
                    </a:cubicBezTo>
                    <a:cubicBezTo>
                      <a:pt x="836" y="16154"/>
                      <a:pt x="845" y="16187"/>
                      <a:pt x="859" y="16204"/>
                    </a:cubicBezTo>
                    <a:cubicBezTo>
                      <a:pt x="863" y="16213"/>
                      <a:pt x="868" y="16216"/>
                      <a:pt x="872" y="16228"/>
                    </a:cubicBezTo>
                    <a:cubicBezTo>
                      <a:pt x="884" y="16255"/>
                      <a:pt x="863" y="16284"/>
                      <a:pt x="868" y="16308"/>
                    </a:cubicBezTo>
                    <a:cubicBezTo>
                      <a:pt x="872" y="16329"/>
                      <a:pt x="893" y="16340"/>
                      <a:pt x="902" y="16358"/>
                    </a:cubicBezTo>
                    <a:cubicBezTo>
                      <a:pt x="911" y="16385"/>
                      <a:pt x="898" y="16414"/>
                      <a:pt x="907" y="16438"/>
                    </a:cubicBezTo>
                    <a:cubicBezTo>
                      <a:pt x="911" y="16459"/>
                      <a:pt x="932" y="16465"/>
                      <a:pt x="941" y="16476"/>
                    </a:cubicBezTo>
                    <a:cubicBezTo>
                      <a:pt x="957" y="16494"/>
                      <a:pt x="955" y="16533"/>
                      <a:pt x="955" y="16562"/>
                    </a:cubicBezTo>
                    <a:lnTo>
                      <a:pt x="955" y="16589"/>
                    </a:lnTo>
                    <a:cubicBezTo>
                      <a:pt x="960" y="16607"/>
                      <a:pt x="974" y="16612"/>
                      <a:pt x="990" y="16618"/>
                    </a:cubicBezTo>
                    <a:cubicBezTo>
                      <a:pt x="1022" y="16639"/>
                      <a:pt x="1052" y="16663"/>
                      <a:pt x="1075" y="16701"/>
                    </a:cubicBezTo>
                    <a:cubicBezTo>
                      <a:pt x="1082" y="16713"/>
                      <a:pt x="1091" y="16725"/>
                      <a:pt x="1095" y="16731"/>
                    </a:cubicBezTo>
                    <a:cubicBezTo>
                      <a:pt x="1105" y="16737"/>
                      <a:pt x="1114" y="16743"/>
                      <a:pt x="1123" y="16737"/>
                    </a:cubicBezTo>
                    <a:cubicBezTo>
                      <a:pt x="1135" y="16731"/>
                      <a:pt x="1139" y="16713"/>
                      <a:pt x="1139" y="16695"/>
                    </a:cubicBezTo>
                    <a:cubicBezTo>
                      <a:pt x="1139" y="16675"/>
                      <a:pt x="1135" y="16663"/>
                      <a:pt x="1135" y="16651"/>
                    </a:cubicBezTo>
                    <a:cubicBezTo>
                      <a:pt x="1139" y="16624"/>
                      <a:pt x="1148" y="16612"/>
                      <a:pt x="1153" y="16589"/>
                    </a:cubicBezTo>
                    <a:cubicBezTo>
                      <a:pt x="1162" y="16562"/>
                      <a:pt x="1158" y="16539"/>
                      <a:pt x="1158" y="16509"/>
                    </a:cubicBezTo>
                    <a:cubicBezTo>
                      <a:pt x="1158" y="16482"/>
                      <a:pt x="1167" y="16453"/>
                      <a:pt x="1187" y="16438"/>
                    </a:cubicBezTo>
                    <a:cubicBezTo>
                      <a:pt x="1183" y="16482"/>
                      <a:pt x="1183" y="16521"/>
                      <a:pt x="1176" y="16562"/>
                    </a:cubicBezTo>
                    <a:cubicBezTo>
                      <a:pt x="1176" y="16583"/>
                      <a:pt x="1171" y="16595"/>
                      <a:pt x="1171" y="16612"/>
                    </a:cubicBezTo>
                    <a:cubicBezTo>
                      <a:pt x="1167" y="16624"/>
                      <a:pt x="1162" y="16639"/>
                      <a:pt x="1162" y="16651"/>
                    </a:cubicBezTo>
                    <a:cubicBezTo>
                      <a:pt x="1162" y="16680"/>
                      <a:pt x="1192" y="16695"/>
                      <a:pt x="1210" y="16707"/>
                    </a:cubicBezTo>
                    <a:cubicBezTo>
                      <a:pt x="1259" y="16737"/>
                      <a:pt x="1284" y="16805"/>
                      <a:pt x="1307" y="16867"/>
                    </a:cubicBezTo>
                    <a:cubicBezTo>
                      <a:pt x="1307" y="16873"/>
                      <a:pt x="1307" y="16873"/>
                      <a:pt x="1302" y="16879"/>
                    </a:cubicBezTo>
                    <a:cubicBezTo>
                      <a:pt x="1346" y="16911"/>
                      <a:pt x="1374" y="16967"/>
                      <a:pt x="1394" y="17023"/>
                    </a:cubicBezTo>
                    <a:cubicBezTo>
                      <a:pt x="1399" y="17041"/>
                      <a:pt x="1404" y="17059"/>
                      <a:pt x="1408" y="17071"/>
                    </a:cubicBezTo>
                    <a:cubicBezTo>
                      <a:pt x="1422" y="17103"/>
                      <a:pt x="1452" y="17127"/>
                      <a:pt x="1461" y="17165"/>
                    </a:cubicBezTo>
                    <a:cubicBezTo>
                      <a:pt x="1461" y="17177"/>
                      <a:pt x="1461" y="17189"/>
                      <a:pt x="1466" y="17195"/>
                    </a:cubicBezTo>
                    <a:cubicBezTo>
                      <a:pt x="1470" y="17210"/>
                      <a:pt x="1477" y="17216"/>
                      <a:pt x="1486" y="17227"/>
                    </a:cubicBezTo>
                    <a:cubicBezTo>
                      <a:pt x="1514" y="17272"/>
                      <a:pt x="1491" y="17352"/>
                      <a:pt x="1519" y="17396"/>
                    </a:cubicBezTo>
                    <a:cubicBezTo>
                      <a:pt x="1539" y="17420"/>
                      <a:pt x="1562" y="17425"/>
                      <a:pt x="1592" y="17431"/>
                    </a:cubicBezTo>
                    <a:cubicBezTo>
                      <a:pt x="1659" y="17464"/>
                      <a:pt x="1707" y="17550"/>
                      <a:pt x="1723" y="17641"/>
                    </a:cubicBezTo>
                    <a:cubicBezTo>
                      <a:pt x="1733" y="17686"/>
                      <a:pt x="1733" y="17730"/>
                      <a:pt x="1733" y="17765"/>
                    </a:cubicBezTo>
                    <a:cubicBezTo>
                      <a:pt x="1733" y="17786"/>
                      <a:pt x="1728" y="17798"/>
                      <a:pt x="1733" y="17816"/>
                    </a:cubicBezTo>
                    <a:cubicBezTo>
                      <a:pt x="1737" y="17828"/>
                      <a:pt x="1742" y="17848"/>
                      <a:pt x="1746" y="17860"/>
                    </a:cubicBezTo>
                    <a:cubicBezTo>
                      <a:pt x="1760" y="17904"/>
                      <a:pt x="1765" y="17946"/>
                      <a:pt x="1776" y="17996"/>
                    </a:cubicBezTo>
                    <a:cubicBezTo>
                      <a:pt x="1785" y="18040"/>
                      <a:pt x="1799" y="18091"/>
                      <a:pt x="1829" y="18114"/>
                    </a:cubicBezTo>
                    <a:cubicBezTo>
                      <a:pt x="1861" y="18144"/>
                      <a:pt x="1914" y="18144"/>
                      <a:pt x="1949" y="18182"/>
                    </a:cubicBezTo>
                    <a:cubicBezTo>
                      <a:pt x="1979" y="18212"/>
                      <a:pt x="1983" y="18262"/>
                      <a:pt x="1992" y="18306"/>
                    </a:cubicBezTo>
                    <a:cubicBezTo>
                      <a:pt x="2002" y="18351"/>
                      <a:pt x="2022" y="18398"/>
                      <a:pt x="2055" y="18413"/>
                    </a:cubicBezTo>
                    <a:cubicBezTo>
                      <a:pt x="2045" y="18448"/>
                      <a:pt x="2089" y="18481"/>
                      <a:pt x="2089" y="18522"/>
                    </a:cubicBezTo>
                    <a:cubicBezTo>
                      <a:pt x="2089" y="18537"/>
                      <a:pt x="2089" y="18549"/>
                      <a:pt x="2094" y="18555"/>
                    </a:cubicBezTo>
                    <a:cubicBezTo>
                      <a:pt x="2098" y="18561"/>
                      <a:pt x="2103" y="18567"/>
                      <a:pt x="2107" y="18567"/>
                    </a:cubicBezTo>
                    <a:cubicBezTo>
                      <a:pt x="2160" y="18599"/>
                      <a:pt x="2195" y="18667"/>
                      <a:pt x="2199" y="18741"/>
                    </a:cubicBezTo>
                    <a:cubicBezTo>
                      <a:pt x="2199" y="18759"/>
                      <a:pt x="2199" y="18777"/>
                      <a:pt x="2204" y="18797"/>
                    </a:cubicBezTo>
                    <a:cubicBezTo>
                      <a:pt x="2209" y="18809"/>
                      <a:pt x="2220" y="18815"/>
                      <a:pt x="2225" y="18827"/>
                    </a:cubicBezTo>
                    <a:cubicBezTo>
                      <a:pt x="2239" y="18853"/>
                      <a:pt x="2239" y="18877"/>
                      <a:pt x="2243" y="18907"/>
                    </a:cubicBezTo>
                    <a:cubicBezTo>
                      <a:pt x="2248" y="18984"/>
                      <a:pt x="2257" y="19057"/>
                      <a:pt x="2252" y="19137"/>
                    </a:cubicBezTo>
                    <a:cubicBezTo>
                      <a:pt x="2252" y="19155"/>
                      <a:pt x="2248" y="19182"/>
                      <a:pt x="2257" y="19193"/>
                    </a:cubicBezTo>
                    <a:cubicBezTo>
                      <a:pt x="2262" y="19199"/>
                      <a:pt x="2273" y="19205"/>
                      <a:pt x="2278" y="19211"/>
                    </a:cubicBezTo>
                    <a:cubicBezTo>
                      <a:pt x="2305" y="19244"/>
                      <a:pt x="2296" y="19291"/>
                      <a:pt x="2296" y="19335"/>
                    </a:cubicBezTo>
                    <a:cubicBezTo>
                      <a:pt x="2296" y="19380"/>
                      <a:pt x="2305" y="19415"/>
                      <a:pt x="2321" y="19454"/>
                    </a:cubicBezTo>
                    <a:cubicBezTo>
                      <a:pt x="2326" y="19460"/>
                      <a:pt x="2326" y="19465"/>
                      <a:pt x="2331" y="19471"/>
                    </a:cubicBezTo>
                    <a:cubicBezTo>
                      <a:pt x="2335" y="19477"/>
                      <a:pt x="2340" y="19477"/>
                      <a:pt x="2344" y="19477"/>
                    </a:cubicBezTo>
                    <a:cubicBezTo>
                      <a:pt x="2388" y="19492"/>
                      <a:pt x="2436" y="19492"/>
                      <a:pt x="2480" y="19471"/>
                    </a:cubicBezTo>
                    <a:cubicBezTo>
                      <a:pt x="2489" y="19465"/>
                      <a:pt x="2498" y="19460"/>
                      <a:pt x="2508" y="19465"/>
                    </a:cubicBezTo>
                    <a:cubicBezTo>
                      <a:pt x="2515" y="19465"/>
                      <a:pt x="2519" y="19471"/>
                      <a:pt x="2524" y="19471"/>
                    </a:cubicBezTo>
                    <a:cubicBezTo>
                      <a:pt x="2538" y="19471"/>
                      <a:pt x="2542" y="19454"/>
                      <a:pt x="2542" y="19442"/>
                    </a:cubicBezTo>
                    <a:cubicBezTo>
                      <a:pt x="2542" y="19424"/>
                      <a:pt x="2533" y="19409"/>
                      <a:pt x="2524" y="19397"/>
                    </a:cubicBezTo>
                    <a:cubicBezTo>
                      <a:pt x="2538" y="19368"/>
                      <a:pt x="2581" y="19392"/>
                      <a:pt x="2595" y="19368"/>
                    </a:cubicBezTo>
                    <a:cubicBezTo>
                      <a:pt x="2600" y="19353"/>
                      <a:pt x="2600" y="19335"/>
                      <a:pt x="2604" y="19324"/>
                    </a:cubicBezTo>
                    <a:cubicBezTo>
                      <a:pt x="2611" y="19312"/>
                      <a:pt x="2625" y="19312"/>
                      <a:pt x="2634" y="19318"/>
                    </a:cubicBezTo>
                    <a:cubicBezTo>
                      <a:pt x="2664" y="19324"/>
                      <a:pt x="2694" y="19335"/>
                      <a:pt x="2722" y="19335"/>
                    </a:cubicBezTo>
                    <a:cubicBezTo>
                      <a:pt x="2751" y="19335"/>
                      <a:pt x="2779" y="19335"/>
                      <a:pt x="2802" y="19318"/>
                    </a:cubicBezTo>
                    <a:cubicBezTo>
                      <a:pt x="2818" y="19306"/>
                      <a:pt x="2827" y="19285"/>
                      <a:pt x="2841" y="19273"/>
                    </a:cubicBezTo>
                    <a:cubicBezTo>
                      <a:pt x="2871" y="19244"/>
                      <a:pt x="2915" y="19250"/>
                      <a:pt x="2952" y="19244"/>
                    </a:cubicBezTo>
                    <a:cubicBezTo>
                      <a:pt x="2991" y="19244"/>
                      <a:pt x="3034" y="19232"/>
                      <a:pt x="3055" y="19193"/>
                    </a:cubicBezTo>
                    <a:cubicBezTo>
                      <a:pt x="3048" y="19188"/>
                      <a:pt x="3044" y="19182"/>
                      <a:pt x="3039" y="19182"/>
                    </a:cubicBezTo>
                    <a:cubicBezTo>
                      <a:pt x="3073" y="19131"/>
                      <a:pt x="3122" y="19093"/>
                      <a:pt x="3170" y="19087"/>
                    </a:cubicBezTo>
                    <a:cubicBezTo>
                      <a:pt x="3184" y="19087"/>
                      <a:pt x="3205" y="19081"/>
                      <a:pt x="3209" y="19063"/>
                    </a:cubicBezTo>
                    <a:cubicBezTo>
                      <a:pt x="3214" y="19063"/>
                      <a:pt x="3218" y="19057"/>
                      <a:pt x="3223" y="19057"/>
                    </a:cubicBezTo>
                    <a:lnTo>
                      <a:pt x="3396" y="19019"/>
                    </a:lnTo>
                    <a:cubicBezTo>
                      <a:pt x="3421" y="19013"/>
                      <a:pt x="3444" y="19007"/>
                      <a:pt x="3455" y="18984"/>
                    </a:cubicBezTo>
                    <a:cubicBezTo>
                      <a:pt x="3469" y="18957"/>
                      <a:pt x="3460" y="18921"/>
                      <a:pt x="3460" y="18889"/>
                    </a:cubicBezTo>
                    <a:cubicBezTo>
                      <a:pt x="3460" y="18827"/>
                      <a:pt x="3504" y="18777"/>
                      <a:pt x="3552" y="18777"/>
                    </a:cubicBezTo>
                    <a:cubicBezTo>
                      <a:pt x="3575" y="18777"/>
                      <a:pt x="3593" y="18791"/>
                      <a:pt x="3619" y="18777"/>
                    </a:cubicBezTo>
                    <a:cubicBezTo>
                      <a:pt x="3628" y="18771"/>
                      <a:pt x="3632" y="18765"/>
                      <a:pt x="3642" y="18759"/>
                    </a:cubicBezTo>
                    <a:cubicBezTo>
                      <a:pt x="3672" y="18735"/>
                      <a:pt x="3711" y="18720"/>
                      <a:pt x="3750" y="18729"/>
                    </a:cubicBezTo>
                    <a:cubicBezTo>
                      <a:pt x="3777" y="18735"/>
                      <a:pt x="3803" y="18753"/>
                      <a:pt x="3830" y="18759"/>
                    </a:cubicBezTo>
                    <a:cubicBezTo>
                      <a:pt x="3860" y="18759"/>
                      <a:pt x="3895" y="18735"/>
                      <a:pt x="3888" y="18697"/>
                    </a:cubicBezTo>
                    <a:cubicBezTo>
                      <a:pt x="3888" y="18667"/>
                      <a:pt x="3856" y="18641"/>
                      <a:pt x="3856" y="18605"/>
                    </a:cubicBezTo>
                    <a:cubicBezTo>
                      <a:pt x="3856" y="18578"/>
                      <a:pt x="3874" y="18561"/>
                      <a:pt x="3895" y="18549"/>
                    </a:cubicBezTo>
                    <a:cubicBezTo>
                      <a:pt x="3927" y="18522"/>
                      <a:pt x="3961" y="18499"/>
                      <a:pt x="3996" y="18516"/>
                    </a:cubicBezTo>
                    <a:cubicBezTo>
                      <a:pt x="4005" y="18522"/>
                      <a:pt x="4010" y="18528"/>
                      <a:pt x="4019" y="18528"/>
                    </a:cubicBezTo>
                    <a:cubicBezTo>
                      <a:pt x="4037" y="18528"/>
                      <a:pt x="4053" y="18499"/>
                      <a:pt x="4049" y="18466"/>
                    </a:cubicBezTo>
                    <a:cubicBezTo>
                      <a:pt x="4044" y="18442"/>
                      <a:pt x="4033" y="18413"/>
                      <a:pt x="4033" y="18386"/>
                    </a:cubicBezTo>
                    <a:cubicBezTo>
                      <a:pt x="4086" y="18374"/>
                      <a:pt x="4134" y="18357"/>
                      <a:pt x="4189" y="18345"/>
                    </a:cubicBezTo>
                    <a:cubicBezTo>
                      <a:pt x="4194" y="18345"/>
                      <a:pt x="4203" y="18336"/>
                      <a:pt x="4203" y="18330"/>
                    </a:cubicBezTo>
                    <a:cubicBezTo>
                      <a:pt x="4212" y="18318"/>
                      <a:pt x="4203" y="18295"/>
                      <a:pt x="4198" y="18283"/>
                    </a:cubicBezTo>
                    <a:cubicBezTo>
                      <a:pt x="4182" y="18244"/>
                      <a:pt x="4178" y="18200"/>
                      <a:pt x="4189" y="18159"/>
                    </a:cubicBezTo>
                    <a:lnTo>
                      <a:pt x="4217" y="18159"/>
                    </a:lnTo>
                    <a:cubicBezTo>
                      <a:pt x="4217" y="18132"/>
                      <a:pt x="4212" y="18114"/>
                      <a:pt x="4203" y="18091"/>
                    </a:cubicBezTo>
                    <a:cubicBezTo>
                      <a:pt x="4217" y="18097"/>
                      <a:pt x="4235" y="18076"/>
                      <a:pt x="4235" y="18058"/>
                    </a:cubicBezTo>
                    <a:cubicBezTo>
                      <a:pt x="4256" y="18064"/>
                      <a:pt x="4274" y="18091"/>
                      <a:pt x="4274" y="18114"/>
                    </a:cubicBezTo>
                    <a:cubicBezTo>
                      <a:pt x="4304" y="18097"/>
                      <a:pt x="4318" y="18046"/>
                      <a:pt x="4309" y="18008"/>
                    </a:cubicBezTo>
                    <a:cubicBezTo>
                      <a:pt x="4304" y="17996"/>
                      <a:pt x="4304" y="17990"/>
                      <a:pt x="4304" y="17978"/>
                    </a:cubicBezTo>
                    <a:cubicBezTo>
                      <a:pt x="4304" y="17952"/>
                      <a:pt x="4334" y="17946"/>
                      <a:pt x="4352" y="17940"/>
                    </a:cubicBezTo>
                    <a:cubicBezTo>
                      <a:pt x="4373" y="17934"/>
                      <a:pt x="4396" y="17910"/>
                      <a:pt x="4380" y="17890"/>
                    </a:cubicBezTo>
                    <a:cubicBezTo>
                      <a:pt x="4401" y="17896"/>
                      <a:pt x="4424" y="17890"/>
                      <a:pt x="4440" y="17872"/>
                    </a:cubicBezTo>
                    <a:cubicBezTo>
                      <a:pt x="4454" y="17854"/>
                      <a:pt x="4449" y="17816"/>
                      <a:pt x="4428" y="17810"/>
                    </a:cubicBezTo>
                    <a:cubicBezTo>
                      <a:pt x="4454" y="17810"/>
                      <a:pt x="4488" y="17798"/>
                      <a:pt x="4497" y="17765"/>
                    </a:cubicBezTo>
                    <a:cubicBezTo>
                      <a:pt x="4502" y="17742"/>
                      <a:pt x="4493" y="17718"/>
                      <a:pt x="4472" y="17703"/>
                    </a:cubicBezTo>
                    <a:cubicBezTo>
                      <a:pt x="4458" y="17692"/>
                      <a:pt x="4440" y="17686"/>
                      <a:pt x="4419" y="17686"/>
                    </a:cubicBezTo>
                    <a:cubicBezTo>
                      <a:pt x="4410" y="17686"/>
                      <a:pt x="4396" y="17686"/>
                      <a:pt x="4391" y="17674"/>
                    </a:cubicBezTo>
                    <a:cubicBezTo>
                      <a:pt x="4387" y="17668"/>
                      <a:pt x="4387" y="17662"/>
                      <a:pt x="4380" y="17656"/>
                    </a:cubicBezTo>
                    <a:cubicBezTo>
                      <a:pt x="4366" y="17612"/>
                      <a:pt x="4352" y="17550"/>
                      <a:pt x="4313" y="17550"/>
                    </a:cubicBezTo>
                    <a:cubicBezTo>
                      <a:pt x="4304" y="17550"/>
                      <a:pt x="4290" y="17556"/>
                      <a:pt x="4279" y="17556"/>
                    </a:cubicBezTo>
                    <a:cubicBezTo>
                      <a:pt x="4265" y="17556"/>
                      <a:pt x="4251" y="17550"/>
                      <a:pt x="4235" y="17544"/>
                    </a:cubicBezTo>
                    <a:cubicBezTo>
                      <a:pt x="4178" y="17520"/>
                      <a:pt x="4115" y="17488"/>
                      <a:pt x="4058" y="17464"/>
                    </a:cubicBezTo>
                    <a:cubicBezTo>
                      <a:pt x="4053" y="17464"/>
                      <a:pt x="4049" y="17458"/>
                      <a:pt x="4044" y="17449"/>
                    </a:cubicBezTo>
                    <a:cubicBezTo>
                      <a:pt x="4037" y="17443"/>
                      <a:pt x="4037" y="17437"/>
                      <a:pt x="4037" y="17431"/>
                    </a:cubicBezTo>
                    <a:lnTo>
                      <a:pt x="4037" y="17307"/>
                    </a:lnTo>
                    <a:cubicBezTo>
                      <a:pt x="3991" y="17266"/>
                      <a:pt x="3971" y="17171"/>
                      <a:pt x="3996" y="17097"/>
                    </a:cubicBezTo>
                    <a:cubicBezTo>
                      <a:pt x="4000" y="17091"/>
                      <a:pt x="4000" y="17080"/>
                      <a:pt x="4000" y="17065"/>
                    </a:cubicBezTo>
                    <a:cubicBezTo>
                      <a:pt x="3996" y="17053"/>
                      <a:pt x="3980" y="17047"/>
                      <a:pt x="3971" y="17059"/>
                    </a:cubicBezTo>
                    <a:cubicBezTo>
                      <a:pt x="3961" y="17071"/>
                      <a:pt x="3957" y="17085"/>
                      <a:pt x="3957" y="17103"/>
                    </a:cubicBezTo>
                    <a:cubicBezTo>
                      <a:pt x="3952" y="17115"/>
                      <a:pt x="3952" y="17133"/>
                      <a:pt x="3943" y="17148"/>
                    </a:cubicBezTo>
                    <a:cubicBezTo>
                      <a:pt x="3931" y="17159"/>
                      <a:pt x="3913" y="17165"/>
                      <a:pt x="3899" y="17165"/>
                    </a:cubicBezTo>
                    <a:cubicBezTo>
                      <a:pt x="3883" y="17171"/>
                      <a:pt x="3865" y="17183"/>
                      <a:pt x="3869" y="17210"/>
                    </a:cubicBezTo>
                    <a:cubicBezTo>
                      <a:pt x="3869" y="17216"/>
                      <a:pt x="3874" y="17221"/>
                      <a:pt x="3874" y="17227"/>
                    </a:cubicBezTo>
                    <a:cubicBezTo>
                      <a:pt x="3874" y="17245"/>
                      <a:pt x="3869" y="17257"/>
                      <a:pt x="3860" y="17266"/>
                    </a:cubicBezTo>
                    <a:cubicBezTo>
                      <a:pt x="3851" y="17278"/>
                      <a:pt x="3835" y="17278"/>
                      <a:pt x="3826" y="17289"/>
                    </a:cubicBezTo>
                    <a:cubicBezTo>
                      <a:pt x="3782" y="17319"/>
                      <a:pt x="3764" y="17402"/>
                      <a:pt x="3715" y="17414"/>
                    </a:cubicBezTo>
                    <a:cubicBezTo>
                      <a:pt x="3706" y="17420"/>
                      <a:pt x="3690" y="17420"/>
                      <a:pt x="3685" y="17431"/>
                    </a:cubicBezTo>
                    <a:cubicBezTo>
                      <a:pt x="3681" y="17437"/>
                      <a:pt x="3681" y="17452"/>
                      <a:pt x="3676" y="17458"/>
                    </a:cubicBezTo>
                    <a:cubicBezTo>
                      <a:pt x="3672" y="17467"/>
                      <a:pt x="3667" y="17464"/>
                      <a:pt x="3658" y="17464"/>
                    </a:cubicBezTo>
                    <a:cubicBezTo>
                      <a:pt x="3609" y="17470"/>
                      <a:pt x="3561" y="17464"/>
                      <a:pt x="3513" y="17458"/>
                    </a:cubicBezTo>
                    <a:cubicBezTo>
                      <a:pt x="3492" y="17449"/>
                      <a:pt x="3469" y="17443"/>
                      <a:pt x="3455" y="17425"/>
                    </a:cubicBezTo>
                    <a:lnTo>
                      <a:pt x="3439" y="17408"/>
                    </a:lnTo>
                    <a:cubicBezTo>
                      <a:pt x="3430" y="17396"/>
                      <a:pt x="3412" y="17402"/>
                      <a:pt x="3396" y="17402"/>
                    </a:cubicBezTo>
                    <a:cubicBezTo>
                      <a:pt x="3382" y="17402"/>
                      <a:pt x="3363" y="17396"/>
                      <a:pt x="3359" y="17375"/>
                    </a:cubicBezTo>
                    <a:cubicBezTo>
                      <a:pt x="3359" y="17369"/>
                      <a:pt x="3359" y="17357"/>
                      <a:pt x="3363" y="17352"/>
                    </a:cubicBezTo>
                    <a:cubicBezTo>
                      <a:pt x="3373" y="17325"/>
                      <a:pt x="3382" y="17295"/>
                      <a:pt x="3396" y="17278"/>
                    </a:cubicBezTo>
                    <a:cubicBezTo>
                      <a:pt x="3402" y="17272"/>
                      <a:pt x="3402" y="17266"/>
                      <a:pt x="3407" y="17266"/>
                    </a:cubicBezTo>
                    <a:cubicBezTo>
                      <a:pt x="3412" y="17245"/>
                      <a:pt x="3391" y="17233"/>
                      <a:pt x="3382" y="17221"/>
                    </a:cubicBezTo>
                    <a:cubicBezTo>
                      <a:pt x="3363" y="17189"/>
                      <a:pt x="3391" y="17133"/>
                      <a:pt x="3368" y="17103"/>
                    </a:cubicBezTo>
                    <a:cubicBezTo>
                      <a:pt x="3363" y="17097"/>
                      <a:pt x="3359" y="17097"/>
                      <a:pt x="3359" y="17091"/>
                    </a:cubicBezTo>
                    <a:cubicBezTo>
                      <a:pt x="3354" y="17085"/>
                      <a:pt x="3354" y="17071"/>
                      <a:pt x="3354" y="17065"/>
                    </a:cubicBezTo>
                    <a:cubicBezTo>
                      <a:pt x="3354" y="17047"/>
                      <a:pt x="3347" y="17029"/>
                      <a:pt x="3338" y="17023"/>
                    </a:cubicBezTo>
                    <a:cubicBezTo>
                      <a:pt x="3324" y="17009"/>
                      <a:pt x="3306" y="17023"/>
                      <a:pt x="3301" y="17041"/>
                    </a:cubicBezTo>
                    <a:cubicBezTo>
                      <a:pt x="3290" y="17059"/>
                      <a:pt x="3294" y="17085"/>
                      <a:pt x="3294" y="17103"/>
                    </a:cubicBezTo>
                    <a:cubicBezTo>
                      <a:pt x="3301" y="17165"/>
                      <a:pt x="3294" y="17227"/>
                      <a:pt x="3294" y="17284"/>
                    </a:cubicBezTo>
                    <a:cubicBezTo>
                      <a:pt x="3285" y="17289"/>
                      <a:pt x="3276" y="17284"/>
                      <a:pt x="3267" y="17272"/>
                    </a:cubicBezTo>
                    <a:cubicBezTo>
                      <a:pt x="3262" y="17257"/>
                      <a:pt x="3258" y="17245"/>
                      <a:pt x="3258" y="17233"/>
                    </a:cubicBezTo>
                    <a:cubicBezTo>
                      <a:pt x="3253" y="17195"/>
                      <a:pt x="3253" y="17165"/>
                      <a:pt x="3258" y="17127"/>
                    </a:cubicBezTo>
                    <a:lnTo>
                      <a:pt x="3237" y="17127"/>
                    </a:lnTo>
                    <a:cubicBezTo>
                      <a:pt x="3241" y="17091"/>
                      <a:pt x="3258" y="17047"/>
                      <a:pt x="3281" y="17023"/>
                    </a:cubicBezTo>
                    <a:cubicBezTo>
                      <a:pt x="3262" y="16991"/>
                      <a:pt x="3237" y="16967"/>
                      <a:pt x="3214" y="16949"/>
                    </a:cubicBezTo>
                    <a:cubicBezTo>
                      <a:pt x="3209" y="16941"/>
                      <a:pt x="3198" y="16941"/>
                      <a:pt x="3193" y="16935"/>
                    </a:cubicBezTo>
                    <a:cubicBezTo>
                      <a:pt x="3184" y="16929"/>
                      <a:pt x="3184" y="16911"/>
                      <a:pt x="3184" y="16899"/>
                    </a:cubicBezTo>
                    <a:cubicBezTo>
                      <a:pt x="3170" y="16899"/>
                      <a:pt x="3161" y="16899"/>
                      <a:pt x="3145" y="16893"/>
                    </a:cubicBezTo>
                    <a:cubicBezTo>
                      <a:pt x="3122" y="16849"/>
                      <a:pt x="3092" y="16811"/>
                      <a:pt x="3069" y="16769"/>
                    </a:cubicBezTo>
                    <a:cubicBezTo>
                      <a:pt x="3064" y="16763"/>
                      <a:pt x="3060" y="16754"/>
                      <a:pt x="3055" y="16743"/>
                    </a:cubicBezTo>
                    <a:cubicBezTo>
                      <a:pt x="3044" y="16731"/>
                      <a:pt x="3034" y="16725"/>
                      <a:pt x="3025" y="16719"/>
                    </a:cubicBezTo>
                    <a:cubicBezTo>
                      <a:pt x="3016" y="16675"/>
                      <a:pt x="3007" y="16624"/>
                      <a:pt x="2977" y="16595"/>
                    </a:cubicBezTo>
                    <a:cubicBezTo>
                      <a:pt x="2963" y="16577"/>
                      <a:pt x="2938" y="16556"/>
                      <a:pt x="2938" y="16527"/>
                    </a:cubicBezTo>
                    <a:cubicBezTo>
                      <a:pt x="2938" y="16509"/>
                      <a:pt x="2942" y="16494"/>
                      <a:pt x="2942" y="16476"/>
                    </a:cubicBezTo>
                    <a:cubicBezTo>
                      <a:pt x="2938" y="16453"/>
                      <a:pt x="2915" y="16438"/>
                      <a:pt x="2894" y="16432"/>
                    </a:cubicBezTo>
                    <a:cubicBezTo>
                      <a:pt x="2894" y="16408"/>
                      <a:pt x="2915" y="16385"/>
                      <a:pt x="2933" y="16391"/>
                    </a:cubicBezTo>
                    <a:cubicBezTo>
                      <a:pt x="2938" y="16391"/>
                      <a:pt x="2947" y="16397"/>
                      <a:pt x="2952" y="16397"/>
                    </a:cubicBezTo>
                    <a:cubicBezTo>
                      <a:pt x="2972" y="16397"/>
                      <a:pt x="2977" y="16358"/>
                      <a:pt x="2972" y="16335"/>
                    </a:cubicBezTo>
                    <a:lnTo>
                      <a:pt x="3073" y="16278"/>
                    </a:lnTo>
                    <a:cubicBezTo>
                      <a:pt x="3083" y="16272"/>
                      <a:pt x="3087" y="16272"/>
                      <a:pt x="3097" y="16272"/>
                    </a:cubicBezTo>
                    <a:cubicBezTo>
                      <a:pt x="3108" y="16272"/>
                      <a:pt x="3117" y="16278"/>
                      <a:pt x="3126" y="16278"/>
                    </a:cubicBezTo>
                    <a:cubicBezTo>
                      <a:pt x="3140" y="16278"/>
                      <a:pt x="3149" y="16246"/>
                      <a:pt x="3170" y="16246"/>
                    </a:cubicBezTo>
                    <a:cubicBezTo>
                      <a:pt x="3179" y="16246"/>
                      <a:pt x="3184" y="16261"/>
                      <a:pt x="3189" y="16267"/>
                    </a:cubicBezTo>
                    <a:cubicBezTo>
                      <a:pt x="3228" y="16329"/>
                      <a:pt x="3262" y="16391"/>
                      <a:pt x="3294" y="16453"/>
                    </a:cubicBezTo>
                    <a:cubicBezTo>
                      <a:pt x="3301" y="16459"/>
                      <a:pt x="3306" y="16471"/>
                      <a:pt x="3306" y="16482"/>
                    </a:cubicBezTo>
                    <a:cubicBezTo>
                      <a:pt x="3310" y="16500"/>
                      <a:pt x="3301" y="16515"/>
                      <a:pt x="3301" y="16533"/>
                    </a:cubicBezTo>
                    <a:cubicBezTo>
                      <a:pt x="3301" y="16589"/>
                      <a:pt x="3363" y="16618"/>
                      <a:pt x="3373" y="16675"/>
                    </a:cubicBezTo>
                    <a:cubicBezTo>
                      <a:pt x="3373" y="16695"/>
                      <a:pt x="3373" y="16713"/>
                      <a:pt x="3382" y="16719"/>
                    </a:cubicBezTo>
                    <a:cubicBezTo>
                      <a:pt x="3396" y="16731"/>
                      <a:pt x="3416" y="16713"/>
                      <a:pt x="3435" y="16713"/>
                    </a:cubicBezTo>
                    <a:cubicBezTo>
                      <a:pt x="3474" y="16713"/>
                      <a:pt x="3483" y="16787"/>
                      <a:pt x="3522" y="16799"/>
                    </a:cubicBezTo>
                    <a:cubicBezTo>
                      <a:pt x="3531" y="16805"/>
                      <a:pt x="3540" y="16799"/>
                      <a:pt x="3557" y="16805"/>
                    </a:cubicBezTo>
                    <a:cubicBezTo>
                      <a:pt x="3575" y="16811"/>
                      <a:pt x="3586" y="16837"/>
                      <a:pt x="3600" y="16849"/>
                    </a:cubicBezTo>
                    <a:cubicBezTo>
                      <a:pt x="3616" y="16861"/>
                      <a:pt x="3637" y="16879"/>
                      <a:pt x="3653" y="16861"/>
                    </a:cubicBezTo>
                    <a:cubicBezTo>
                      <a:pt x="3658" y="16887"/>
                      <a:pt x="3658" y="16905"/>
                      <a:pt x="3662" y="16929"/>
                    </a:cubicBezTo>
                    <a:cubicBezTo>
                      <a:pt x="3697" y="16911"/>
                      <a:pt x="3736" y="16911"/>
                      <a:pt x="3764" y="16929"/>
                    </a:cubicBezTo>
                    <a:cubicBezTo>
                      <a:pt x="3793" y="16949"/>
                      <a:pt x="3821" y="16973"/>
                      <a:pt x="3846" y="16961"/>
                    </a:cubicBezTo>
                    <a:cubicBezTo>
                      <a:pt x="3856" y="16955"/>
                      <a:pt x="3860" y="16941"/>
                      <a:pt x="3869" y="16935"/>
                    </a:cubicBezTo>
                    <a:cubicBezTo>
                      <a:pt x="3883" y="16923"/>
                      <a:pt x="3899" y="16923"/>
                      <a:pt x="3913" y="16917"/>
                    </a:cubicBezTo>
                    <a:cubicBezTo>
                      <a:pt x="3927" y="16911"/>
                      <a:pt x="3936" y="16887"/>
                      <a:pt x="3927" y="16867"/>
                    </a:cubicBezTo>
                    <a:cubicBezTo>
                      <a:pt x="3966" y="16867"/>
                      <a:pt x="4000" y="16861"/>
                      <a:pt x="4037" y="16861"/>
                    </a:cubicBezTo>
                    <a:cubicBezTo>
                      <a:pt x="4049" y="16861"/>
                      <a:pt x="4058" y="16861"/>
                      <a:pt x="4067" y="16867"/>
                    </a:cubicBezTo>
                    <a:cubicBezTo>
                      <a:pt x="4086" y="16879"/>
                      <a:pt x="4092" y="16911"/>
                      <a:pt x="4102" y="16935"/>
                    </a:cubicBezTo>
                    <a:cubicBezTo>
                      <a:pt x="4111" y="16961"/>
                      <a:pt x="4129" y="16973"/>
                      <a:pt x="4141" y="16997"/>
                    </a:cubicBezTo>
                    <a:cubicBezTo>
                      <a:pt x="4145" y="17023"/>
                      <a:pt x="4145" y="17047"/>
                      <a:pt x="4150" y="17071"/>
                    </a:cubicBezTo>
                    <a:cubicBezTo>
                      <a:pt x="4155" y="17097"/>
                      <a:pt x="4173" y="17115"/>
                      <a:pt x="4189" y="17103"/>
                    </a:cubicBezTo>
                    <a:cubicBezTo>
                      <a:pt x="4235" y="17142"/>
                      <a:pt x="4295" y="17115"/>
                      <a:pt x="4352" y="17121"/>
                    </a:cubicBezTo>
                    <a:cubicBezTo>
                      <a:pt x="4396" y="17127"/>
                      <a:pt x="4435" y="17159"/>
                      <a:pt x="4481" y="17159"/>
                    </a:cubicBezTo>
                    <a:cubicBezTo>
                      <a:pt x="4511" y="17159"/>
                      <a:pt x="4541" y="17153"/>
                      <a:pt x="4569" y="17159"/>
                    </a:cubicBezTo>
                    <a:cubicBezTo>
                      <a:pt x="4603" y="17171"/>
                      <a:pt x="4633" y="17204"/>
                      <a:pt x="4665" y="17210"/>
                    </a:cubicBezTo>
                    <a:cubicBezTo>
                      <a:pt x="4690" y="17216"/>
                      <a:pt x="4713" y="17210"/>
                      <a:pt x="4734" y="17195"/>
                    </a:cubicBezTo>
                    <a:cubicBezTo>
                      <a:pt x="4792" y="17177"/>
                      <a:pt x="4849" y="17171"/>
                      <a:pt x="4907" y="17165"/>
                    </a:cubicBezTo>
                    <a:cubicBezTo>
                      <a:pt x="4916" y="17165"/>
                      <a:pt x="4925" y="17165"/>
                      <a:pt x="4932" y="17171"/>
                    </a:cubicBezTo>
                    <a:lnTo>
                      <a:pt x="4950" y="17195"/>
                    </a:lnTo>
                    <a:cubicBezTo>
                      <a:pt x="4973" y="17227"/>
                      <a:pt x="5012" y="17210"/>
                      <a:pt x="5042" y="17195"/>
                    </a:cubicBezTo>
                    <a:cubicBezTo>
                      <a:pt x="5081" y="17183"/>
                      <a:pt x="5123" y="17183"/>
                      <a:pt x="5162" y="17195"/>
                    </a:cubicBezTo>
                    <a:cubicBezTo>
                      <a:pt x="5178" y="17204"/>
                      <a:pt x="5192" y="17210"/>
                      <a:pt x="5206" y="17195"/>
                    </a:cubicBezTo>
                    <a:cubicBezTo>
                      <a:pt x="5215" y="17189"/>
                      <a:pt x="5219" y="17171"/>
                      <a:pt x="5231" y="17165"/>
                    </a:cubicBezTo>
                    <a:cubicBezTo>
                      <a:pt x="5245" y="17153"/>
                      <a:pt x="5263" y="17153"/>
                      <a:pt x="5279" y="17159"/>
                    </a:cubicBezTo>
                    <a:cubicBezTo>
                      <a:pt x="5337" y="17177"/>
                      <a:pt x="5390" y="17204"/>
                      <a:pt x="5438" y="17245"/>
                    </a:cubicBezTo>
                    <a:cubicBezTo>
                      <a:pt x="5447" y="17257"/>
                      <a:pt x="5461" y="17272"/>
                      <a:pt x="5466" y="17284"/>
                    </a:cubicBezTo>
                    <a:cubicBezTo>
                      <a:pt x="5472" y="17295"/>
                      <a:pt x="5472" y="17307"/>
                      <a:pt x="5477" y="17319"/>
                    </a:cubicBezTo>
                    <a:cubicBezTo>
                      <a:pt x="5486" y="17357"/>
                      <a:pt x="5525" y="17381"/>
                      <a:pt x="5514" y="17425"/>
                    </a:cubicBezTo>
                    <a:cubicBezTo>
                      <a:pt x="5514" y="17437"/>
                      <a:pt x="5505" y="17449"/>
                      <a:pt x="5509" y="17464"/>
                    </a:cubicBezTo>
                    <a:cubicBezTo>
                      <a:pt x="5514" y="17482"/>
                      <a:pt x="5535" y="17482"/>
                      <a:pt x="5553" y="17482"/>
                    </a:cubicBezTo>
                    <a:cubicBezTo>
                      <a:pt x="5592" y="17488"/>
                      <a:pt x="5606" y="17544"/>
                      <a:pt x="5631" y="17579"/>
                    </a:cubicBezTo>
                    <a:cubicBezTo>
                      <a:pt x="5670" y="17629"/>
                      <a:pt x="5728" y="17629"/>
                      <a:pt x="5781" y="17641"/>
                    </a:cubicBezTo>
                    <a:cubicBezTo>
                      <a:pt x="5799" y="17641"/>
                      <a:pt x="5820" y="17656"/>
                      <a:pt x="5820" y="17680"/>
                    </a:cubicBezTo>
                    <a:cubicBezTo>
                      <a:pt x="5820" y="17703"/>
                      <a:pt x="5794" y="17718"/>
                      <a:pt x="5776" y="17718"/>
                    </a:cubicBezTo>
                    <a:cubicBezTo>
                      <a:pt x="5746" y="17724"/>
                      <a:pt x="5719" y="17724"/>
                      <a:pt x="5684" y="17730"/>
                    </a:cubicBezTo>
                    <a:cubicBezTo>
                      <a:pt x="5679" y="17730"/>
                      <a:pt x="5675" y="17730"/>
                      <a:pt x="5675" y="17736"/>
                    </a:cubicBezTo>
                    <a:cubicBezTo>
                      <a:pt x="5663" y="17742"/>
                      <a:pt x="5670" y="17768"/>
                      <a:pt x="5679" y="17780"/>
                    </a:cubicBezTo>
                    <a:cubicBezTo>
                      <a:pt x="5689" y="17795"/>
                      <a:pt x="5702" y="17792"/>
                      <a:pt x="5712" y="17804"/>
                    </a:cubicBezTo>
                    <a:cubicBezTo>
                      <a:pt x="5723" y="17816"/>
                      <a:pt x="5723" y="17842"/>
                      <a:pt x="5707" y="17842"/>
                    </a:cubicBezTo>
                    <a:cubicBezTo>
                      <a:pt x="5719" y="17860"/>
                      <a:pt x="5723" y="17866"/>
                      <a:pt x="5737" y="17872"/>
                    </a:cubicBezTo>
                    <a:cubicBezTo>
                      <a:pt x="5746" y="17878"/>
                      <a:pt x="5751" y="17878"/>
                      <a:pt x="5760" y="17878"/>
                    </a:cubicBezTo>
                    <a:cubicBezTo>
                      <a:pt x="5804" y="17896"/>
                      <a:pt x="5829" y="17958"/>
                      <a:pt x="5873" y="17990"/>
                    </a:cubicBezTo>
                    <a:cubicBezTo>
                      <a:pt x="5900" y="18014"/>
                      <a:pt x="5935" y="18020"/>
                      <a:pt x="5969" y="18029"/>
                    </a:cubicBezTo>
                    <a:cubicBezTo>
                      <a:pt x="5978" y="18029"/>
                      <a:pt x="5988" y="18034"/>
                      <a:pt x="5997" y="18029"/>
                    </a:cubicBezTo>
                    <a:cubicBezTo>
                      <a:pt x="6011" y="18020"/>
                      <a:pt x="6018" y="18008"/>
                      <a:pt x="6031" y="17996"/>
                    </a:cubicBezTo>
                    <a:cubicBezTo>
                      <a:pt x="6045" y="17984"/>
                      <a:pt x="6068" y="17987"/>
                      <a:pt x="6080" y="17966"/>
                    </a:cubicBezTo>
                    <a:cubicBezTo>
                      <a:pt x="6091" y="17955"/>
                      <a:pt x="6084" y="17934"/>
                      <a:pt x="6089" y="17916"/>
                    </a:cubicBezTo>
                    <a:cubicBezTo>
                      <a:pt x="6089" y="17878"/>
                      <a:pt x="6107" y="17848"/>
                      <a:pt x="6128" y="17822"/>
                    </a:cubicBezTo>
                    <a:cubicBezTo>
                      <a:pt x="6133" y="17822"/>
                      <a:pt x="6133" y="17816"/>
                      <a:pt x="6137" y="17816"/>
                    </a:cubicBezTo>
                    <a:cubicBezTo>
                      <a:pt x="6142" y="17816"/>
                      <a:pt x="6146" y="17822"/>
                      <a:pt x="6146" y="17822"/>
                    </a:cubicBezTo>
                    <a:cubicBezTo>
                      <a:pt x="6176" y="17866"/>
                      <a:pt x="6190" y="17928"/>
                      <a:pt x="6186" y="17990"/>
                    </a:cubicBezTo>
                    <a:cubicBezTo>
                      <a:pt x="6186" y="18002"/>
                      <a:pt x="6181" y="18014"/>
                      <a:pt x="6186" y="18034"/>
                    </a:cubicBezTo>
                    <a:cubicBezTo>
                      <a:pt x="6190" y="18052"/>
                      <a:pt x="6199" y="18064"/>
                      <a:pt x="6209" y="18076"/>
                    </a:cubicBezTo>
                    <a:cubicBezTo>
                      <a:pt x="6229" y="18114"/>
                      <a:pt x="6234" y="18159"/>
                      <a:pt x="6234" y="18194"/>
                    </a:cubicBezTo>
                    <a:cubicBezTo>
                      <a:pt x="6234" y="18238"/>
                      <a:pt x="6229" y="18283"/>
                      <a:pt x="6220" y="18318"/>
                    </a:cubicBezTo>
                    <a:cubicBezTo>
                      <a:pt x="6220" y="18336"/>
                      <a:pt x="6215" y="18357"/>
                      <a:pt x="6220" y="18374"/>
                    </a:cubicBezTo>
                    <a:cubicBezTo>
                      <a:pt x="6225" y="18425"/>
                      <a:pt x="6264" y="18460"/>
                      <a:pt x="6252" y="18505"/>
                    </a:cubicBezTo>
                    <a:cubicBezTo>
                      <a:pt x="6248" y="18522"/>
                      <a:pt x="6238" y="18543"/>
                      <a:pt x="6234" y="18561"/>
                    </a:cubicBezTo>
                    <a:cubicBezTo>
                      <a:pt x="6234" y="18573"/>
                      <a:pt x="6234" y="18590"/>
                      <a:pt x="6238" y="18605"/>
                    </a:cubicBezTo>
                    <a:cubicBezTo>
                      <a:pt x="6248" y="18646"/>
                      <a:pt x="6268" y="18697"/>
                      <a:pt x="6287" y="18735"/>
                    </a:cubicBezTo>
                    <a:cubicBezTo>
                      <a:pt x="6296" y="18759"/>
                      <a:pt x="6312" y="18782"/>
                      <a:pt x="6301" y="18809"/>
                    </a:cubicBezTo>
                    <a:cubicBezTo>
                      <a:pt x="6326" y="18821"/>
                      <a:pt x="6340" y="18853"/>
                      <a:pt x="6349" y="18883"/>
                    </a:cubicBezTo>
                    <a:cubicBezTo>
                      <a:pt x="6353" y="18901"/>
                      <a:pt x="6360" y="18927"/>
                      <a:pt x="6360" y="18951"/>
                    </a:cubicBezTo>
                    <a:cubicBezTo>
                      <a:pt x="6370" y="19025"/>
                      <a:pt x="6402" y="19087"/>
                      <a:pt x="6436" y="19143"/>
                    </a:cubicBezTo>
                    <a:cubicBezTo>
                      <a:pt x="6445" y="19155"/>
                      <a:pt x="6450" y="19170"/>
                      <a:pt x="6450" y="19188"/>
                    </a:cubicBezTo>
                    <a:cubicBezTo>
                      <a:pt x="6450" y="19205"/>
                      <a:pt x="6436" y="19232"/>
                      <a:pt x="6441" y="19250"/>
                    </a:cubicBezTo>
                    <a:cubicBezTo>
                      <a:pt x="6450" y="19285"/>
                      <a:pt x="6503" y="19267"/>
                      <a:pt x="6519" y="19306"/>
                    </a:cubicBezTo>
                    <a:cubicBezTo>
                      <a:pt x="6528" y="19329"/>
                      <a:pt x="6514" y="19353"/>
                      <a:pt x="6510" y="19380"/>
                    </a:cubicBezTo>
                    <a:cubicBezTo>
                      <a:pt x="6503" y="19409"/>
                      <a:pt x="6514" y="19436"/>
                      <a:pt x="6519" y="19465"/>
                    </a:cubicBezTo>
                    <a:cubicBezTo>
                      <a:pt x="6533" y="19528"/>
                      <a:pt x="6551" y="19596"/>
                      <a:pt x="6595" y="19640"/>
                    </a:cubicBezTo>
                    <a:cubicBezTo>
                      <a:pt x="6606" y="19646"/>
                      <a:pt x="6616" y="19658"/>
                      <a:pt x="6616" y="19669"/>
                    </a:cubicBezTo>
                    <a:cubicBezTo>
                      <a:pt x="6620" y="19684"/>
                      <a:pt x="6616" y="19702"/>
                      <a:pt x="6616" y="19714"/>
                    </a:cubicBezTo>
                    <a:cubicBezTo>
                      <a:pt x="6606" y="19776"/>
                      <a:pt x="6616" y="19838"/>
                      <a:pt x="6625" y="19900"/>
                    </a:cubicBezTo>
                    <a:cubicBezTo>
                      <a:pt x="6629" y="19933"/>
                      <a:pt x="6634" y="19956"/>
                      <a:pt x="6639" y="19986"/>
                    </a:cubicBezTo>
                    <a:cubicBezTo>
                      <a:pt x="6648" y="20036"/>
                      <a:pt x="6652" y="20086"/>
                      <a:pt x="6682" y="20125"/>
                    </a:cubicBezTo>
                    <a:cubicBezTo>
                      <a:pt x="6701" y="20148"/>
                      <a:pt x="6721" y="20160"/>
                      <a:pt x="6744" y="20166"/>
                    </a:cubicBezTo>
                    <a:cubicBezTo>
                      <a:pt x="6779" y="20178"/>
                      <a:pt x="6818" y="20187"/>
                      <a:pt x="6853" y="20178"/>
                    </a:cubicBezTo>
                    <a:cubicBezTo>
                      <a:pt x="6862" y="20178"/>
                      <a:pt x="6871" y="20178"/>
                      <a:pt x="6880" y="20166"/>
                    </a:cubicBezTo>
                    <a:cubicBezTo>
                      <a:pt x="6899" y="20148"/>
                      <a:pt x="6896" y="20113"/>
                      <a:pt x="6910" y="20092"/>
                    </a:cubicBezTo>
                    <a:cubicBezTo>
                      <a:pt x="6926" y="20077"/>
                      <a:pt x="6954" y="20080"/>
                      <a:pt x="6968" y="20057"/>
                    </a:cubicBezTo>
                    <a:cubicBezTo>
                      <a:pt x="6977" y="20036"/>
                      <a:pt x="6972" y="20012"/>
                      <a:pt x="6972" y="19986"/>
                    </a:cubicBezTo>
                    <a:cubicBezTo>
                      <a:pt x="6977" y="19933"/>
                      <a:pt x="7030" y="19912"/>
                      <a:pt x="7060" y="19870"/>
                    </a:cubicBezTo>
                    <a:cubicBezTo>
                      <a:pt x="7096" y="19820"/>
                      <a:pt x="7103" y="19746"/>
                      <a:pt x="7117" y="19678"/>
                    </a:cubicBezTo>
                    <a:cubicBezTo>
                      <a:pt x="7122" y="19664"/>
                      <a:pt x="7122" y="19646"/>
                      <a:pt x="7126" y="19634"/>
                    </a:cubicBezTo>
                    <a:cubicBezTo>
                      <a:pt x="7135" y="19607"/>
                      <a:pt x="7152" y="19584"/>
                      <a:pt x="7165" y="19566"/>
                    </a:cubicBezTo>
                    <a:cubicBezTo>
                      <a:pt x="7184" y="19539"/>
                      <a:pt x="7204" y="19510"/>
                      <a:pt x="7218" y="19471"/>
                    </a:cubicBezTo>
                    <a:cubicBezTo>
                      <a:pt x="7227" y="19436"/>
                      <a:pt x="7232" y="19392"/>
                      <a:pt x="7214" y="19368"/>
                    </a:cubicBezTo>
                    <a:cubicBezTo>
                      <a:pt x="7204" y="19347"/>
                      <a:pt x="7184" y="19335"/>
                      <a:pt x="7175" y="19318"/>
                    </a:cubicBezTo>
                    <a:cubicBezTo>
                      <a:pt x="7152" y="19273"/>
                      <a:pt x="7165" y="19205"/>
                      <a:pt x="7156" y="19149"/>
                    </a:cubicBezTo>
                    <a:cubicBezTo>
                      <a:pt x="7156" y="19137"/>
                      <a:pt x="7140" y="19131"/>
                      <a:pt x="7140" y="19143"/>
                    </a:cubicBezTo>
                    <a:cubicBezTo>
                      <a:pt x="7126" y="19114"/>
                      <a:pt x="7126" y="19069"/>
                      <a:pt x="7140" y="19046"/>
                    </a:cubicBezTo>
                    <a:cubicBezTo>
                      <a:pt x="7152" y="19025"/>
                      <a:pt x="7170" y="19001"/>
                      <a:pt x="7161" y="18984"/>
                    </a:cubicBezTo>
                    <a:cubicBezTo>
                      <a:pt x="7161" y="18975"/>
                      <a:pt x="7156" y="18969"/>
                      <a:pt x="7152" y="18963"/>
                    </a:cubicBezTo>
                    <a:cubicBezTo>
                      <a:pt x="7145" y="18945"/>
                      <a:pt x="7165" y="18927"/>
                      <a:pt x="7179" y="18916"/>
                    </a:cubicBezTo>
                    <a:cubicBezTo>
                      <a:pt x="7227" y="18889"/>
                      <a:pt x="7280" y="18877"/>
                      <a:pt x="7324" y="18839"/>
                    </a:cubicBezTo>
                    <a:cubicBezTo>
                      <a:pt x="7333" y="18833"/>
                      <a:pt x="7338" y="18827"/>
                      <a:pt x="7349" y="18821"/>
                    </a:cubicBezTo>
                    <a:cubicBezTo>
                      <a:pt x="7354" y="18809"/>
                      <a:pt x="7359" y="18791"/>
                      <a:pt x="7363" y="18777"/>
                    </a:cubicBezTo>
                    <a:cubicBezTo>
                      <a:pt x="7372" y="18759"/>
                      <a:pt x="7391" y="18747"/>
                      <a:pt x="7402" y="18729"/>
                    </a:cubicBezTo>
                    <a:cubicBezTo>
                      <a:pt x="7407" y="18720"/>
                      <a:pt x="7407" y="18709"/>
                      <a:pt x="7411" y="18697"/>
                    </a:cubicBezTo>
                    <a:cubicBezTo>
                      <a:pt x="7416" y="18679"/>
                      <a:pt x="7430" y="18667"/>
                      <a:pt x="7446" y="18661"/>
                    </a:cubicBezTo>
                    <a:cubicBezTo>
                      <a:pt x="7460" y="18652"/>
                      <a:pt x="7478" y="18667"/>
                      <a:pt x="7487" y="18685"/>
                    </a:cubicBezTo>
                    <a:cubicBezTo>
                      <a:pt x="7487" y="18691"/>
                      <a:pt x="7494" y="18697"/>
                      <a:pt x="7499" y="18697"/>
                    </a:cubicBezTo>
                    <a:cubicBezTo>
                      <a:pt x="7503" y="18697"/>
                      <a:pt x="7503" y="18691"/>
                      <a:pt x="7508" y="18691"/>
                    </a:cubicBezTo>
                    <a:cubicBezTo>
                      <a:pt x="7536" y="18641"/>
                      <a:pt x="7561" y="18578"/>
                      <a:pt x="7600" y="18543"/>
                    </a:cubicBezTo>
                    <a:cubicBezTo>
                      <a:pt x="7614" y="18528"/>
                      <a:pt x="7628" y="18516"/>
                      <a:pt x="7637" y="18505"/>
                    </a:cubicBezTo>
                    <a:cubicBezTo>
                      <a:pt x="7648" y="18493"/>
                      <a:pt x="7658" y="18466"/>
                      <a:pt x="7658" y="18448"/>
                    </a:cubicBezTo>
                    <a:cubicBezTo>
                      <a:pt x="7658" y="18437"/>
                      <a:pt x="7653" y="18431"/>
                      <a:pt x="7653" y="18419"/>
                    </a:cubicBezTo>
                    <a:cubicBezTo>
                      <a:pt x="7653" y="18392"/>
                      <a:pt x="7667" y="18380"/>
                      <a:pt x="7681" y="18369"/>
                    </a:cubicBezTo>
                    <a:cubicBezTo>
                      <a:pt x="7701" y="18351"/>
                      <a:pt x="7715" y="18336"/>
                      <a:pt x="7733" y="18318"/>
                    </a:cubicBezTo>
                    <a:cubicBezTo>
                      <a:pt x="7733" y="18283"/>
                      <a:pt x="7768" y="18256"/>
                      <a:pt x="7798" y="18256"/>
                    </a:cubicBezTo>
                    <a:cubicBezTo>
                      <a:pt x="7825" y="18256"/>
                      <a:pt x="7865" y="18256"/>
                      <a:pt x="7883" y="18233"/>
                    </a:cubicBezTo>
                    <a:cubicBezTo>
                      <a:pt x="7899" y="18212"/>
                      <a:pt x="7906" y="18179"/>
                      <a:pt x="7917" y="18159"/>
                    </a:cubicBezTo>
                    <a:cubicBezTo>
                      <a:pt x="7934" y="18141"/>
                      <a:pt x="7952" y="18138"/>
                      <a:pt x="7966" y="18120"/>
                    </a:cubicBezTo>
                    <a:cubicBezTo>
                      <a:pt x="7980" y="18108"/>
                      <a:pt x="7984" y="18091"/>
                      <a:pt x="7991" y="18070"/>
                    </a:cubicBezTo>
                    <a:cubicBezTo>
                      <a:pt x="8000" y="18034"/>
                      <a:pt x="8014" y="18002"/>
                      <a:pt x="8023" y="17966"/>
                    </a:cubicBezTo>
                    <a:cubicBezTo>
                      <a:pt x="8023" y="17958"/>
                      <a:pt x="8028" y="17952"/>
                      <a:pt x="8023" y="17946"/>
                    </a:cubicBezTo>
                    <a:cubicBezTo>
                      <a:pt x="8023" y="17940"/>
                      <a:pt x="8014" y="17940"/>
                      <a:pt x="8014" y="17934"/>
                    </a:cubicBezTo>
                    <a:cubicBezTo>
                      <a:pt x="8005" y="17922"/>
                      <a:pt x="8000" y="17904"/>
                      <a:pt x="8009" y="17884"/>
                    </a:cubicBezTo>
                    <a:cubicBezTo>
                      <a:pt x="8014" y="17866"/>
                      <a:pt x="8023" y="17857"/>
                      <a:pt x="8032" y="17842"/>
                    </a:cubicBezTo>
                    <a:cubicBezTo>
                      <a:pt x="8044" y="17830"/>
                      <a:pt x="8049" y="17822"/>
                      <a:pt x="8058" y="17816"/>
                    </a:cubicBezTo>
                    <a:cubicBezTo>
                      <a:pt x="8072" y="17810"/>
                      <a:pt x="8088" y="17810"/>
                      <a:pt x="8101" y="17810"/>
                    </a:cubicBezTo>
                    <a:cubicBezTo>
                      <a:pt x="8145" y="17816"/>
                      <a:pt x="8189" y="17816"/>
                      <a:pt x="8230" y="17822"/>
                    </a:cubicBezTo>
                    <a:cubicBezTo>
                      <a:pt x="8260" y="17822"/>
                      <a:pt x="8290" y="17828"/>
                      <a:pt x="8318" y="17816"/>
                    </a:cubicBezTo>
                    <a:cubicBezTo>
                      <a:pt x="8334" y="17810"/>
                      <a:pt x="8348" y="17798"/>
                      <a:pt x="8361" y="17798"/>
                    </a:cubicBezTo>
                    <a:cubicBezTo>
                      <a:pt x="8382" y="17792"/>
                      <a:pt x="8405" y="17798"/>
                      <a:pt x="8423" y="17804"/>
                    </a:cubicBezTo>
                    <a:cubicBezTo>
                      <a:pt x="8444" y="17810"/>
                      <a:pt x="8467" y="17810"/>
                      <a:pt x="8488" y="17804"/>
                    </a:cubicBezTo>
                    <a:cubicBezTo>
                      <a:pt x="8502" y="17804"/>
                      <a:pt x="8511" y="17798"/>
                      <a:pt x="8520" y="17792"/>
                    </a:cubicBezTo>
                    <a:cubicBezTo>
                      <a:pt x="8532" y="17780"/>
                      <a:pt x="8532" y="17760"/>
                      <a:pt x="8536" y="17748"/>
                    </a:cubicBezTo>
                    <a:cubicBezTo>
                      <a:pt x="8550" y="17712"/>
                      <a:pt x="8589" y="17697"/>
                      <a:pt x="8617" y="17697"/>
                    </a:cubicBezTo>
                    <a:cubicBezTo>
                      <a:pt x="8633" y="17697"/>
                      <a:pt x="8647" y="17692"/>
                      <a:pt x="8656" y="17703"/>
                    </a:cubicBezTo>
                    <a:cubicBezTo>
                      <a:pt x="8665" y="17712"/>
                      <a:pt x="8670" y="17718"/>
                      <a:pt x="8674" y="17730"/>
                    </a:cubicBezTo>
                    <a:cubicBezTo>
                      <a:pt x="8695" y="17760"/>
                      <a:pt x="8709" y="17792"/>
                      <a:pt x="8718" y="17822"/>
                    </a:cubicBezTo>
                    <a:cubicBezTo>
                      <a:pt x="8722" y="17836"/>
                      <a:pt x="8729" y="17854"/>
                      <a:pt x="8718" y="17866"/>
                    </a:cubicBezTo>
                    <a:cubicBezTo>
                      <a:pt x="8713" y="17872"/>
                      <a:pt x="8704" y="17878"/>
                      <a:pt x="8695" y="17884"/>
                    </a:cubicBezTo>
                    <a:cubicBezTo>
                      <a:pt x="8656" y="17910"/>
                      <a:pt x="8656" y="17990"/>
                      <a:pt x="8690" y="18014"/>
                    </a:cubicBezTo>
                    <a:cubicBezTo>
                      <a:pt x="8704" y="18029"/>
                      <a:pt x="8722" y="18029"/>
                      <a:pt x="8739" y="18034"/>
                    </a:cubicBezTo>
                    <a:cubicBezTo>
                      <a:pt x="8766" y="18046"/>
                      <a:pt x="8787" y="18082"/>
                      <a:pt x="8791" y="18120"/>
                    </a:cubicBezTo>
                    <a:cubicBezTo>
                      <a:pt x="8791" y="18138"/>
                      <a:pt x="8791" y="18150"/>
                      <a:pt x="8801" y="18165"/>
                    </a:cubicBezTo>
                    <a:cubicBezTo>
                      <a:pt x="8810" y="18188"/>
                      <a:pt x="8840" y="18188"/>
                      <a:pt x="8858" y="18200"/>
                    </a:cubicBezTo>
                    <a:cubicBezTo>
                      <a:pt x="8911" y="18233"/>
                      <a:pt x="8893" y="18345"/>
                      <a:pt x="8941" y="18386"/>
                    </a:cubicBezTo>
                    <a:cubicBezTo>
                      <a:pt x="8959" y="18407"/>
                      <a:pt x="8989" y="18407"/>
                      <a:pt x="9008" y="18431"/>
                    </a:cubicBezTo>
                    <a:cubicBezTo>
                      <a:pt x="9028" y="18454"/>
                      <a:pt x="9028" y="18499"/>
                      <a:pt x="9024" y="18537"/>
                    </a:cubicBezTo>
                    <a:cubicBezTo>
                      <a:pt x="9012" y="18573"/>
                      <a:pt x="9003" y="18605"/>
                      <a:pt x="8998" y="18641"/>
                    </a:cubicBezTo>
                    <a:lnTo>
                      <a:pt x="8998" y="18691"/>
                    </a:lnTo>
                    <a:cubicBezTo>
                      <a:pt x="8994" y="18709"/>
                      <a:pt x="8985" y="18720"/>
                      <a:pt x="8969" y="18720"/>
                    </a:cubicBezTo>
                    <a:cubicBezTo>
                      <a:pt x="8964" y="18729"/>
                      <a:pt x="8959" y="18720"/>
                      <a:pt x="8959" y="18729"/>
                    </a:cubicBezTo>
                    <a:cubicBezTo>
                      <a:pt x="8955" y="18765"/>
                      <a:pt x="8950" y="18803"/>
                      <a:pt x="8955" y="18833"/>
                    </a:cubicBezTo>
                    <a:cubicBezTo>
                      <a:pt x="8959" y="18871"/>
                      <a:pt x="8980" y="18901"/>
                      <a:pt x="9003" y="18916"/>
                    </a:cubicBezTo>
                    <a:cubicBezTo>
                      <a:pt x="9017" y="18921"/>
                      <a:pt x="9033" y="18927"/>
                      <a:pt x="9047" y="18927"/>
                    </a:cubicBezTo>
                    <a:cubicBezTo>
                      <a:pt x="9077" y="18933"/>
                      <a:pt x="9104" y="18933"/>
                      <a:pt x="9134" y="18939"/>
                    </a:cubicBezTo>
                    <a:cubicBezTo>
                      <a:pt x="9143" y="18907"/>
                      <a:pt x="9153" y="18877"/>
                      <a:pt x="9162" y="18853"/>
                    </a:cubicBezTo>
                    <a:cubicBezTo>
                      <a:pt x="9166" y="18845"/>
                      <a:pt x="9166" y="18833"/>
                      <a:pt x="9166" y="18827"/>
                    </a:cubicBezTo>
                    <a:cubicBezTo>
                      <a:pt x="9166" y="18815"/>
                      <a:pt x="9162" y="18803"/>
                      <a:pt x="9162" y="18791"/>
                    </a:cubicBezTo>
                    <a:cubicBezTo>
                      <a:pt x="9166" y="18777"/>
                      <a:pt x="9182" y="18771"/>
                      <a:pt x="9192" y="18771"/>
                    </a:cubicBezTo>
                    <a:cubicBezTo>
                      <a:pt x="9215" y="18771"/>
                      <a:pt x="9240" y="18777"/>
                      <a:pt x="9263" y="18771"/>
                    </a:cubicBezTo>
                    <a:cubicBezTo>
                      <a:pt x="9279" y="18765"/>
                      <a:pt x="9298" y="18753"/>
                      <a:pt x="9311" y="18753"/>
                    </a:cubicBezTo>
                    <a:cubicBezTo>
                      <a:pt x="9327" y="18747"/>
                      <a:pt x="9341" y="18753"/>
                      <a:pt x="9355" y="18753"/>
                    </a:cubicBezTo>
                    <a:cubicBezTo>
                      <a:pt x="9385" y="18753"/>
                      <a:pt x="9419" y="18759"/>
                      <a:pt x="9447" y="18759"/>
                    </a:cubicBezTo>
                    <a:cubicBezTo>
                      <a:pt x="9461" y="18791"/>
                      <a:pt x="9452" y="18833"/>
                      <a:pt x="9438" y="18865"/>
                    </a:cubicBezTo>
                    <a:cubicBezTo>
                      <a:pt x="9429" y="18901"/>
                      <a:pt x="9413" y="18939"/>
                      <a:pt x="9429" y="18969"/>
                    </a:cubicBezTo>
                    <a:cubicBezTo>
                      <a:pt x="9433" y="18984"/>
                      <a:pt x="9438" y="18989"/>
                      <a:pt x="9447" y="19001"/>
                    </a:cubicBezTo>
                    <a:cubicBezTo>
                      <a:pt x="9482" y="19063"/>
                      <a:pt x="9472" y="19155"/>
                      <a:pt x="9509" y="19211"/>
                    </a:cubicBezTo>
                    <a:cubicBezTo>
                      <a:pt x="9530" y="19238"/>
                      <a:pt x="9553" y="19256"/>
                      <a:pt x="9557" y="19285"/>
                    </a:cubicBezTo>
                    <a:cubicBezTo>
                      <a:pt x="9562" y="19329"/>
                      <a:pt x="9530" y="19362"/>
                      <a:pt x="9525" y="19403"/>
                    </a:cubicBezTo>
                    <a:lnTo>
                      <a:pt x="9525" y="19448"/>
                    </a:lnTo>
                    <a:cubicBezTo>
                      <a:pt x="9525" y="19460"/>
                      <a:pt x="9521" y="19477"/>
                      <a:pt x="9509" y="19486"/>
                    </a:cubicBezTo>
                    <a:cubicBezTo>
                      <a:pt x="9500" y="19492"/>
                      <a:pt x="9482" y="19477"/>
                      <a:pt x="9472" y="19492"/>
                    </a:cubicBezTo>
                    <a:cubicBezTo>
                      <a:pt x="9468" y="19498"/>
                      <a:pt x="9468" y="19510"/>
                      <a:pt x="9468" y="19522"/>
                    </a:cubicBezTo>
                    <a:cubicBezTo>
                      <a:pt x="9472" y="19560"/>
                      <a:pt x="9482" y="19596"/>
                      <a:pt x="9486" y="19634"/>
                    </a:cubicBezTo>
                    <a:cubicBezTo>
                      <a:pt x="9491" y="19658"/>
                      <a:pt x="9495" y="19684"/>
                      <a:pt x="9509" y="19696"/>
                    </a:cubicBezTo>
                    <a:cubicBezTo>
                      <a:pt x="9525" y="19708"/>
                      <a:pt x="9553" y="19702"/>
                      <a:pt x="9553" y="19678"/>
                    </a:cubicBezTo>
                    <a:cubicBezTo>
                      <a:pt x="9569" y="19708"/>
                      <a:pt x="9557" y="19758"/>
                      <a:pt x="9530" y="19770"/>
                    </a:cubicBezTo>
                    <a:cubicBezTo>
                      <a:pt x="9500" y="19838"/>
                      <a:pt x="9525" y="19933"/>
                      <a:pt x="9521" y="20012"/>
                    </a:cubicBezTo>
                    <a:cubicBezTo>
                      <a:pt x="9521" y="20048"/>
                      <a:pt x="9509" y="20086"/>
                      <a:pt x="9530" y="20110"/>
                    </a:cubicBezTo>
                    <a:cubicBezTo>
                      <a:pt x="9534" y="20116"/>
                      <a:pt x="9539" y="20125"/>
                      <a:pt x="9539" y="20131"/>
                    </a:cubicBezTo>
                    <a:cubicBezTo>
                      <a:pt x="9548" y="20148"/>
                      <a:pt x="9539" y="20175"/>
                      <a:pt x="9539" y="20193"/>
                    </a:cubicBezTo>
                    <a:cubicBezTo>
                      <a:pt x="9539" y="20213"/>
                      <a:pt x="9548" y="20222"/>
                      <a:pt x="9557" y="20240"/>
                    </a:cubicBezTo>
                    <a:cubicBezTo>
                      <a:pt x="9574" y="20273"/>
                      <a:pt x="9592" y="20302"/>
                      <a:pt x="9606" y="20335"/>
                    </a:cubicBezTo>
                    <a:cubicBezTo>
                      <a:pt x="9617" y="20352"/>
                      <a:pt x="9631" y="20382"/>
                      <a:pt x="9645" y="20397"/>
                    </a:cubicBezTo>
                    <a:cubicBezTo>
                      <a:pt x="9675" y="20435"/>
                      <a:pt x="9718" y="20459"/>
                      <a:pt x="9728" y="20515"/>
                    </a:cubicBezTo>
                    <a:cubicBezTo>
                      <a:pt x="9728" y="20521"/>
                      <a:pt x="9728" y="20533"/>
                      <a:pt x="9732" y="20539"/>
                    </a:cubicBezTo>
                    <a:cubicBezTo>
                      <a:pt x="9741" y="20556"/>
                      <a:pt x="9760" y="20550"/>
                      <a:pt x="9776" y="20556"/>
                    </a:cubicBezTo>
                    <a:cubicBezTo>
                      <a:pt x="9808" y="20565"/>
                      <a:pt x="9829" y="20613"/>
                      <a:pt x="9833" y="20657"/>
                    </a:cubicBezTo>
                    <a:cubicBezTo>
                      <a:pt x="9838" y="20701"/>
                      <a:pt x="9829" y="20743"/>
                      <a:pt x="9824" y="20787"/>
                    </a:cubicBezTo>
                    <a:cubicBezTo>
                      <a:pt x="9820" y="20831"/>
                      <a:pt x="9829" y="20882"/>
                      <a:pt x="9852" y="20905"/>
                    </a:cubicBezTo>
                    <a:cubicBezTo>
                      <a:pt x="9873" y="20923"/>
                      <a:pt x="9896" y="20929"/>
                      <a:pt x="9912" y="20961"/>
                    </a:cubicBezTo>
                    <a:cubicBezTo>
                      <a:pt x="9935" y="21003"/>
                      <a:pt x="9902" y="21080"/>
                      <a:pt x="9930" y="21115"/>
                    </a:cubicBezTo>
                    <a:cubicBezTo>
                      <a:pt x="9946" y="21136"/>
                      <a:pt x="9965" y="21136"/>
                      <a:pt x="9978" y="21142"/>
                    </a:cubicBezTo>
                    <a:cubicBezTo>
                      <a:pt x="10036" y="21159"/>
                      <a:pt x="10080" y="21222"/>
                      <a:pt x="10119" y="21278"/>
                    </a:cubicBezTo>
                    <a:cubicBezTo>
                      <a:pt x="10119" y="21295"/>
                      <a:pt x="10123" y="21307"/>
                      <a:pt x="10142" y="21319"/>
                    </a:cubicBezTo>
                    <a:cubicBezTo>
                      <a:pt x="10146" y="21328"/>
                      <a:pt x="10158" y="21328"/>
                      <a:pt x="10162" y="21334"/>
                    </a:cubicBezTo>
                    <a:cubicBezTo>
                      <a:pt x="10169" y="21340"/>
                      <a:pt x="10167" y="21346"/>
                      <a:pt x="10172" y="21352"/>
                    </a:cubicBezTo>
                    <a:cubicBezTo>
                      <a:pt x="10195" y="21402"/>
                      <a:pt x="10247" y="21426"/>
                      <a:pt x="10264" y="21482"/>
                    </a:cubicBezTo>
                    <a:cubicBezTo>
                      <a:pt x="10268" y="21499"/>
                      <a:pt x="10268" y="21520"/>
                      <a:pt x="10268" y="21532"/>
                    </a:cubicBezTo>
                    <a:cubicBezTo>
                      <a:pt x="10273" y="21567"/>
                      <a:pt x="10300" y="21594"/>
                      <a:pt x="10330" y="21600"/>
                    </a:cubicBezTo>
                    <a:cubicBezTo>
                      <a:pt x="10321" y="21562"/>
                      <a:pt x="10312" y="21526"/>
                      <a:pt x="10296" y="21482"/>
                    </a:cubicBezTo>
                    <a:cubicBezTo>
                      <a:pt x="10291" y="21470"/>
                      <a:pt x="10287" y="21452"/>
                      <a:pt x="10287" y="21437"/>
                    </a:cubicBezTo>
                    <a:cubicBezTo>
                      <a:pt x="10282" y="21408"/>
                      <a:pt x="10287" y="21375"/>
                      <a:pt x="10277" y="21346"/>
                    </a:cubicBezTo>
                    <a:cubicBezTo>
                      <a:pt x="10273" y="21328"/>
                      <a:pt x="10259" y="21313"/>
                      <a:pt x="10252" y="21295"/>
                    </a:cubicBezTo>
                    <a:cubicBezTo>
                      <a:pt x="10238" y="21266"/>
                      <a:pt x="10234" y="21222"/>
                      <a:pt x="10211" y="21204"/>
                    </a:cubicBezTo>
                    <a:cubicBezTo>
                      <a:pt x="10199" y="21198"/>
                      <a:pt x="10190" y="21189"/>
                      <a:pt x="10185" y="21177"/>
                    </a:cubicBezTo>
                    <a:cubicBezTo>
                      <a:pt x="10181" y="21171"/>
                      <a:pt x="10181" y="21159"/>
                      <a:pt x="10181" y="21154"/>
                    </a:cubicBezTo>
                    <a:cubicBezTo>
                      <a:pt x="10176" y="21121"/>
                      <a:pt x="10176" y="21086"/>
                      <a:pt x="10172" y="21053"/>
                    </a:cubicBezTo>
                    <a:cubicBezTo>
                      <a:pt x="10167" y="20985"/>
                      <a:pt x="10162" y="20905"/>
                      <a:pt x="10190" y="20849"/>
                    </a:cubicBezTo>
                    <a:cubicBezTo>
                      <a:pt x="10199" y="20831"/>
                      <a:pt x="10211" y="20808"/>
                      <a:pt x="10199" y="20793"/>
                    </a:cubicBezTo>
                    <a:cubicBezTo>
                      <a:pt x="10195" y="20790"/>
                      <a:pt x="10190" y="20787"/>
                      <a:pt x="10185" y="20787"/>
                    </a:cubicBezTo>
                    <a:cubicBezTo>
                      <a:pt x="10137" y="20769"/>
                      <a:pt x="10119" y="20707"/>
                      <a:pt x="10084" y="20657"/>
                    </a:cubicBezTo>
                    <a:cubicBezTo>
                      <a:pt x="10050" y="20613"/>
                      <a:pt x="10006" y="20583"/>
                      <a:pt x="9965" y="20571"/>
                    </a:cubicBezTo>
                    <a:cubicBezTo>
                      <a:pt x="9953" y="20571"/>
                      <a:pt x="9944" y="20565"/>
                      <a:pt x="9935" y="20556"/>
                    </a:cubicBezTo>
                    <a:cubicBezTo>
                      <a:pt x="9925" y="20550"/>
                      <a:pt x="9921" y="20539"/>
                      <a:pt x="9912" y="20533"/>
                    </a:cubicBezTo>
                    <a:cubicBezTo>
                      <a:pt x="9886" y="20503"/>
                      <a:pt x="9856" y="20482"/>
                      <a:pt x="9829" y="20465"/>
                    </a:cubicBezTo>
                    <a:cubicBezTo>
                      <a:pt x="9804" y="20453"/>
                      <a:pt x="9781" y="20447"/>
                      <a:pt x="9760" y="20426"/>
                    </a:cubicBezTo>
                    <a:cubicBezTo>
                      <a:pt x="9746" y="20409"/>
                      <a:pt x="9737" y="20379"/>
                      <a:pt x="9732" y="20352"/>
                    </a:cubicBezTo>
                    <a:cubicBezTo>
                      <a:pt x="9723" y="20317"/>
                      <a:pt x="9702" y="20273"/>
                      <a:pt x="9707" y="20228"/>
                    </a:cubicBezTo>
                    <a:cubicBezTo>
                      <a:pt x="9712" y="20199"/>
                      <a:pt x="9723" y="20166"/>
                      <a:pt x="9718" y="20131"/>
                    </a:cubicBezTo>
                    <a:cubicBezTo>
                      <a:pt x="9718" y="20098"/>
                      <a:pt x="9689" y="20063"/>
                      <a:pt x="9666" y="20074"/>
                    </a:cubicBezTo>
                    <a:cubicBezTo>
                      <a:pt x="9654" y="20080"/>
                      <a:pt x="9649" y="20086"/>
                      <a:pt x="9640" y="20080"/>
                    </a:cubicBezTo>
                    <a:cubicBezTo>
                      <a:pt x="9636" y="20080"/>
                      <a:pt x="9631" y="20069"/>
                      <a:pt x="9631" y="20063"/>
                    </a:cubicBezTo>
                    <a:cubicBezTo>
                      <a:pt x="9610" y="19995"/>
                      <a:pt x="9626" y="19912"/>
                      <a:pt x="9670" y="19862"/>
                    </a:cubicBezTo>
                    <a:cubicBezTo>
                      <a:pt x="9679" y="19856"/>
                      <a:pt x="9689" y="19844"/>
                      <a:pt x="9684" y="19832"/>
                    </a:cubicBezTo>
                    <a:cubicBezTo>
                      <a:pt x="9684" y="19820"/>
                      <a:pt x="9670" y="19814"/>
                      <a:pt x="9666" y="19802"/>
                    </a:cubicBezTo>
                    <a:cubicBezTo>
                      <a:pt x="9626" y="19764"/>
                      <a:pt x="9626" y="19684"/>
                      <a:pt x="9666" y="19652"/>
                    </a:cubicBezTo>
                    <a:cubicBezTo>
                      <a:pt x="9675" y="19646"/>
                      <a:pt x="9684" y="19640"/>
                      <a:pt x="9689" y="19628"/>
                    </a:cubicBezTo>
                    <a:cubicBezTo>
                      <a:pt x="9702" y="19596"/>
                      <a:pt x="9666" y="19539"/>
                      <a:pt x="9689" y="19522"/>
                    </a:cubicBezTo>
                    <a:cubicBezTo>
                      <a:pt x="9670" y="19533"/>
                      <a:pt x="9645" y="19498"/>
                      <a:pt x="9654" y="19471"/>
                    </a:cubicBezTo>
                    <a:cubicBezTo>
                      <a:pt x="9659" y="19442"/>
                      <a:pt x="9679" y="19424"/>
                      <a:pt x="9698" y="19403"/>
                    </a:cubicBezTo>
                    <a:cubicBezTo>
                      <a:pt x="9737" y="19362"/>
                      <a:pt x="9767" y="19306"/>
                      <a:pt x="9760" y="19244"/>
                    </a:cubicBezTo>
                    <a:cubicBezTo>
                      <a:pt x="9785" y="19267"/>
                      <a:pt x="9820" y="19279"/>
                      <a:pt x="9847" y="19285"/>
                    </a:cubicBezTo>
                    <a:cubicBezTo>
                      <a:pt x="9843" y="19341"/>
                      <a:pt x="9886" y="19380"/>
                      <a:pt x="9925" y="19409"/>
                    </a:cubicBezTo>
                    <a:cubicBezTo>
                      <a:pt x="9965" y="19436"/>
                      <a:pt x="10006" y="19477"/>
                      <a:pt x="10001" y="19533"/>
                    </a:cubicBezTo>
                    <a:cubicBezTo>
                      <a:pt x="10027" y="19510"/>
                      <a:pt x="10066" y="19539"/>
                      <a:pt x="10080" y="19578"/>
                    </a:cubicBezTo>
                    <a:cubicBezTo>
                      <a:pt x="10093" y="19613"/>
                      <a:pt x="10098" y="19655"/>
                      <a:pt x="10121" y="19687"/>
                    </a:cubicBezTo>
                    <a:cubicBezTo>
                      <a:pt x="10119" y="19678"/>
                      <a:pt x="10135" y="19658"/>
                      <a:pt x="10142" y="19658"/>
                    </a:cubicBezTo>
                    <a:cubicBezTo>
                      <a:pt x="10151" y="19652"/>
                      <a:pt x="10162" y="19658"/>
                      <a:pt x="10172" y="19664"/>
                    </a:cubicBezTo>
                    <a:cubicBezTo>
                      <a:pt x="10190" y="19678"/>
                      <a:pt x="10220" y="19696"/>
                      <a:pt x="10211" y="19726"/>
                    </a:cubicBezTo>
                    <a:cubicBezTo>
                      <a:pt x="10204" y="19752"/>
                      <a:pt x="10176" y="19770"/>
                      <a:pt x="10185" y="19794"/>
                    </a:cubicBezTo>
                    <a:cubicBezTo>
                      <a:pt x="10190" y="19814"/>
                      <a:pt x="10215" y="19808"/>
                      <a:pt x="10229" y="19808"/>
                    </a:cubicBezTo>
                    <a:cubicBezTo>
                      <a:pt x="10268" y="19808"/>
                      <a:pt x="10296" y="19862"/>
                      <a:pt x="10282" y="19912"/>
                    </a:cubicBezTo>
                    <a:cubicBezTo>
                      <a:pt x="10316" y="19912"/>
                      <a:pt x="10349" y="19912"/>
                      <a:pt x="10379" y="19900"/>
                    </a:cubicBezTo>
                    <a:cubicBezTo>
                      <a:pt x="10397" y="19938"/>
                      <a:pt x="10392" y="19989"/>
                      <a:pt x="10369" y="20018"/>
                    </a:cubicBezTo>
                    <a:cubicBezTo>
                      <a:pt x="10360" y="20033"/>
                      <a:pt x="10356" y="20036"/>
                      <a:pt x="10349" y="20048"/>
                    </a:cubicBezTo>
                    <a:cubicBezTo>
                      <a:pt x="10339" y="20074"/>
                      <a:pt x="10360" y="20098"/>
                      <a:pt x="10379" y="20110"/>
                    </a:cubicBezTo>
                    <a:cubicBezTo>
                      <a:pt x="10397" y="20125"/>
                      <a:pt x="10418" y="20142"/>
                      <a:pt x="10418" y="20166"/>
                    </a:cubicBezTo>
                    <a:cubicBezTo>
                      <a:pt x="10418" y="20178"/>
                      <a:pt x="10418" y="20187"/>
                      <a:pt x="10422" y="20199"/>
                    </a:cubicBezTo>
                    <a:cubicBezTo>
                      <a:pt x="10431" y="20216"/>
                      <a:pt x="10457" y="20205"/>
                      <a:pt x="10461" y="20187"/>
                    </a:cubicBezTo>
                    <a:cubicBezTo>
                      <a:pt x="10466" y="20166"/>
                      <a:pt x="10466" y="20142"/>
                      <a:pt x="10475" y="20125"/>
                    </a:cubicBezTo>
                    <a:cubicBezTo>
                      <a:pt x="10489" y="20086"/>
                      <a:pt x="10528" y="20092"/>
                      <a:pt x="10563" y="20092"/>
                    </a:cubicBezTo>
                    <a:cubicBezTo>
                      <a:pt x="10595" y="20092"/>
                      <a:pt x="10634" y="20074"/>
                      <a:pt x="10634" y="20036"/>
                    </a:cubicBezTo>
                    <a:cubicBezTo>
                      <a:pt x="10634" y="20012"/>
                      <a:pt x="10615" y="19986"/>
                      <a:pt x="10615" y="19962"/>
                    </a:cubicBezTo>
                    <a:cubicBezTo>
                      <a:pt x="10615" y="19944"/>
                      <a:pt x="10629" y="19924"/>
                      <a:pt x="10638" y="19912"/>
                    </a:cubicBezTo>
                    <a:cubicBezTo>
                      <a:pt x="10668" y="19882"/>
                      <a:pt x="10696" y="19844"/>
                      <a:pt x="10735" y="19844"/>
                    </a:cubicBezTo>
                    <a:cubicBezTo>
                      <a:pt x="10744" y="19844"/>
                      <a:pt x="10760" y="19844"/>
                      <a:pt x="10770" y="19838"/>
                    </a:cubicBezTo>
                    <a:cubicBezTo>
                      <a:pt x="10788" y="19826"/>
                      <a:pt x="10793" y="19776"/>
                      <a:pt x="10818" y="19770"/>
                    </a:cubicBezTo>
                    <a:cubicBezTo>
                      <a:pt x="10832" y="19764"/>
                      <a:pt x="10852" y="19782"/>
                      <a:pt x="10871" y="19776"/>
                    </a:cubicBezTo>
                    <a:cubicBezTo>
                      <a:pt x="10901" y="19770"/>
                      <a:pt x="10905" y="19723"/>
                      <a:pt x="10928" y="19696"/>
                    </a:cubicBezTo>
                    <a:cubicBezTo>
                      <a:pt x="10954" y="19672"/>
                      <a:pt x="11002" y="19684"/>
                      <a:pt x="11006" y="19646"/>
                    </a:cubicBezTo>
                    <a:cubicBezTo>
                      <a:pt x="11016" y="19601"/>
                      <a:pt x="10954" y="19590"/>
                      <a:pt x="10942" y="19545"/>
                    </a:cubicBezTo>
                    <a:cubicBezTo>
                      <a:pt x="10937" y="19533"/>
                      <a:pt x="10937" y="19522"/>
                      <a:pt x="10942" y="19504"/>
                    </a:cubicBezTo>
                    <a:cubicBezTo>
                      <a:pt x="10949" y="19442"/>
                      <a:pt x="10954" y="19374"/>
                      <a:pt x="10981" y="19324"/>
                    </a:cubicBezTo>
                    <a:cubicBezTo>
                      <a:pt x="10986" y="19318"/>
                      <a:pt x="10990" y="19306"/>
                      <a:pt x="10997" y="19300"/>
                    </a:cubicBezTo>
                    <a:cubicBezTo>
                      <a:pt x="11002" y="19267"/>
                      <a:pt x="10977" y="19244"/>
                      <a:pt x="10963" y="19223"/>
                    </a:cubicBezTo>
                    <a:cubicBezTo>
                      <a:pt x="10928" y="19170"/>
                      <a:pt x="10949" y="19087"/>
                      <a:pt x="10914" y="19031"/>
                    </a:cubicBezTo>
                    <a:lnTo>
                      <a:pt x="10901" y="19013"/>
                    </a:lnTo>
                    <a:cubicBezTo>
                      <a:pt x="10894" y="19007"/>
                      <a:pt x="10885" y="19007"/>
                      <a:pt x="10880" y="19007"/>
                    </a:cubicBezTo>
                    <a:cubicBezTo>
                      <a:pt x="10866" y="19001"/>
                      <a:pt x="10857" y="18984"/>
                      <a:pt x="10852" y="18969"/>
                    </a:cubicBezTo>
                    <a:cubicBezTo>
                      <a:pt x="10804" y="18877"/>
                      <a:pt x="10751" y="18797"/>
                      <a:pt x="10696" y="18714"/>
                    </a:cubicBezTo>
                    <a:lnTo>
                      <a:pt x="10668" y="18679"/>
                    </a:lnTo>
                    <a:cubicBezTo>
                      <a:pt x="10648" y="18667"/>
                      <a:pt x="10629" y="18667"/>
                      <a:pt x="10611" y="18652"/>
                    </a:cubicBezTo>
                    <a:cubicBezTo>
                      <a:pt x="10581" y="18635"/>
                      <a:pt x="10572" y="18584"/>
                      <a:pt x="10567" y="18543"/>
                    </a:cubicBezTo>
                    <a:cubicBezTo>
                      <a:pt x="10563" y="18499"/>
                      <a:pt x="10546" y="18454"/>
                      <a:pt x="10514" y="18442"/>
                    </a:cubicBezTo>
                    <a:cubicBezTo>
                      <a:pt x="10505" y="18442"/>
                      <a:pt x="10498" y="18442"/>
                      <a:pt x="10489" y="18437"/>
                    </a:cubicBezTo>
                    <a:cubicBezTo>
                      <a:pt x="10480" y="18425"/>
                      <a:pt x="10484" y="18407"/>
                      <a:pt x="10489" y="18392"/>
                    </a:cubicBezTo>
                    <a:cubicBezTo>
                      <a:pt x="10505" y="18345"/>
                      <a:pt x="10519" y="18289"/>
                      <a:pt x="10533" y="18238"/>
                    </a:cubicBezTo>
                    <a:cubicBezTo>
                      <a:pt x="10542" y="18212"/>
                      <a:pt x="10553" y="18182"/>
                      <a:pt x="10572" y="18170"/>
                    </a:cubicBezTo>
                    <a:cubicBezTo>
                      <a:pt x="10581" y="18165"/>
                      <a:pt x="10595" y="18170"/>
                      <a:pt x="10606" y="18165"/>
                    </a:cubicBezTo>
                    <a:cubicBezTo>
                      <a:pt x="10638" y="18150"/>
                      <a:pt x="10643" y="18097"/>
                      <a:pt x="10643" y="18052"/>
                    </a:cubicBezTo>
                    <a:cubicBezTo>
                      <a:pt x="10678" y="18034"/>
                      <a:pt x="10717" y="18014"/>
                      <a:pt x="10751" y="18002"/>
                    </a:cubicBezTo>
                    <a:cubicBezTo>
                      <a:pt x="10793" y="17984"/>
                      <a:pt x="10836" y="17958"/>
                      <a:pt x="10880" y="17940"/>
                    </a:cubicBezTo>
                    <a:cubicBezTo>
                      <a:pt x="10885" y="17940"/>
                      <a:pt x="10889" y="17934"/>
                      <a:pt x="10901" y="17934"/>
                    </a:cubicBezTo>
                    <a:cubicBezTo>
                      <a:pt x="10914" y="17940"/>
                      <a:pt x="10919" y="17972"/>
                      <a:pt x="10937" y="17972"/>
                    </a:cubicBezTo>
                    <a:cubicBezTo>
                      <a:pt x="10958" y="17978"/>
                      <a:pt x="10967" y="17940"/>
                      <a:pt x="10986" y="17940"/>
                    </a:cubicBezTo>
                    <a:cubicBezTo>
                      <a:pt x="10990" y="17940"/>
                      <a:pt x="10997" y="17940"/>
                      <a:pt x="11002" y="17946"/>
                    </a:cubicBezTo>
                    <a:cubicBezTo>
                      <a:pt x="11043" y="17978"/>
                      <a:pt x="11055" y="18064"/>
                      <a:pt x="11016" y="18102"/>
                    </a:cubicBezTo>
                    <a:cubicBezTo>
                      <a:pt x="11029" y="18126"/>
                      <a:pt x="11050" y="18159"/>
                      <a:pt x="11064" y="18182"/>
                    </a:cubicBezTo>
                    <a:cubicBezTo>
                      <a:pt x="11039" y="18212"/>
                      <a:pt x="11002" y="18227"/>
                      <a:pt x="10963" y="18238"/>
                    </a:cubicBezTo>
                    <a:cubicBezTo>
                      <a:pt x="10928" y="18250"/>
                      <a:pt x="10889" y="18283"/>
                      <a:pt x="10885" y="18330"/>
                    </a:cubicBezTo>
                    <a:cubicBezTo>
                      <a:pt x="10885" y="18351"/>
                      <a:pt x="10889" y="18374"/>
                      <a:pt x="10885" y="18392"/>
                    </a:cubicBezTo>
                    <a:cubicBezTo>
                      <a:pt x="10880" y="18413"/>
                      <a:pt x="10875" y="18425"/>
                      <a:pt x="10871" y="18437"/>
                    </a:cubicBezTo>
                    <a:cubicBezTo>
                      <a:pt x="10866" y="18454"/>
                      <a:pt x="10871" y="18475"/>
                      <a:pt x="10880" y="18481"/>
                    </a:cubicBezTo>
                    <a:cubicBezTo>
                      <a:pt x="10894" y="18487"/>
                      <a:pt x="10910" y="18466"/>
                      <a:pt x="10928" y="18460"/>
                    </a:cubicBezTo>
                    <a:cubicBezTo>
                      <a:pt x="10954" y="18454"/>
                      <a:pt x="10977" y="18487"/>
                      <a:pt x="11002" y="18487"/>
                    </a:cubicBezTo>
                    <a:cubicBezTo>
                      <a:pt x="11055" y="18487"/>
                      <a:pt x="11064" y="18374"/>
                      <a:pt x="11112" y="18357"/>
                    </a:cubicBezTo>
                    <a:cubicBezTo>
                      <a:pt x="11131" y="18351"/>
                      <a:pt x="11151" y="18357"/>
                      <a:pt x="11170" y="18351"/>
                    </a:cubicBezTo>
                    <a:cubicBezTo>
                      <a:pt x="11209" y="18330"/>
                      <a:pt x="11209" y="18262"/>
                      <a:pt x="11188" y="18221"/>
                    </a:cubicBezTo>
                    <a:cubicBezTo>
                      <a:pt x="11174" y="18176"/>
                      <a:pt x="11147" y="18126"/>
                      <a:pt x="11151" y="18076"/>
                    </a:cubicBezTo>
                    <a:cubicBezTo>
                      <a:pt x="11151" y="18058"/>
                      <a:pt x="11161" y="18034"/>
                      <a:pt x="11179" y="18029"/>
                    </a:cubicBezTo>
                    <a:cubicBezTo>
                      <a:pt x="11188" y="18020"/>
                      <a:pt x="11204" y="18029"/>
                      <a:pt x="11209" y="18014"/>
                    </a:cubicBezTo>
                    <a:cubicBezTo>
                      <a:pt x="11218" y="17996"/>
                      <a:pt x="11188" y="17966"/>
                      <a:pt x="11200" y="17946"/>
                    </a:cubicBezTo>
                    <a:cubicBezTo>
                      <a:pt x="11204" y="17934"/>
                      <a:pt x="11213" y="17934"/>
                      <a:pt x="11223" y="17928"/>
                    </a:cubicBezTo>
                    <a:cubicBezTo>
                      <a:pt x="11271" y="17916"/>
                      <a:pt x="11324" y="17910"/>
                      <a:pt x="11372" y="17904"/>
                    </a:cubicBezTo>
                    <a:cubicBezTo>
                      <a:pt x="11407" y="17896"/>
                      <a:pt x="11430" y="17872"/>
                      <a:pt x="11464" y="17854"/>
                    </a:cubicBezTo>
                    <a:cubicBezTo>
                      <a:pt x="11473" y="17848"/>
                      <a:pt x="11478" y="17848"/>
                      <a:pt x="11487" y="17842"/>
                    </a:cubicBezTo>
                    <a:cubicBezTo>
                      <a:pt x="11503" y="17836"/>
                      <a:pt x="11522" y="17822"/>
                      <a:pt x="11535" y="17816"/>
                    </a:cubicBezTo>
                    <a:cubicBezTo>
                      <a:pt x="11570" y="17792"/>
                      <a:pt x="11600" y="17748"/>
                      <a:pt x="11627" y="17718"/>
                    </a:cubicBezTo>
                    <a:cubicBezTo>
                      <a:pt x="11662" y="17686"/>
                      <a:pt x="11706" y="17668"/>
                      <a:pt x="11740" y="17692"/>
                    </a:cubicBezTo>
                    <a:cubicBezTo>
                      <a:pt x="11749" y="17697"/>
                      <a:pt x="11754" y="17712"/>
                      <a:pt x="11763" y="17712"/>
                    </a:cubicBezTo>
                    <a:cubicBezTo>
                      <a:pt x="11772" y="17718"/>
                      <a:pt x="11788" y="17712"/>
                      <a:pt x="11802" y="17712"/>
                    </a:cubicBezTo>
                    <a:cubicBezTo>
                      <a:pt x="11837" y="17703"/>
                      <a:pt x="11869" y="17686"/>
                      <a:pt x="11899" y="17668"/>
                    </a:cubicBezTo>
                    <a:cubicBezTo>
                      <a:pt x="11917" y="17656"/>
                      <a:pt x="11938" y="17641"/>
                      <a:pt x="11938" y="17618"/>
                    </a:cubicBezTo>
                    <a:cubicBezTo>
                      <a:pt x="11938" y="17606"/>
                      <a:pt x="11931" y="17594"/>
                      <a:pt x="11938" y="17579"/>
                    </a:cubicBezTo>
                    <a:cubicBezTo>
                      <a:pt x="11943" y="17556"/>
                      <a:pt x="11966" y="17544"/>
                      <a:pt x="11986" y="17538"/>
                    </a:cubicBezTo>
                    <a:cubicBezTo>
                      <a:pt x="12053" y="17511"/>
                      <a:pt x="12117" y="17467"/>
                      <a:pt x="12163" y="17402"/>
                    </a:cubicBezTo>
                    <a:cubicBezTo>
                      <a:pt x="12175" y="17390"/>
                      <a:pt x="12184" y="17375"/>
                      <a:pt x="12184" y="17363"/>
                    </a:cubicBezTo>
                    <a:cubicBezTo>
                      <a:pt x="12184" y="17352"/>
                      <a:pt x="12177" y="17340"/>
                      <a:pt x="12184" y="17334"/>
                    </a:cubicBezTo>
                    <a:cubicBezTo>
                      <a:pt x="12189" y="17319"/>
                      <a:pt x="12198" y="17313"/>
                      <a:pt x="12202" y="17307"/>
                    </a:cubicBezTo>
                    <a:cubicBezTo>
                      <a:pt x="12237" y="17284"/>
                      <a:pt x="12274" y="17257"/>
                      <a:pt x="12313" y="17239"/>
                    </a:cubicBezTo>
                    <a:cubicBezTo>
                      <a:pt x="12329" y="17233"/>
                      <a:pt x="12347" y="17221"/>
                      <a:pt x="12357" y="17204"/>
                    </a:cubicBezTo>
                    <a:cubicBezTo>
                      <a:pt x="12366" y="17183"/>
                      <a:pt x="12366" y="17153"/>
                      <a:pt x="12347" y="17148"/>
                    </a:cubicBezTo>
                    <a:cubicBezTo>
                      <a:pt x="12343" y="17148"/>
                      <a:pt x="12338" y="17142"/>
                      <a:pt x="12334" y="17142"/>
                    </a:cubicBezTo>
                    <a:cubicBezTo>
                      <a:pt x="12329" y="17133"/>
                      <a:pt x="12329" y="17115"/>
                      <a:pt x="12334" y="17103"/>
                    </a:cubicBezTo>
                    <a:cubicBezTo>
                      <a:pt x="12343" y="17071"/>
                      <a:pt x="12352" y="17041"/>
                      <a:pt x="12375" y="17023"/>
                    </a:cubicBezTo>
                    <a:cubicBezTo>
                      <a:pt x="12391" y="17003"/>
                      <a:pt x="12410" y="16997"/>
                      <a:pt x="12423" y="16979"/>
                    </a:cubicBezTo>
                    <a:cubicBezTo>
                      <a:pt x="12453" y="16935"/>
                      <a:pt x="12435" y="16849"/>
                      <a:pt x="12472" y="16811"/>
                    </a:cubicBezTo>
                    <a:cubicBezTo>
                      <a:pt x="12492" y="16793"/>
                      <a:pt x="12518" y="16799"/>
                      <a:pt x="12536" y="16793"/>
                    </a:cubicBezTo>
                    <a:cubicBezTo>
                      <a:pt x="12557" y="16787"/>
                      <a:pt x="12584" y="16781"/>
                      <a:pt x="12589" y="16748"/>
                    </a:cubicBezTo>
                    <a:cubicBezTo>
                      <a:pt x="12594" y="16737"/>
                      <a:pt x="12589" y="16719"/>
                      <a:pt x="12589" y="16701"/>
                    </a:cubicBezTo>
                    <a:cubicBezTo>
                      <a:pt x="12594" y="16651"/>
                      <a:pt x="12651" y="16618"/>
                      <a:pt x="12651" y="16562"/>
                    </a:cubicBezTo>
                    <a:cubicBezTo>
                      <a:pt x="12651" y="16539"/>
                      <a:pt x="12633" y="16509"/>
                      <a:pt x="12642" y="16482"/>
                    </a:cubicBezTo>
                    <a:cubicBezTo>
                      <a:pt x="12646" y="16471"/>
                      <a:pt x="12656" y="16459"/>
                      <a:pt x="12660" y="16453"/>
                    </a:cubicBezTo>
                    <a:cubicBezTo>
                      <a:pt x="12690" y="16408"/>
                      <a:pt x="12686" y="16340"/>
                      <a:pt x="12676" y="16284"/>
                    </a:cubicBezTo>
                    <a:cubicBezTo>
                      <a:pt x="12676" y="16272"/>
                      <a:pt x="12669" y="16264"/>
                      <a:pt x="12665" y="16255"/>
                    </a:cubicBezTo>
                    <a:cubicBezTo>
                      <a:pt x="12660" y="16249"/>
                      <a:pt x="12651" y="16246"/>
                      <a:pt x="12646" y="16246"/>
                    </a:cubicBezTo>
                    <a:cubicBezTo>
                      <a:pt x="12637" y="16240"/>
                      <a:pt x="12633" y="16222"/>
                      <a:pt x="12633" y="16210"/>
                    </a:cubicBezTo>
                    <a:cubicBezTo>
                      <a:pt x="12633" y="16160"/>
                      <a:pt x="12665" y="16116"/>
                      <a:pt x="12676" y="16068"/>
                    </a:cubicBezTo>
                    <a:cubicBezTo>
                      <a:pt x="12690" y="15992"/>
                      <a:pt x="12646" y="15924"/>
                      <a:pt x="12603" y="15876"/>
                    </a:cubicBezTo>
                    <a:cubicBezTo>
                      <a:pt x="12603" y="15826"/>
                      <a:pt x="12545" y="15814"/>
                      <a:pt x="12531" y="15770"/>
                    </a:cubicBezTo>
                    <a:cubicBezTo>
                      <a:pt x="12527" y="15752"/>
                      <a:pt x="12527" y="15731"/>
                      <a:pt x="12520" y="15708"/>
                    </a:cubicBezTo>
                    <a:cubicBezTo>
                      <a:pt x="12511" y="15640"/>
                      <a:pt x="12458" y="15595"/>
                      <a:pt x="12453" y="15527"/>
                    </a:cubicBezTo>
                    <a:cubicBezTo>
                      <a:pt x="12453" y="15510"/>
                      <a:pt x="12458" y="15492"/>
                      <a:pt x="12453" y="15477"/>
                    </a:cubicBezTo>
                    <a:cubicBezTo>
                      <a:pt x="12444" y="15442"/>
                      <a:pt x="12396" y="15448"/>
                      <a:pt x="12366" y="15436"/>
                    </a:cubicBezTo>
                    <a:cubicBezTo>
                      <a:pt x="12329" y="15421"/>
                      <a:pt x="12299" y="15385"/>
                      <a:pt x="12290" y="15335"/>
                    </a:cubicBezTo>
                    <a:cubicBezTo>
                      <a:pt x="12285" y="15285"/>
                      <a:pt x="12304" y="15238"/>
                      <a:pt x="12338" y="15211"/>
                    </a:cubicBezTo>
                    <a:cubicBezTo>
                      <a:pt x="12366" y="15193"/>
                      <a:pt x="12410" y="15181"/>
                      <a:pt x="12410" y="15137"/>
                    </a:cubicBezTo>
                    <a:cubicBezTo>
                      <a:pt x="12410" y="15125"/>
                      <a:pt x="12405" y="15113"/>
                      <a:pt x="12410" y="15099"/>
                    </a:cubicBezTo>
                    <a:cubicBezTo>
                      <a:pt x="12414" y="15087"/>
                      <a:pt x="12423" y="15081"/>
                      <a:pt x="12435" y="15081"/>
                    </a:cubicBezTo>
                    <a:cubicBezTo>
                      <a:pt x="12449" y="15075"/>
                      <a:pt x="12462" y="15069"/>
                      <a:pt x="12483" y="15069"/>
                    </a:cubicBezTo>
                    <a:cubicBezTo>
                      <a:pt x="12492" y="15063"/>
                      <a:pt x="12506" y="15063"/>
                      <a:pt x="12515" y="15051"/>
                    </a:cubicBezTo>
                    <a:cubicBezTo>
                      <a:pt x="12527" y="15037"/>
                      <a:pt x="12531" y="15019"/>
                      <a:pt x="12536" y="15007"/>
                    </a:cubicBezTo>
                    <a:cubicBezTo>
                      <a:pt x="12554" y="14963"/>
                      <a:pt x="12603" y="14951"/>
                      <a:pt x="12642" y="14957"/>
                    </a:cubicBezTo>
                    <a:cubicBezTo>
                      <a:pt x="12660" y="14963"/>
                      <a:pt x="12681" y="14969"/>
                      <a:pt x="12699" y="14963"/>
                    </a:cubicBezTo>
                    <a:cubicBezTo>
                      <a:pt x="12718" y="14963"/>
                      <a:pt x="12738" y="14951"/>
                      <a:pt x="12748" y="14927"/>
                    </a:cubicBezTo>
                    <a:cubicBezTo>
                      <a:pt x="12752" y="14901"/>
                      <a:pt x="12738" y="14871"/>
                      <a:pt x="12718" y="14877"/>
                    </a:cubicBezTo>
                    <a:cubicBezTo>
                      <a:pt x="12729" y="14850"/>
                      <a:pt x="12743" y="14833"/>
                      <a:pt x="12752" y="14809"/>
                    </a:cubicBezTo>
                    <a:cubicBezTo>
                      <a:pt x="12718" y="14771"/>
                      <a:pt x="12669" y="14765"/>
                      <a:pt x="12633" y="14782"/>
                    </a:cubicBezTo>
                    <a:cubicBezTo>
                      <a:pt x="12617" y="14788"/>
                      <a:pt x="12603" y="14803"/>
                      <a:pt x="12589" y="14797"/>
                    </a:cubicBezTo>
                    <a:cubicBezTo>
                      <a:pt x="12568" y="14788"/>
                      <a:pt x="12554" y="14765"/>
                      <a:pt x="12541" y="14741"/>
                    </a:cubicBezTo>
                    <a:cubicBezTo>
                      <a:pt x="12515" y="14708"/>
                      <a:pt x="12479" y="14697"/>
                      <a:pt x="12449" y="14714"/>
                    </a:cubicBezTo>
                    <a:cubicBezTo>
                      <a:pt x="12419" y="14735"/>
                      <a:pt x="12396" y="14776"/>
                      <a:pt x="12400" y="14821"/>
                    </a:cubicBezTo>
                    <a:cubicBezTo>
                      <a:pt x="12375" y="14844"/>
                      <a:pt x="12347" y="14865"/>
                      <a:pt x="12317" y="14865"/>
                    </a:cubicBezTo>
                    <a:cubicBezTo>
                      <a:pt x="12290" y="14865"/>
                      <a:pt x="12255" y="14827"/>
                      <a:pt x="12265" y="14788"/>
                    </a:cubicBezTo>
                    <a:cubicBezTo>
                      <a:pt x="12290" y="14815"/>
                      <a:pt x="12334" y="14776"/>
                      <a:pt x="12329" y="14735"/>
                    </a:cubicBezTo>
                    <a:cubicBezTo>
                      <a:pt x="12317" y="14697"/>
                      <a:pt x="12269" y="14685"/>
                      <a:pt x="12251" y="14714"/>
                    </a:cubicBezTo>
                    <a:cubicBezTo>
                      <a:pt x="12242" y="14697"/>
                      <a:pt x="12242" y="14673"/>
                      <a:pt x="12242" y="14646"/>
                    </a:cubicBezTo>
                    <a:cubicBezTo>
                      <a:pt x="12216" y="14652"/>
                      <a:pt x="12193" y="14652"/>
                      <a:pt x="12173" y="14635"/>
                    </a:cubicBezTo>
                    <a:cubicBezTo>
                      <a:pt x="12154" y="14617"/>
                      <a:pt x="12150" y="14578"/>
                      <a:pt x="12163" y="14555"/>
                    </a:cubicBezTo>
                    <a:cubicBezTo>
                      <a:pt x="12140" y="14549"/>
                      <a:pt x="12110" y="14534"/>
                      <a:pt x="12101" y="14504"/>
                    </a:cubicBezTo>
                    <a:cubicBezTo>
                      <a:pt x="12097" y="14466"/>
                      <a:pt x="12124" y="14436"/>
                      <a:pt x="12154" y="14436"/>
                    </a:cubicBezTo>
                    <a:cubicBezTo>
                      <a:pt x="12184" y="14436"/>
                      <a:pt x="12212" y="14448"/>
                      <a:pt x="12242" y="14448"/>
                    </a:cubicBezTo>
                    <a:cubicBezTo>
                      <a:pt x="12269" y="14448"/>
                      <a:pt x="12304" y="14425"/>
                      <a:pt x="12299" y="14386"/>
                    </a:cubicBezTo>
                    <a:cubicBezTo>
                      <a:pt x="12299" y="14368"/>
                      <a:pt x="12285" y="14351"/>
                      <a:pt x="12294" y="14330"/>
                    </a:cubicBezTo>
                    <a:cubicBezTo>
                      <a:pt x="12299" y="14318"/>
                      <a:pt x="12304" y="14318"/>
                      <a:pt x="12313" y="14312"/>
                    </a:cubicBezTo>
                    <a:cubicBezTo>
                      <a:pt x="12343" y="14295"/>
                      <a:pt x="12370" y="14289"/>
                      <a:pt x="12396" y="14268"/>
                    </a:cubicBezTo>
                    <a:cubicBezTo>
                      <a:pt x="12423" y="14250"/>
                      <a:pt x="12449" y="14218"/>
                      <a:pt x="12449" y="14182"/>
                    </a:cubicBezTo>
                    <a:cubicBezTo>
                      <a:pt x="12449" y="14170"/>
                      <a:pt x="12449" y="14150"/>
                      <a:pt x="12453" y="14144"/>
                    </a:cubicBezTo>
                    <a:cubicBezTo>
                      <a:pt x="12467" y="14120"/>
                      <a:pt x="12497" y="14132"/>
                      <a:pt x="12520" y="14126"/>
                    </a:cubicBezTo>
                    <a:cubicBezTo>
                      <a:pt x="12541" y="14120"/>
                      <a:pt x="12550" y="14096"/>
                      <a:pt x="12559" y="14082"/>
                    </a:cubicBezTo>
                    <a:cubicBezTo>
                      <a:pt x="12573" y="14064"/>
                      <a:pt x="12594" y="14052"/>
                      <a:pt x="12607" y="14064"/>
                    </a:cubicBezTo>
                    <a:lnTo>
                      <a:pt x="12621" y="14082"/>
                    </a:lnTo>
                    <a:cubicBezTo>
                      <a:pt x="12633" y="14108"/>
                      <a:pt x="12646" y="14132"/>
                      <a:pt x="12646" y="14159"/>
                    </a:cubicBezTo>
                    <a:cubicBezTo>
                      <a:pt x="12646" y="14182"/>
                      <a:pt x="12628" y="14212"/>
                      <a:pt x="12607" y="14200"/>
                    </a:cubicBezTo>
                    <a:cubicBezTo>
                      <a:pt x="12598" y="14218"/>
                      <a:pt x="12628" y="14232"/>
                      <a:pt x="12633" y="14250"/>
                    </a:cubicBezTo>
                    <a:cubicBezTo>
                      <a:pt x="12637" y="14268"/>
                      <a:pt x="12621" y="14274"/>
                      <a:pt x="12612" y="14289"/>
                    </a:cubicBezTo>
                    <a:cubicBezTo>
                      <a:pt x="12584" y="14318"/>
                      <a:pt x="12568" y="14380"/>
                      <a:pt x="12584" y="14425"/>
                    </a:cubicBezTo>
                    <a:cubicBezTo>
                      <a:pt x="12589" y="14436"/>
                      <a:pt x="12594" y="14448"/>
                      <a:pt x="12589" y="14460"/>
                    </a:cubicBezTo>
                    <a:cubicBezTo>
                      <a:pt x="12584" y="14466"/>
                      <a:pt x="12580" y="14472"/>
                      <a:pt x="12580" y="14481"/>
                    </a:cubicBezTo>
                    <a:cubicBezTo>
                      <a:pt x="12573" y="14504"/>
                      <a:pt x="12603" y="14510"/>
                      <a:pt x="12617" y="14499"/>
                    </a:cubicBezTo>
                    <a:cubicBezTo>
                      <a:pt x="12676" y="14472"/>
                      <a:pt x="12725" y="14425"/>
                      <a:pt x="12766" y="14368"/>
                    </a:cubicBezTo>
                    <a:cubicBezTo>
                      <a:pt x="12778" y="14357"/>
                      <a:pt x="12787" y="14336"/>
                      <a:pt x="12805" y="14330"/>
                    </a:cubicBezTo>
                    <a:cubicBezTo>
                      <a:pt x="12835" y="14318"/>
                      <a:pt x="12874" y="14342"/>
                      <a:pt x="12902" y="14324"/>
                    </a:cubicBezTo>
                    <a:cubicBezTo>
                      <a:pt x="12916" y="14318"/>
                      <a:pt x="12922" y="14300"/>
                      <a:pt x="12936" y="14289"/>
                    </a:cubicBezTo>
                    <a:cubicBezTo>
                      <a:pt x="12959" y="14262"/>
                      <a:pt x="12994" y="14268"/>
                      <a:pt x="13024" y="14274"/>
                    </a:cubicBezTo>
                    <a:cubicBezTo>
                      <a:pt x="13033" y="14274"/>
                      <a:pt x="13042" y="14274"/>
                      <a:pt x="13047" y="14289"/>
                    </a:cubicBezTo>
                    <a:cubicBezTo>
                      <a:pt x="13051" y="14295"/>
                      <a:pt x="13056" y="14300"/>
                      <a:pt x="13056" y="14312"/>
                    </a:cubicBezTo>
                    <a:cubicBezTo>
                      <a:pt x="13072" y="14363"/>
                      <a:pt x="13081" y="14413"/>
                      <a:pt x="13095" y="14460"/>
                    </a:cubicBezTo>
                    <a:cubicBezTo>
                      <a:pt x="13100" y="14466"/>
                      <a:pt x="13100" y="14481"/>
                      <a:pt x="13095" y="14493"/>
                    </a:cubicBezTo>
                    <a:cubicBezTo>
                      <a:pt x="13090" y="14510"/>
                      <a:pt x="13065" y="14499"/>
                      <a:pt x="13056" y="14510"/>
                    </a:cubicBezTo>
                    <a:cubicBezTo>
                      <a:pt x="13042" y="14516"/>
                      <a:pt x="13042" y="14543"/>
                      <a:pt x="13042" y="14561"/>
                    </a:cubicBezTo>
                    <a:cubicBezTo>
                      <a:pt x="13042" y="14611"/>
                      <a:pt x="13042" y="14658"/>
                      <a:pt x="13065" y="14697"/>
                    </a:cubicBezTo>
                    <a:cubicBezTo>
                      <a:pt x="13090" y="14735"/>
                      <a:pt x="13148" y="14735"/>
                      <a:pt x="13157" y="14691"/>
                    </a:cubicBezTo>
                    <a:cubicBezTo>
                      <a:pt x="13173" y="14720"/>
                      <a:pt x="13196" y="14741"/>
                      <a:pt x="13226" y="14741"/>
                    </a:cubicBezTo>
                    <a:cubicBezTo>
                      <a:pt x="13210" y="14821"/>
                      <a:pt x="13221" y="14912"/>
                      <a:pt x="13254" y="14983"/>
                    </a:cubicBezTo>
                    <a:cubicBezTo>
                      <a:pt x="13263" y="15001"/>
                      <a:pt x="13274" y="15019"/>
                      <a:pt x="13274" y="15037"/>
                    </a:cubicBezTo>
                    <a:cubicBezTo>
                      <a:pt x="13274" y="15057"/>
                      <a:pt x="13270" y="15081"/>
                      <a:pt x="13274" y="15099"/>
                    </a:cubicBezTo>
                    <a:cubicBezTo>
                      <a:pt x="13279" y="15113"/>
                      <a:pt x="13288" y="15125"/>
                      <a:pt x="13288" y="15137"/>
                    </a:cubicBezTo>
                    <a:cubicBezTo>
                      <a:pt x="13297" y="15167"/>
                      <a:pt x="13274" y="15199"/>
                      <a:pt x="13254" y="15211"/>
                    </a:cubicBezTo>
                    <a:cubicBezTo>
                      <a:pt x="13231" y="15223"/>
                      <a:pt x="13205" y="15229"/>
                      <a:pt x="13187" y="15255"/>
                    </a:cubicBezTo>
                    <a:cubicBezTo>
                      <a:pt x="13157" y="15291"/>
                      <a:pt x="13169" y="15374"/>
                      <a:pt x="13125" y="15391"/>
                    </a:cubicBezTo>
                    <a:cubicBezTo>
                      <a:pt x="13169" y="15409"/>
                      <a:pt x="13205" y="15436"/>
                      <a:pt x="13249" y="15453"/>
                    </a:cubicBezTo>
                    <a:cubicBezTo>
                      <a:pt x="13263" y="15459"/>
                      <a:pt x="13279" y="15465"/>
                      <a:pt x="13293" y="15465"/>
                    </a:cubicBezTo>
                    <a:cubicBezTo>
                      <a:pt x="13318" y="15465"/>
                      <a:pt x="13341" y="15442"/>
                      <a:pt x="13366" y="15448"/>
                    </a:cubicBezTo>
                    <a:cubicBezTo>
                      <a:pt x="13376" y="15448"/>
                      <a:pt x="13385" y="15453"/>
                      <a:pt x="13394" y="15453"/>
                    </a:cubicBezTo>
                    <a:cubicBezTo>
                      <a:pt x="13424" y="15453"/>
                      <a:pt x="13433" y="15403"/>
                      <a:pt x="13451" y="15374"/>
                    </a:cubicBezTo>
                    <a:cubicBezTo>
                      <a:pt x="13477" y="15335"/>
                      <a:pt x="13520" y="15341"/>
                      <a:pt x="13557" y="15329"/>
                    </a:cubicBezTo>
                    <a:cubicBezTo>
                      <a:pt x="13596" y="15317"/>
                      <a:pt x="13635" y="15273"/>
                      <a:pt x="13617" y="15229"/>
                    </a:cubicBezTo>
                    <a:cubicBezTo>
                      <a:pt x="13612" y="15217"/>
                      <a:pt x="13601" y="15211"/>
                      <a:pt x="13596" y="15199"/>
                    </a:cubicBezTo>
                    <a:cubicBezTo>
                      <a:pt x="13587" y="15167"/>
                      <a:pt x="13612" y="15137"/>
                      <a:pt x="13626" y="15105"/>
                    </a:cubicBezTo>
                    <a:cubicBezTo>
                      <a:pt x="13654" y="15057"/>
                      <a:pt x="13658" y="14995"/>
                      <a:pt x="13649" y="14939"/>
                    </a:cubicBezTo>
                    <a:cubicBezTo>
                      <a:pt x="13640" y="14883"/>
                      <a:pt x="13626" y="14827"/>
                      <a:pt x="13606" y="14771"/>
                    </a:cubicBezTo>
                    <a:cubicBezTo>
                      <a:pt x="13592" y="14729"/>
                      <a:pt x="13573" y="14679"/>
                      <a:pt x="13539" y="14652"/>
                    </a:cubicBezTo>
                    <a:cubicBezTo>
                      <a:pt x="13525" y="14646"/>
                      <a:pt x="13509" y="14640"/>
                      <a:pt x="13500" y="14623"/>
                    </a:cubicBezTo>
                    <a:cubicBezTo>
                      <a:pt x="13477" y="14590"/>
                      <a:pt x="13500" y="14528"/>
                      <a:pt x="13477" y="14493"/>
                    </a:cubicBezTo>
                    <a:cubicBezTo>
                      <a:pt x="13461" y="14466"/>
                      <a:pt x="13433" y="14466"/>
                      <a:pt x="13419" y="14442"/>
                    </a:cubicBezTo>
                    <a:cubicBezTo>
                      <a:pt x="13403" y="14419"/>
                      <a:pt x="13403" y="14386"/>
                      <a:pt x="13389" y="14368"/>
                    </a:cubicBezTo>
                    <a:cubicBezTo>
                      <a:pt x="13385" y="14363"/>
                      <a:pt x="13376" y="14357"/>
                      <a:pt x="13371" y="14351"/>
                    </a:cubicBezTo>
                    <a:cubicBezTo>
                      <a:pt x="13359" y="14330"/>
                      <a:pt x="13371" y="14312"/>
                      <a:pt x="13380" y="14300"/>
                    </a:cubicBezTo>
                    <a:cubicBezTo>
                      <a:pt x="13394" y="14274"/>
                      <a:pt x="13415" y="14250"/>
                      <a:pt x="13438" y="14250"/>
                    </a:cubicBezTo>
                    <a:cubicBezTo>
                      <a:pt x="13447" y="14250"/>
                      <a:pt x="13461" y="14256"/>
                      <a:pt x="13472" y="14262"/>
                    </a:cubicBezTo>
                    <a:cubicBezTo>
                      <a:pt x="13520" y="14274"/>
                      <a:pt x="13564" y="14232"/>
                      <a:pt x="13596" y="14194"/>
                    </a:cubicBezTo>
                    <a:cubicBezTo>
                      <a:pt x="13606" y="14182"/>
                      <a:pt x="13596" y="14159"/>
                      <a:pt x="13587" y="14144"/>
                    </a:cubicBezTo>
                    <a:cubicBezTo>
                      <a:pt x="13583" y="14132"/>
                      <a:pt x="13578" y="14108"/>
                      <a:pt x="13587" y="14102"/>
                    </a:cubicBezTo>
                    <a:cubicBezTo>
                      <a:pt x="13596" y="14096"/>
                      <a:pt x="13608" y="14105"/>
                      <a:pt x="13612" y="14096"/>
                    </a:cubicBezTo>
                    <a:cubicBezTo>
                      <a:pt x="13619" y="14091"/>
                      <a:pt x="13622" y="14082"/>
                      <a:pt x="13622" y="14076"/>
                    </a:cubicBezTo>
                    <a:cubicBezTo>
                      <a:pt x="13658" y="13972"/>
                      <a:pt x="13675" y="13833"/>
                      <a:pt x="13746" y="13765"/>
                    </a:cubicBezTo>
                    <a:cubicBezTo>
                      <a:pt x="13750" y="13759"/>
                      <a:pt x="13755" y="13759"/>
                      <a:pt x="13755" y="13759"/>
                    </a:cubicBezTo>
                    <a:cubicBezTo>
                      <a:pt x="13762" y="13759"/>
                      <a:pt x="13767" y="13765"/>
                      <a:pt x="13767" y="13765"/>
                    </a:cubicBezTo>
                    <a:cubicBezTo>
                      <a:pt x="13785" y="13780"/>
                      <a:pt x="13810" y="13748"/>
                      <a:pt x="13819" y="13724"/>
                    </a:cubicBezTo>
                    <a:cubicBezTo>
                      <a:pt x="13847" y="13668"/>
                      <a:pt x="13882" y="13618"/>
                      <a:pt x="13925" y="13579"/>
                    </a:cubicBezTo>
                    <a:cubicBezTo>
                      <a:pt x="13944" y="13567"/>
                      <a:pt x="13964" y="13555"/>
                      <a:pt x="13983" y="13555"/>
                    </a:cubicBezTo>
                    <a:cubicBezTo>
                      <a:pt x="14001" y="13561"/>
                      <a:pt x="14022" y="13594"/>
                      <a:pt x="14013" y="13612"/>
                    </a:cubicBezTo>
                    <a:cubicBezTo>
                      <a:pt x="14008" y="13618"/>
                      <a:pt x="14008" y="13623"/>
                      <a:pt x="14001" y="13629"/>
                    </a:cubicBezTo>
                    <a:cubicBezTo>
                      <a:pt x="13992" y="13656"/>
                      <a:pt x="14013" y="13686"/>
                      <a:pt x="14031" y="13697"/>
                    </a:cubicBezTo>
                    <a:cubicBezTo>
                      <a:pt x="14066" y="13718"/>
                      <a:pt x="14098" y="13718"/>
                      <a:pt x="14132" y="13697"/>
                    </a:cubicBezTo>
                    <a:cubicBezTo>
                      <a:pt x="14146" y="13691"/>
                      <a:pt x="14162" y="13680"/>
                      <a:pt x="14176" y="13674"/>
                    </a:cubicBezTo>
                    <a:cubicBezTo>
                      <a:pt x="14210" y="13662"/>
                      <a:pt x="14247" y="13674"/>
                      <a:pt x="14277" y="13656"/>
                    </a:cubicBezTo>
                    <a:cubicBezTo>
                      <a:pt x="14312" y="13635"/>
                      <a:pt x="14330" y="13579"/>
                      <a:pt x="14339" y="13538"/>
                    </a:cubicBezTo>
                    <a:cubicBezTo>
                      <a:pt x="14348" y="13487"/>
                      <a:pt x="14360" y="13437"/>
                      <a:pt x="14388" y="13408"/>
                    </a:cubicBezTo>
                    <a:cubicBezTo>
                      <a:pt x="14397" y="13402"/>
                      <a:pt x="14404" y="13387"/>
                      <a:pt x="14404" y="13375"/>
                    </a:cubicBezTo>
                    <a:cubicBezTo>
                      <a:pt x="14404" y="13369"/>
                      <a:pt x="14397" y="13369"/>
                      <a:pt x="14397" y="13363"/>
                    </a:cubicBezTo>
                    <a:cubicBezTo>
                      <a:pt x="14392" y="13346"/>
                      <a:pt x="14399" y="13322"/>
                      <a:pt x="14408" y="13304"/>
                    </a:cubicBezTo>
                    <a:cubicBezTo>
                      <a:pt x="14420" y="13283"/>
                      <a:pt x="14431" y="13280"/>
                      <a:pt x="14445" y="13266"/>
                    </a:cubicBezTo>
                    <a:cubicBezTo>
                      <a:pt x="14519" y="13218"/>
                      <a:pt x="14590" y="13136"/>
                      <a:pt x="14606" y="13032"/>
                    </a:cubicBezTo>
                    <a:cubicBezTo>
                      <a:pt x="14668" y="12949"/>
                      <a:pt x="14726" y="12858"/>
                      <a:pt x="14788" y="12772"/>
                    </a:cubicBezTo>
                    <a:cubicBezTo>
                      <a:pt x="14799" y="12757"/>
                      <a:pt x="14804" y="12745"/>
                      <a:pt x="14804" y="12734"/>
                    </a:cubicBezTo>
                    <a:cubicBezTo>
                      <a:pt x="14804" y="12722"/>
                      <a:pt x="14799" y="12710"/>
                      <a:pt x="14792" y="12689"/>
                    </a:cubicBezTo>
                    <a:cubicBezTo>
                      <a:pt x="14783" y="12648"/>
                      <a:pt x="14804" y="12595"/>
                      <a:pt x="14827" y="12565"/>
                    </a:cubicBezTo>
                    <a:cubicBezTo>
                      <a:pt x="14852" y="12532"/>
                      <a:pt x="14884" y="12509"/>
                      <a:pt x="14914" y="12485"/>
                    </a:cubicBezTo>
                    <a:cubicBezTo>
                      <a:pt x="14923" y="12473"/>
                      <a:pt x="14933" y="12467"/>
                      <a:pt x="14937" y="12456"/>
                    </a:cubicBezTo>
                    <a:cubicBezTo>
                      <a:pt x="14953" y="12423"/>
                      <a:pt x="14944" y="12388"/>
                      <a:pt x="14953" y="12355"/>
                    </a:cubicBezTo>
                    <a:cubicBezTo>
                      <a:pt x="14967" y="12287"/>
                      <a:pt x="15045" y="12255"/>
                      <a:pt x="15059" y="12187"/>
                    </a:cubicBezTo>
                    <a:cubicBezTo>
                      <a:pt x="15064" y="12157"/>
                      <a:pt x="15055" y="12119"/>
                      <a:pt x="15050" y="12083"/>
                    </a:cubicBezTo>
                    <a:cubicBezTo>
                      <a:pt x="15034" y="11965"/>
                      <a:pt x="15094" y="11853"/>
                      <a:pt x="15078" y="11734"/>
                    </a:cubicBezTo>
                    <a:cubicBezTo>
                      <a:pt x="15073" y="11711"/>
                      <a:pt x="15068" y="11684"/>
                      <a:pt x="15073" y="11660"/>
                    </a:cubicBezTo>
                    <a:cubicBezTo>
                      <a:pt x="15078" y="11631"/>
                      <a:pt x="15098" y="11598"/>
                      <a:pt x="15087" y="11569"/>
                    </a:cubicBezTo>
                    <a:cubicBezTo>
                      <a:pt x="15082" y="11554"/>
                      <a:pt x="15078" y="11542"/>
                      <a:pt x="15073" y="11524"/>
                    </a:cubicBezTo>
                    <a:cubicBezTo>
                      <a:pt x="15068" y="11492"/>
                      <a:pt x="15087" y="11468"/>
                      <a:pt x="15107" y="11445"/>
                    </a:cubicBezTo>
                    <a:cubicBezTo>
                      <a:pt x="15126" y="11424"/>
                      <a:pt x="15142" y="11388"/>
                      <a:pt x="15130" y="11362"/>
                    </a:cubicBezTo>
                    <a:cubicBezTo>
                      <a:pt x="15126" y="11356"/>
                      <a:pt x="15121" y="11344"/>
                      <a:pt x="15117" y="11338"/>
                    </a:cubicBezTo>
                    <a:cubicBezTo>
                      <a:pt x="15107" y="11314"/>
                      <a:pt x="15130" y="11288"/>
                      <a:pt x="15147" y="11264"/>
                    </a:cubicBezTo>
                    <a:cubicBezTo>
                      <a:pt x="15170" y="11220"/>
                      <a:pt x="15156" y="11158"/>
                      <a:pt x="15160" y="11107"/>
                    </a:cubicBezTo>
                    <a:cubicBezTo>
                      <a:pt x="15165" y="11060"/>
                      <a:pt x="15183" y="11016"/>
                      <a:pt x="15204" y="10977"/>
                    </a:cubicBezTo>
                    <a:cubicBezTo>
                      <a:pt x="15174" y="10966"/>
                      <a:pt x="15170" y="10915"/>
                      <a:pt x="15156" y="10880"/>
                    </a:cubicBezTo>
                    <a:cubicBezTo>
                      <a:pt x="15135" y="10830"/>
                      <a:pt x="15098" y="10791"/>
                      <a:pt x="15059" y="10762"/>
                    </a:cubicBezTo>
                    <a:cubicBezTo>
                      <a:pt x="15029" y="10738"/>
                      <a:pt x="14981" y="10711"/>
                      <a:pt x="14958" y="10744"/>
                    </a:cubicBezTo>
                    <a:cubicBezTo>
                      <a:pt x="14958" y="10717"/>
                      <a:pt x="14944" y="10705"/>
                      <a:pt x="14923" y="10699"/>
                    </a:cubicBezTo>
                    <a:cubicBezTo>
                      <a:pt x="14905" y="10694"/>
                      <a:pt x="14889" y="10699"/>
                      <a:pt x="14871" y="10705"/>
                    </a:cubicBezTo>
                    <a:cubicBezTo>
                      <a:pt x="14848" y="10717"/>
                      <a:pt x="14818" y="10738"/>
                      <a:pt x="14804" y="10762"/>
                    </a:cubicBezTo>
                    <a:cubicBezTo>
                      <a:pt x="14792" y="10785"/>
                      <a:pt x="14788" y="10812"/>
                      <a:pt x="14779" y="10835"/>
                    </a:cubicBezTo>
                    <a:cubicBezTo>
                      <a:pt x="14774" y="10859"/>
                      <a:pt x="14760" y="10886"/>
                      <a:pt x="14739" y="10898"/>
                    </a:cubicBezTo>
                    <a:cubicBezTo>
                      <a:pt x="14721" y="10909"/>
                      <a:pt x="14691" y="10903"/>
                      <a:pt x="14687" y="10874"/>
                    </a:cubicBezTo>
                    <a:cubicBezTo>
                      <a:pt x="14682" y="10847"/>
                      <a:pt x="14698" y="10830"/>
                      <a:pt x="14707" y="10806"/>
                    </a:cubicBezTo>
                    <a:cubicBezTo>
                      <a:pt x="14716" y="10785"/>
                      <a:pt x="14721" y="10750"/>
                      <a:pt x="14703" y="10744"/>
                    </a:cubicBezTo>
                    <a:cubicBezTo>
                      <a:pt x="14721" y="10699"/>
                      <a:pt x="14673" y="10637"/>
                      <a:pt x="14638" y="10643"/>
                    </a:cubicBezTo>
                    <a:cubicBezTo>
                      <a:pt x="14634" y="10655"/>
                      <a:pt x="14634" y="10667"/>
                      <a:pt x="14629" y="10688"/>
                    </a:cubicBezTo>
                    <a:cubicBezTo>
                      <a:pt x="14606" y="10682"/>
                      <a:pt x="14615" y="10631"/>
                      <a:pt x="14601" y="10605"/>
                    </a:cubicBezTo>
                    <a:cubicBezTo>
                      <a:pt x="14590" y="10593"/>
                      <a:pt x="14576" y="10587"/>
                      <a:pt x="14562" y="10587"/>
                    </a:cubicBezTo>
                    <a:cubicBezTo>
                      <a:pt x="14519" y="10581"/>
                      <a:pt x="14475" y="10575"/>
                      <a:pt x="14431" y="10575"/>
                    </a:cubicBezTo>
                    <a:cubicBezTo>
                      <a:pt x="14408" y="10575"/>
                      <a:pt x="14378" y="10569"/>
                      <a:pt x="14365" y="10543"/>
                    </a:cubicBezTo>
                    <a:cubicBezTo>
                      <a:pt x="14344" y="10513"/>
                      <a:pt x="14355" y="10457"/>
                      <a:pt x="14383" y="10439"/>
                    </a:cubicBezTo>
                    <a:cubicBezTo>
                      <a:pt x="14408" y="10413"/>
                      <a:pt x="14445" y="10413"/>
                      <a:pt x="14475" y="10427"/>
                    </a:cubicBezTo>
                    <a:cubicBezTo>
                      <a:pt x="14480" y="10413"/>
                      <a:pt x="14484" y="10395"/>
                      <a:pt x="14489" y="10383"/>
                    </a:cubicBezTo>
                    <a:cubicBezTo>
                      <a:pt x="14470" y="10389"/>
                      <a:pt x="14457" y="10351"/>
                      <a:pt x="14461" y="10327"/>
                    </a:cubicBezTo>
                    <a:cubicBezTo>
                      <a:pt x="14470" y="10303"/>
                      <a:pt x="14493" y="10289"/>
                      <a:pt x="14514" y="10289"/>
                    </a:cubicBezTo>
                    <a:cubicBezTo>
                      <a:pt x="14532" y="10283"/>
                      <a:pt x="14558" y="10289"/>
                      <a:pt x="14576" y="10283"/>
                    </a:cubicBezTo>
                    <a:cubicBezTo>
                      <a:pt x="14638" y="10265"/>
                      <a:pt x="14664" y="10167"/>
                      <a:pt x="14682" y="10085"/>
                    </a:cubicBezTo>
                    <a:cubicBezTo>
                      <a:pt x="14707" y="10105"/>
                      <a:pt x="14737" y="10090"/>
                      <a:pt x="14756" y="10073"/>
                    </a:cubicBezTo>
                    <a:cubicBezTo>
                      <a:pt x="14776" y="10055"/>
                      <a:pt x="14783" y="10017"/>
                      <a:pt x="14792" y="9987"/>
                    </a:cubicBezTo>
                    <a:cubicBezTo>
                      <a:pt x="14804" y="9960"/>
                      <a:pt x="14813" y="9931"/>
                      <a:pt x="14822" y="9904"/>
                    </a:cubicBezTo>
                    <a:cubicBezTo>
                      <a:pt x="14827" y="9898"/>
                      <a:pt x="14827" y="9886"/>
                      <a:pt x="14831" y="9886"/>
                    </a:cubicBezTo>
                    <a:cubicBezTo>
                      <a:pt x="14848" y="9875"/>
                      <a:pt x="14861" y="9881"/>
                      <a:pt x="14875" y="9881"/>
                    </a:cubicBezTo>
                    <a:cubicBezTo>
                      <a:pt x="14910" y="9881"/>
                      <a:pt x="14933" y="9818"/>
                      <a:pt x="14910" y="9789"/>
                    </a:cubicBezTo>
                    <a:cubicBezTo>
                      <a:pt x="14944" y="9789"/>
                      <a:pt x="14981" y="9789"/>
                      <a:pt x="15006" y="9750"/>
                    </a:cubicBezTo>
                    <a:cubicBezTo>
                      <a:pt x="15025" y="9727"/>
                      <a:pt x="15029" y="9694"/>
                      <a:pt x="15038" y="9665"/>
                    </a:cubicBezTo>
                    <a:cubicBezTo>
                      <a:pt x="15050" y="9632"/>
                      <a:pt x="15068" y="9603"/>
                      <a:pt x="15094" y="9603"/>
                    </a:cubicBezTo>
                    <a:cubicBezTo>
                      <a:pt x="15103" y="9603"/>
                      <a:pt x="15107" y="9603"/>
                      <a:pt x="15117" y="9597"/>
                    </a:cubicBezTo>
                    <a:cubicBezTo>
                      <a:pt x="15126" y="9582"/>
                      <a:pt x="15121" y="9564"/>
                      <a:pt x="15112" y="9552"/>
                    </a:cubicBezTo>
                    <a:cubicBezTo>
                      <a:pt x="15103" y="9541"/>
                      <a:pt x="15087" y="9541"/>
                      <a:pt x="15078" y="9520"/>
                    </a:cubicBezTo>
                    <a:cubicBezTo>
                      <a:pt x="15064" y="9496"/>
                      <a:pt x="15078" y="9458"/>
                      <a:pt x="15098" y="9446"/>
                    </a:cubicBezTo>
                    <a:cubicBezTo>
                      <a:pt x="15121" y="9428"/>
                      <a:pt x="15151" y="9422"/>
                      <a:pt x="15174" y="9434"/>
                    </a:cubicBezTo>
                    <a:cubicBezTo>
                      <a:pt x="15183" y="9440"/>
                      <a:pt x="15190" y="9440"/>
                      <a:pt x="15199" y="9440"/>
                    </a:cubicBezTo>
                    <a:cubicBezTo>
                      <a:pt x="15222" y="9440"/>
                      <a:pt x="15243" y="9410"/>
                      <a:pt x="15232" y="9378"/>
                    </a:cubicBezTo>
                    <a:cubicBezTo>
                      <a:pt x="15227" y="9366"/>
                      <a:pt x="15218" y="9354"/>
                      <a:pt x="15213" y="9342"/>
                    </a:cubicBezTo>
                    <a:cubicBezTo>
                      <a:pt x="15209" y="9316"/>
                      <a:pt x="15225" y="9283"/>
                      <a:pt x="15243" y="9266"/>
                    </a:cubicBezTo>
                    <a:cubicBezTo>
                      <a:pt x="15264" y="9245"/>
                      <a:pt x="15282" y="9233"/>
                      <a:pt x="15291" y="9204"/>
                    </a:cubicBezTo>
                    <a:cubicBezTo>
                      <a:pt x="15303" y="9171"/>
                      <a:pt x="15291" y="9130"/>
                      <a:pt x="15310" y="9118"/>
                    </a:cubicBezTo>
                    <a:cubicBezTo>
                      <a:pt x="15319" y="9112"/>
                      <a:pt x="15328" y="9112"/>
                      <a:pt x="15340" y="9112"/>
                    </a:cubicBezTo>
                    <a:lnTo>
                      <a:pt x="15469" y="9112"/>
                    </a:lnTo>
                    <a:cubicBezTo>
                      <a:pt x="15499" y="9112"/>
                      <a:pt x="15526" y="9112"/>
                      <a:pt x="15547" y="9079"/>
                    </a:cubicBezTo>
                    <a:cubicBezTo>
                      <a:pt x="15561" y="9106"/>
                      <a:pt x="15591" y="9100"/>
                      <a:pt x="15614" y="9094"/>
                    </a:cubicBezTo>
                    <a:cubicBezTo>
                      <a:pt x="15639" y="9079"/>
                      <a:pt x="15662" y="9068"/>
                      <a:pt x="15687" y="9079"/>
                    </a:cubicBezTo>
                    <a:cubicBezTo>
                      <a:pt x="15696" y="9088"/>
                      <a:pt x="15706" y="9100"/>
                      <a:pt x="15715" y="9106"/>
                    </a:cubicBezTo>
                    <a:cubicBezTo>
                      <a:pt x="15735" y="9118"/>
                      <a:pt x="15758" y="9112"/>
                      <a:pt x="15777" y="9124"/>
                    </a:cubicBezTo>
                    <a:cubicBezTo>
                      <a:pt x="15798" y="9136"/>
                      <a:pt x="15807" y="9174"/>
                      <a:pt x="15788" y="9186"/>
                    </a:cubicBezTo>
                    <a:cubicBezTo>
                      <a:pt x="15788" y="9209"/>
                      <a:pt x="15816" y="9209"/>
                      <a:pt x="15832" y="9198"/>
                    </a:cubicBezTo>
                    <a:cubicBezTo>
                      <a:pt x="15846" y="9180"/>
                      <a:pt x="15850" y="9153"/>
                      <a:pt x="15860" y="9141"/>
                    </a:cubicBezTo>
                    <a:cubicBezTo>
                      <a:pt x="15869" y="9127"/>
                      <a:pt x="15878" y="9124"/>
                      <a:pt x="15894" y="9124"/>
                    </a:cubicBezTo>
                    <a:cubicBezTo>
                      <a:pt x="15933" y="9112"/>
                      <a:pt x="15975" y="9106"/>
                      <a:pt x="16018" y="9124"/>
                    </a:cubicBezTo>
                    <a:cubicBezTo>
                      <a:pt x="16044" y="9130"/>
                      <a:pt x="16062" y="9156"/>
                      <a:pt x="16076" y="9180"/>
                    </a:cubicBezTo>
                    <a:cubicBezTo>
                      <a:pt x="16092" y="9147"/>
                      <a:pt x="16131" y="9136"/>
                      <a:pt x="16154" y="9162"/>
                    </a:cubicBezTo>
                    <a:cubicBezTo>
                      <a:pt x="16163" y="9168"/>
                      <a:pt x="16168" y="9180"/>
                      <a:pt x="16179" y="9180"/>
                    </a:cubicBezTo>
                    <a:cubicBezTo>
                      <a:pt x="16198" y="9180"/>
                      <a:pt x="16202" y="9147"/>
                      <a:pt x="16202" y="9130"/>
                    </a:cubicBezTo>
                    <a:cubicBezTo>
                      <a:pt x="16198" y="9106"/>
                      <a:pt x="16189" y="9088"/>
                      <a:pt x="16189" y="9062"/>
                    </a:cubicBezTo>
                    <a:cubicBezTo>
                      <a:pt x="16193" y="9032"/>
                      <a:pt x="16216" y="9011"/>
                      <a:pt x="16241" y="9005"/>
                    </a:cubicBezTo>
                    <a:cubicBezTo>
                      <a:pt x="16251" y="9000"/>
                      <a:pt x="16255" y="9000"/>
                      <a:pt x="16264" y="9000"/>
                    </a:cubicBezTo>
                    <a:cubicBezTo>
                      <a:pt x="16269" y="9000"/>
                      <a:pt x="16276" y="9005"/>
                      <a:pt x="16285" y="9011"/>
                    </a:cubicBezTo>
                    <a:cubicBezTo>
                      <a:pt x="16333" y="9044"/>
                      <a:pt x="16400" y="9017"/>
                      <a:pt x="16435" y="9068"/>
                    </a:cubicBezTo>
                    <a:cubicBezTo>
                      <a:pt x="16444" y="9088"/>
                      <a:pt x="16448" y="9106"/>
                      <a:pt x="16462" y="9118"/>
                    </a:cubicBezTo>
                    <a:cubicBezTo>
                      <a:pt x="16474" y="9130"/>
                      <a:pt x="16488" y="9130"/>
                      <a:pt x="16501" y="9141"/>
                    </a:cubicBezTo>
                    <a:cubicBezTo>
                      <a:pt x="16511" y="9156"/>
                      <a:pt x="16520" y="9180"/>
                      <a:pt x="16506" y="9186"/>
                    </a:cubicBezTo>
                    <a:cubicBezTo>
                      <a:pt x="16497" y="9192"/>
                      <a:pt x="16488" y="9186"/>
                      <a:pt x="16478" y="9186"/>
                    </a:cubicBezTo>
                    <a:cubicBezTo>
                      <a:pt x="16458" y="9186"/>
                      <a:pt x="16444" y="9218"/>
                      <a:pt x="16448" y="9242"/>
                    </a:cubicBezTo>
                    <a:cubicBezTo>
                      <a:pt x="16448" y="9266"/>
                      <a:pt x="16462" y="9286"/>
                      <a:pt x="16474" y="9310"/>
                    </a:cubicBezTo>
                    <a:cubicBezTo>
                      <a:pt x="16515" y="9310"/>
                      <a:pt x="16559" y="9304"/>
                      <a:pt x="16603" y="9304"/>
                    </a:cubicBezTo>
                    <a:cubicBezTo>
                      <a:pt x="16607" y="9304"/>
                      <a:pt x="16616" y="9304"/>
                      <a:pt x="16623" y="9298"/>
                    </a:cubicBezTo>
                    <a:lnTo>
                      <a:pt x="16637" y="9280"/>
                    </a:lnTo>
                    <a:cubicBezTo>
                      <a:pt x="16655" y="9260"/>
                      <a:pt x="16681" y="9292"/>
                      <a:pt x="16699" y="9292"/>
                    </a:cubicBezTo>
                    <a:cubicBezTo>
                      <a:pt x="16738" y="9286"/>
                      <a:pt x="16738" y="9192"/>
                      <a:pt x="16782" y="9192"/>
                    </a:cubicBezTo>
                    <a:cubicBezTo>
                      <a:pt x="16800" y="9192"/>
                      <a:pt x="16814" y="9224"/>
                      <a:pt x="16839" y="9230"/>
                    </a:cubicBezTo>
                    <a:cubicBezTo>
                      <a:pt x="16853" y="9236"/>
                      <a:pt x="16869" y="9230"/>
                      <a:pt x="16879" y="9242"/>
                    </a:cubicBezTo>
                    <a:cubicBezTo>
                      <a:pt x="16888" y="9254"/>
                      <a:pt x="16883" y="9272"/>
                      <a:pt x="16892" y="9280"/>
                    </a:cubicBezTo>
                    <a:cubicBezTo>
                      <a:pt x="16902" y="9286"/>
                      <a:pt x="16911" y="9286"/>
                      <a:pt x="16922" y="9280"/>
                    </a:cubicBezTo>
                    <a:cubicBezTo>
                      <a:pt x="16950" y="9266"/>
                      <a:pt x="16980" y="9254"/>
                      <a:pt x="17003" y="9242"/>
                    </a:cubicBezTo>
                    <a:cubicBezTo>
                      <a:pt x="17042" y="9224"/>
                      <a:pt x="17081" y="9198"/>
                      <a:pt x="17090" y="9147"/>
                    </a:cubicBezTo>
                    <a:cubicBezTo>
                      <a:pt x="17033" y="9147"/>
                      <a:pt x="16975" y="9112"/>
                      <a:pt x="16941" y="9050"/>
                    </a:cubicBezTo>
                    <a:cubicBezTo>
                      <a:pt x="16936" y="9044"/>
                      <a:pt x="16931" y="9032"/>
                      <a:pt x="16927" y="9026"/>
                    </a:cubicBezTo>
                    <a:cubicBezTo>
                      <a:pt x="16906" y="9011"/>
                      <a:pt x="16879" y="9038"/>
                      <a:pt x="16862" y="9017"/>
                    </a:cubicBezTo>
                    <a:cubicBezTo>
                      <a:pt x="16849" y="9005"/>
                      <a:pt x="16853" y="8976"/>
                      <a:pt x="16869" y="8964"/>
                    </a:cubicBezTo>
                    <a:cubicBezTo>
                      <a:pt x="16883" y="8949"/>
                      <a:pt x="16902" y="8943"/>
                      <a:pt x="16918" y="8932"/>
                    </a:cubicBezTo>
                    <a:cubicBezTo>
                      <a:pt x="16945" y="8914"/>
                      <a:pt x="16964" y="8875"/>
                      <a:pt x="16971" y="8831"/>
                    </a:cubicBezTo>
                    <a:cubicBezTo>
                      <a:pt x="16971" y="8819"/>
                      <a:pt x="16971" y="8807"/>
                      <a:pt x="16975" y="8796"/>
                    </a:cubicBezTo>
                    <a:cubicBezTo>
                      <a:pt x="16984" y="8772"/>
                      <a:pt x="17012" y="8772"/>
                      <a:pt x="17037" y="8784"/>
                    </a:cubicBezTo>
                    <a:cubicBezTo>
                      <a:pt x="17056" y="8790"/>
                      <a:pt x="17086" y="8801"/>
                      <a:pt x="17099" y="8778"/>
                    </a:cubicBezTo>
                    <a:cubicBezTo>
                      <a:pt x="17120" y="8745"/>
                      <a:pt x="17095" y="8689"/>
                      <a:pt x="17125" y="8665"/>
                    </a:cubicBezTo>
                    <a:cubicBezTo>
                      <a:pt x="17129" y="8660"/>
                      <a:pt x="17138" y="8660"/>
                      <a:pt x="17143" y="8654"/>
                    </a:cubicBezTo>
                    <a:cubicBezTo>
                      <a:pt x="17152" y="8639"/>
                      <a:pt x="17152" y="8621"/>
                      <a:pt x="17143" y="8609"/>
                    </a:cubicBezTo>
                    <a:cubicBezTo>
                      <a:pt x="17138" y="8603"/>
                      <a:pt x="17134" y="8603"/>
                      <a:pt x="17134" y="8597"/>
                    </a:cubicBezTo>
                    <a:cubicBezTo>
                      <a:pt x="17125" y="8586"/>
                      <a:pt x="17134" y="8559"/>
                      <a:pt x="17148" y="8547"/>
                    </a:cubicBezTo>
                    <a:cubicBezTo>
                      <a:pt x="17164" y="8541"/>
                      <a:pt x="17178" y="8547"/>
                      <a:pt x="17191" y="8547"/>
                    </a:cubicBezTo>
                    <a:cubicBezTo>
                      <a:pt x="17205" y="8547"/>
                      <a:pt x="17226" y="8541"/>
                      <a:pt x="17230" y="8524"/>
                    </a:cubicBezTo>
                    <a:cubicBezTo>
                      <a:pt x="17235" y="8509"/>
                      <a:pt x="17230" y="8491"/>
                      <a:pt x="17230" y="8479"/>
                    </a:cubicBezTo>
                    <a:cubicBezTo>
                      <a:pt x="17226" y="8461"/>
                      <a:pt x="17221" y="8435"/>
                      <a:pt x="17217" y="8417"/>
                    </a:cubicBezTo>
                    <a:cubicBezTo>
                      <a:pt x="17217" y="8411"/>
                      <a:pt x="17210" y="8399"/>
                      <a:pt x="17217" y="8393"/>
                    </a:cubicBezTo>
                    <a:cubicBezTo>
                      <a:pt x="17221" y="8379"/>
                      <a:pt x="17235" y="8385"/>
                      <a:pt x="17244" y="8385"/>
                    </a:cubicBezTo>
                    <a:cubicBezTo>
                      <a:pt x="17283" y="8385"/>
                      <a:pt x="17306" y="8311"/>
                      <a:pt x="17350" y="8311"/>
                    </a:cubicBezTo>
                    <a:cubicBezTo>
                      <a:pt x="17355" y="8299"/>
                      <a:pt x="17375" y="8299"/>
                      <a:pt x="17385" y="8305"/>
                    </a:cubicBezTo>
                    <a:cubicBezTo>
                      <a:pt x="17394" y="8311"/>
                      <a:pt x="17403" y="8317"/>
                      <a:pt x="17414" y="8311"/>
                    </a:cubicBezTo>
                    <a:cubicBezTo>
                      <a:pt x="17424" y="8311"/>
                      <a:pt x="17428" y="8299"/>
                      <a:pt x="17433" y="8293"/>
                    </a:cubicBezTo>
                    <a:cubicBezTo>
                      <a:pt x="17463" y="8260"/>
                      <a:pt x="17516" y="8293"/>
                      <a:pt x="17552" y="8275"/>
                    </a:cubicBezTo>
                    <a:cubicBezTo>
                      <a:pt x="17559" y="8293"/>
                      <a:pt x="17573" y="8305"/>
                      <a:pt x="17587" y="8305"/>
                    </a:cubicBezTo>
                    <a:cubicBezTo>
                      <a:pt x="17601" y="8305"/>
                      <a:pt x="17617" y="8305"/>
                      <a:pt x="17631" y="8299"/>
                    </a:cubicBezTo>
                    <a:cubicBezTo>
                      <a:pt x="17670" y="8355"/>
                      <a:pt x="17679" y="8429"/>
                      <a:pt x="17665" y="8503"/>
                    </a:cubicBezTo>
                    <a:cubicBezTo>
                      <a:pt x="17661" y="8535"/>
                      <a:pt x="17649" y="8571"/>
                      <a:pt x="17670" y="8592"/>
                    </a:cubicBezTo>
                    <a:cubicBezTo>
                      <a:pt x="17674" y="8597"/>
                      <a:pt x="17679" y="8597"/>
                      <a:pt x="17684" y="8603"/>
                    </a:cubicBezTo>
                    <a:cubicBezTo>
                      <a:pt x="17693" y="8615"/>
                      <a:pt x="17693" y="8639"/>
                      <a:pt x="17688" y="8660"/>
                    </a:cubicBezTo>
                    <a:cubicBezTo>
                      <a:pt x="17684" y="8677"/>
                      <a:pt x="17674" y="8695"/>
                      <a:pt x="17674" y="8716"/>
                    </a:cubicBezTo>
                    <a:cubicBezTo>
                      <a:pt x="17697" y="8701"/>
                      <a:pt x="17727" y="8728"/>
                      <a:pt x="17750" y="8716"/>
                    </a:cubicBezTo>
                    <a:cubicBezTo>
                      <a:pt x="17771" y="8701"/>
                      <a:pt x="17776" y="8671"/>
                      <a:pt x="17776" y="8648"/>
                    </a:cubicBezTo>
                    <a:cubicBezTo>
                      <a:pt x="17780" y="8621"/>
                      <a:pt x="17785" y="8586"/>
                      <a:pt x="17805" y="8586"/>
                    </a:cubicBezTo>
                    <a:lnTo>
                      <a:pt x="17828" y="8586"/>
                    </a:lnTo>
                    <a:cubicBezTo>
                      <a:pt x="17851" y="8577"/>
                      <a:pt x="17868" y="8547"/>
                      <a:pt x="17872" y="8524"/>
                    </a:cubicBezTo>
                    <a:cubicBezTo>
                      <a:pt x="17881" y="8491"/>
                      <a:pt x="17886" y="8461"/>
                      <a:pt x="17907" y="8441"/>
                    </a:cubicBezTo>
                    <a:cubicBezTo>
                      <a:pt x="17920" y="8429"/>
                      <a:pt x="17941" y="8429"/>
                      <a:pt x="17960" y="8423"/>
                    </a:cubicBezTo>
                    <a:cubicBezTo>
                      <a:pt x="17980" y="8417"/>
                      <a:pt x="17996" y="8411"/>
                      <a:pt x="18008" y="8385"/>
                    </a:cubicBezTo>
                    <a:cubicBezTo>
                      <a:pt x="18022" y="8417"/>
                      <a:pt x="18056" y="8423"/>
                      <a:pt x="18075" y="8393"/>
                    </a:cubicBezTo>
                    <a:cubicBezTo>
                      <a:pt x="18093" y="8367"/>
                      <a:pt x="18084" y="8322"/>
                      <a:pt x="18065" y="8293"/>
                    </a:cubicBezTo>
                    <a:cubicBezTo>
                      <a:pt x="18061" y="8287"/>
                      <a:pt x="18056" y="8281"/>
                      <a:pt x="18056" y="8275"/>
                    </a:cubicBezTo>
                    <a:cubicBezTo>
                      <a:pt x="18049" y="8249"/>
                      <a:pt x="18070" y="8231"/>
                      <a:pt x="18084" y="8219"/>
                    </a:cubicBezTo>
                    <a:cubicBezTo>
                      <a:pt x="18098" y="8207"/>
                      <a:pt x="18114" y="8175"/>
                      <a:pt x="18098" y="8163"/>
                    </a:cubicBezTo>
                    <a:cubicBezTo>
                      <a:pt x="18093" y="8157"/>
                      <a:pt x="18084" y="8157"/>
                      <a:pt x="18079" y="8145"/>
                    </a:cubicBezTo>
                    <a:cubicBezTo>
                      <a:pt x="18070" y="8124"/>
                      <a:pt x="18084" y="8107"/>
                      <a:pt x="18093" y="8095"/>
                    </a:cubicBezTo>
                    <a:cubicBezTo>
                      <a:pt x="18114" y="8077"/>
                      <a:pt x="18127" y="8050"/>
                      <a:pt x="18137" y="8021"/>
                    </a:cubicBezTo>
                    <a:cubicBezTo>
                      <a:pt x="18141" y="8015"/>
                      <a:pt x="18141" y="8000"/>
                      <a:pt x="18146" y="7994"/>
                    </a:cubicBezTo>
                    <a:cubicBezTo>
                      <a:pt x="18153" y="7988"/>
                      <a:pt x="18157" y="7988"/>
                      <a:pt x="18162" y="7988"/>
                    </a:cubicBezTo>
                    <a:cubicBezTo>
                      <a:pt x="18201" y="7988"/>
                      <a:pt x="18233" y="8015"/>
                      <a:pt x="18259" y="8045"/>
                    </a:cubicBezTo>
                    <a:lnTo>
                      <a:pt x="18263" y="8050"/>
                    </a:lnTo>
                    <a:cubicBezTo>
                      <a:pt x="18268" y="8068"/>
                      <a:pt x="18249" y="8077"/>
                      <a:pt x="18233" y="8077"/>
                    </a:cubicBezTo>
                    <a:cubicBezTo>
                      <a:pt x="18215" y="8083"/>
                      <a:pt x="18201" y="8107"/>
                      <a:pt x="18190" y="8124"/>
                    </a:cubicBezTo>
                    <a:cubicBezTo>
                      <a:pt x="18180" y="8151"/>
                      <a:pt x="18180" y="8175"/>
                      <a:pt x="18180" y="8201"/>
                    </a:cubicBezTo>
                    <a:cubicBezTo>
                      <a:pt x="18180" y="8225"/>
                      <a:pt x="18180" y="8254"/>
                      <a:pt x="18176" y="8281"/>
                    </a:cubicBezTo>
                    <a:cubicBezTo>
                      <a:pt x="18176" y="8299"/>
                      <a:pt x="18176" y="8317"/>
                      <a:pt x="18185" y="8337"/>
                    </a:cubicBezTo>
                    <a:cubicBezTo>
                      <a:pt x="18190" y="8343"/>
                      <a:pt x="18194" y="8349"/>
                      <a:pt x="18194" y="8355"/>
                    </a:cubicBezTo>
                    <a:cubicBezTo>
                      <a:pt x="18194" y="8367"/>
                      <a:pt x="18190" y="8373"/>
                      <a:pt x="18180" y="8373"/>
                    </a:cubicBezTo>
                    <a:lnTo>
                      <a:pt x="18157" y="8373"/>
                    </a:lnTo>
                    <a:cubicBezTo>
                      <a:pt x="18137" y="8373"/>
                      <a:pt x="18118" y="8399"/>
                      <a:pt x="18114" y="8423"/>
                    </a:cubicBezTo>
                    <a:cubicBezTo>
                      <a:pt x="18109" y="8447"/>
                      <a:pt x="18109" y="8473"/>
                      <a:pt x="18114" y="8503"/>
                    </a:cubicBezTo>
                    <a:cubicBezTo>
                      <a:pt x="18114" y="8529"/>
                      <a:pt x="18118" y="8553"/>
                      <a:pt x="18118" y="8571"/>
                    </a:cubicBezTo>
                    <a:lnTo>
                      <a:pt x="18118" y="8592"/>
                    </a:lnTo>
                    <a:cubicBezTo>
                      <a:pt x="18114" y="8597"/>
                      <a:pt x="18109" y="8603"/>
                      <a:pt x="18104" y="8603"/>
                    </a:cubicBezTo>
                    <a:cubicBezTo>
                      <a:pt x="18079" y="8615"/>
                      <a:pt x="18049" y="8621"/>
                      <a:pt x="18026" y="8633"/>
                    </a:cubicBezTo>
                    <a:cubicBezTo>
                      <a:pt x="18012" y="8639"/>
                      <a:pt x="17996" y="8648"/>
                      <a:pt x="17987" y="8665"/>
                    </a:cubicBezTo>
                    <a:cubicBezTo>
                      <a:pt x="17978" y="8683"/>
                      <a:pt x="17978" y="8710"/>
                      <a:pt x="17992" y="8716"/>
                    </a:cubicBezTo>
                    <a:cubicBezTo>
                      <a:pt x="17964" y="8745"/>
                      <a:pt x="17911" y="8716"/>
                      <a:pt x="17881" y="8757"/>
                    </a:cubicBezTo>
                    <a:cubicBezTo>
                      <a:pt x="17868" y="8784"/>
                      <a:pt x="17872" y="8819"/>
                      <a:pt x="17863" y="8846"/>
                    </a:cubicBezTo>
                    <a:cubicBezTo>
                      <a:pt x="17851" y="8869"/>
                      <a:pt x="17833" y="8887"/>
                      <a:pt x="17833" y="8914"/>
                    </a:cubicBezTo>
                    <a:lnTo>
                      <a:pt x="17833" y="8932"/>
                    </a:lnTo>
                    <a:cubicBezTo>
                      <a:pt x="17833" y="8943"/>
                      <a:pt x="17819" y="8949"/>
                      <a:pt x="17805" y="8949"/>
                    </a:cubicBezTo>
                    <a:cubicBezTo>
                      <a:pt x="17794" y="8949"/>
                      <a:pt x="17780" y="8943"/>
                      <a:pt x="17771" y="8943"/>
                    </a:cubicBezTo>
                    <a:cubicBezTo>
                      <a:pt x="17741" y="8949"/>
                      <a:pt x="17736" y="9000"/>
                      <a:pt x="17723" y="9032"/>
                    </a:cubicBezTo>
                    <a:cubicBezTo>
                      <a:pt x="17702" y="9068"/>
                      <a:pt x="17670" y="9094"/>
                      <a:pt x="17674" y="9130"/>
                    </a:cubicBezTo>
                    <a:cubicBezTo>
                      <a:pt x="17654" y="9130"/>
                      <a:pt x="17661" y="9168"/>
                      <a:pt x="17649" y="9186"/>
                    </a:cubicBezTo>
                    <a:cubicBezTo>
                      <a:pt x="17640" y="9209"/>
                      <a:pt x="17617" y="9218"/>
                      <a:pt x="17601" y="9198"/>
                    </a:cubicBezTo>
                    <a:cubicBezTo>
                      <a:pt x="17612" y="9242"/>
                      <a:pt x="17578" y="9280"/>
                      <a:pt x="17564" y="9316"/>
                    </a:cubicBezTo>
                    <a:cubicBezTo>
                      <a:pt x="17559" y="9334"/>
                      <a:pt x="17559" y="9348"/>
                      <a:pt x="17552" y="9366"/>
                    </a:cubicBezTo>
                    <a:cubicBezTo>
                      <a:pt x="17543" y="9410"/>
                      <a:pt x="17520" y="9440"/>
                      <a:pt x="17495" y="9473"/>
                    </a:cubicBezTo>
                    <a:cubicBezTo>
                      <a:pt x="17490" y="9478"/>
                      <a:pt x="17486" y="9484"/>
                      <a:pt x="17477" y="9490"/>
                    </a:cubicBezTo>
                    <a:cubicBezTo>
                      <a:pt x="17463" y="9496"/>
                      <a:pt x="17447" y="9490"/>
                      <a:pt x="17428" y="9490"/>
                    </a:cubicBezTo>
                    <a:cubicBezTo>
                      <a:pt x="17389" y="9496"/>
                      <a:pt x="17380" y="9570"/>
                      <a:pt x="17345" y="9588"/>
                    </a:cubicBezTo>
                    <a:cubicBezTo>
                      <a:pt x="17327" y="9597"/>
                      <a:pt x="17306" y="9588"/>
                      <a:pt x="17288" y="9597"/>
                    </a:cubicBezTo>
                    <a:cubicBezTo>
                      <a:pt x="17270" y="9597"/>
                      <a:pt x="17249" y="9620"/>
                      <a:pt x="17253" y="9638"/>
                    </a:cubicBezTo>
                    <a:cubicBezTo>
                      <a:pt x="17253" y="9650"/>
                      <a:pt x="17265" y="9659"/>
                      <a:pt x="17258" y="9665"/>
                    </a:cubicBezTo>
                    <a:cubicBezTo>
                      <a:pt x="17258" y="9671"/>
                      <a:pt x="17253" y="9671"/>
                      <a:pt x="17249" y="9671"/>
                    </a:cubicBezTo>
                    <a:cubicBezTo>
                      <a:pt x="17230" y="9682"/>
                      <a:pt x="17205" y="9694"/>
                      <a:pt x="17187" y="9706"/>
                    </a:cubicBezTo>
                    <a:cubicBezTo>
                      <a:pt x="17178" y="9712"/>
                      <a:pt x="17168" y="9718"/>
                      <a:pt x="17164" y="9733"/>
                    </a:cubicBezTo>
                    <a:cubicBezTo>
                      <a:pt x="17157" y="9756"/>
                      <a:pt x="17187" y="9762"/>
                      <a:pt x="17201" y="9780"/>
                    </a:cubicBezTo>
                    <a:cubicBezTo>
                      <a:pt x="17221" y="9807"/>
                      <a:pt x="17201" y="9851"/>
                      <a:pt x="17178" y="9875"/>
                    </a:cubicBezTo>
                    <a:cubicBezTo>
                      <a:pt x="17152" y="9892"/>
                      <a:pt x="17125" y="9904"/>
                      <a:pt x="17109" y="9937"/>
                    </a:cubicBezTo>
                    <a:cubicBezTo>
                      <a:pt x="17104" y="9943"/>
                      <a:pt x="17104" y="9949"/>
                      <a:pt x="17104" y="9954"/>
                    </a:cubicBezTo>
                    <a:cubicBezTo>
                      <a:pt x="17109" y="9972"/>
                      <a:pt x="17125" y="9972"/>
                      <a:pt x="17134" y="9987"/>
                    </a:cubicBezTo>
                    <a:cubicBezTo>
                      <a:pt x="17143" y="9999"/>
                      <a:pt x="17134" y="10022"/>
                      <a:pt x="17125" y="10034"/>
                    </a:cubicBezTo>
                    <a:lnTo>
                      <a:pt x="17095" y="10073"/>
                    </a:lnTo>
                    <a:cubicBezTo>
                      <a:pt x="17086" y="10096"/>
                      <a:pt x="17095" y="10129"/>
                      <a:pt x="17090" y="10158"/>
                    </a:cubicBezTo>
                    <a:cubicBezTo>
                      <a:pt x="17086" y="10173"/>
                      <a:pt x="17081" y="10185"/>
                      <a:pt x="17076" y="10203"/>
                    </a:cubicBezTo>
                    <a:cubicBezTo>
                      <a:pt x="17072" y="10229"/>
                      <a:pt x="17081" y="10259"/>
                      <a:pt x="17076" y="10283"/>
                    </a:cubicBezTo>
                    <a:cubicBezTo>
                      <a:pt x="17076" y="10297"/>
                      <a:pt x="17067" y="10309"/>
                      <a:pt x="17067" y="10327"/>
                    </a:cubicBezTo>
                    <a:cubicBezTo>
                      <a:pt x="17067" y="10351"/>
                      <a:pt x="17086" y="10377"/>
                      <a:pt x="17081" y="10401"/>
                    </a:cubicBezTo>
                    <a:cubicBezTo>
                      <a:pt x="17081" y="10427"/>
                      <a:pt x="17060" y="10457"/>
                      <a:pt x="17076" y="10475"/>
                    </a:cubicBezTo>
                    <a:lnTo>
                      <a:pt x="17086" y="10490"/>
                    </a:lnTo>
                    <a:cubicBezTo>
                      <a:pt x="17095" y="10501"/>
                      <a:pt x="17081" y="10519"/>
                      <a:pt x="17072" y="10537"/>
                    </a:cubicBezTo>
                    <a:cubicBezTo>
                      <a:pt x="17056" y="10558"/>
                      <a:pt x="17051" y="10593"/>
                      <a:pt x="17072" y="10599"/>
                    </a:cubicBezTo>
                    <a:cubicBezTo>
                      <a:pt x="17090" y="10614"/>
                      <a:pt x="17090" y="10655"/>
                      <a:pt x="17086" y="10688"/>
                    </a:cubicBezTo>
                    <a:cubicBezTo>
                      <a:pt x="17086" y="10694"/>
                      <a:pt x="17081" y="10705"/>
                      <a:pt x="17081" y="10711"/>
                    </a:cubicBezTo>
                    <a:cubicBezTo>
                      <a:pt x="17081" y="10729"/>
                      <a:pt x="17104" y="10744"/>
                      <a:pt x="17115" y="10756"/>
                    </a:cubicBezTo>
                    <a:cubicBezTo>
                      <a:pt x="17120" y="10767"/>
                      <a:pt x="17120" y="10785"/>
                      <a:pt x="17120" y="10797"/>
                    </a:cubicBezTo>
                    <a:cubicBezTo>
                      <a:pt x="17120" y="10824"/>
                      <a:pt x="17115" y="10841"/>
                      <a:pt x="17109" y="10868"/>
                    </a:cubicBezTo>
                    <a:cubicBezTo>
                      <a:pt x="17109" y="10874"/>
                      <a:pt x="17104" y="10880"/>
                      <a:pt x="17109" y="10886"/>
                    </a:cubicBezTo>
                    <a:cubicBezTo>
                      <a:pt x="17109" y="10898"/>
                      <a:pt x="17120" y="10903"/>
                      <a:pt x="17120" y="10909"/>
                    </a:cubicBezTo>
                    <a:cubicBezTo>
                      <a:pt x="17125" y="10930"/>
                      <a:pt x="17115" y="10948"/>
                      <a:pt x="17109" y="10966"/>
                    </a:cubicBezTo>
                    <a:cubicBezTo>
                      <a:pt x="17099" y="10983"/>
                      <a:pt x="17095" y="11010"/>
                      <a:pt x="17104" y="11022"/>
                    </a:cubicBezTo>
                    <a:cubicBezTo>
                      <a:pt x="17109" y="11028"/>
                      <a:pt x="17115" y="11028"/>
                      <a:pt x="17120" y="11034"/>
                    </a:cubicBezTo>
                    <a:cubicBezTo>
                      <a:pt x="17143" y="11054"/>
                      <a:pt x="17148" y="11096"/>
                      <a:pt x="17138" y="11128"/>
                    </a:cubicBezTo>
                    <a:cubicBezTo>
                      <a:pt x="17134" y="11134"/>
                      <a:pt x="17129" y="11146"/>
                      <a:pt x="17129" y="11152"/>
                    </a:cubicBezTo>
                    <a:cubicBezTo>
                      <a:pt x="17125" y="11175"/>
                      <a:pt x="17138" y="11214"/>
                      <a:pt x="17125" y="11232"/>
                    </a:cubicBezTo>
                    <a:lnTo>
                      <a:pt x="17115" y="11246"/>
                    </a:lnTo>
                    <a:cubicBezTo>
                      <a:pt x="17109" y="11252"/>
                      <a:pt x="17115" y="11264"/>
                      <a:pt x="17120" y="11276"/>
                    </a:cubicBezTo>
                    <a:cubicBezTo>
                      <a:pt x="17125" y="11282"/>
                      <a:pt x="17134" y="11288"/>
                      <a:pt x="17138" y="11300"/>
                    </a:cubicBezTo>
                    <a:cubicBezTo>
                      <a:pt x="17152" y="11332"/>
                      <a:pt x="17138" y="11368"/>
                      <a:pt x="17152" y="11400"/>
                    </a:cubicBezTo>
                    <a:cubicBezTo>
                      <a:pt x="17157" y="11418"/>
                      <a:pt x="17173" y="11430"/>
                      <a:pt x="17173" y="11450"/>
                    </a:cubicBezTo>
                    <a:cubicBezTo>
                      <a:pt x="17173" y="11468"/>
                      <a:pt x="17164" y="11474"/>
                      <a:pt x="17157" y="11492"/>
                    </a:cubicBezTo>
                    <a:cubicBezTo>
                      <a:pt x="17148" y="11518"/>
                      <a:pt x="17152" y="11542"/>
                      <a:pt x="17157" y="11569"/>
                    </a:cubicBezTo>
                    <a:cubicBezTo>
                      <a:pt x="17164" y="11586"/>
                      <a:pt x="17134" y="11592"/>
                      <a:pt x="17138" y="11610"/>
                    </a:cubicBezTo>
                    <a:cubicBezTo>
                      <a:pt x="17138" y="11616"/>
                      <a:pt x="17143" y="11616"/>
                      <a:pt x="17143" y="11625"/>
                    </a:cubicBezTo>
                    <a:cubicBezTo>
                      <a:pt x="17152" y="11637"/>
                      <a:pt x="17152" y="11660"/>
                      <a:pt x="17143" y="11678"/>
                    </a:cubicBezTo>
                    <a:cubicBezTo>
                      <a:pt x="17152" y="11684"/>
                      <a:pt x="17168" y="11672"/>
                      <a:pt x="17173" y="11660"/>
                    </a:cubicBezTo>
                    <a:lnTo>
                      <a:pt x="17187" y="11625"/>
                    </a:lnTo>
                    <a:lnTo>
                      <a:pt x="17201" y="11604"/>
                    </a:lnTo>
                    <a:cubicBezTo>
                      <a:pt x="17235" y="11569"/>
                      <a:pt x="17274" y="11524"/>
                      <a:pt x="17306" y="11480"/>
                    </a:cubicBezTo>
                    <a:cubicBezTo>
                      <a:pt x="17313" y="11474"/>
                      <a:pt x="17318" y="11468"/>
                      <a:pt x="17318" y="11456"/>
                    </a:cubicBezTo>
                    <a:cubicBezTo>
                      <a:pt x="17318" y="11450"/>
                      <a:pt x="17313" y="11450"/>
                      <a:pt x="17313" y="11445"/>
                    </a:cubicBezTo>
                    <a:cubicBezTo>
                      <a:pt x="17306" y="11424"/>
                      <a:pt x="17318" y="11406"/>
                      <a:pt x="17327" y="11394"/>
                    </a:cubicBezTo>
                    <a:cubicBezTo>
                      <a:pt x="17345" y="11377"/>
                      <a:pt x="17375" y="11368"/>
                      <a:pt x="17394" y="11350"/>
                    </a:cubicBezTo>
                    <a:cubicBezTo>
                      <a:pt x="17419" y="11332"/>
                      <a:pt x="17433" y="11309"/>
                      <a:pt x="17442" y="11276"/>
                    </a:cubicBezTo>
                    <a:cubicBezTo>
                      <a:pt x="17442" y="11270"/>
                      <a:pt x="17447" y="11264"/>
                      <a:pt x="17442" y="11258"/>
                    </a:cubicBezTo>
                    <a:cubicBezTo>
                      <a:pt x="17442" y="11252"/>
                      <a:pt x="17437" y="11246"/>
                      <a:pt x="17437" y="11238"/>
                    </a:cubicBezTo>
                    <a:cubicBezTo>
                      <a:pt x="17424" y="11208"/>
                      <a:pt x="17424" y="11164"/>
                      <a:pt x="17424" y="11128"/>
                    </a:cubicBezTo>
                    <a:cubicBezTo>
                      <a:pt x="17424" y="11107"/>
                      <a:pt x="17424" y="11096"/>
                      <a:pt x="17428" y="11078"/>
                    </a:cubicBezTo>
                    <a:cubicBezTo>
                      <a:pt x="17437" y="11054"/>
                      <a:pt x="17456" y="11039"/>
                      <a:pt x="17477" y="11034"/>
                    </a:cubicBezTo>
                    <a:cubicBezTo>
                      <a:pt x="17495" y="11028"/>
                      <a:pt x="17516" y="11028"/>
                      <a:pt x="17534" y="11016"/>
                    </a:cubicBezTo>
                    <a:cubicBezTo>
                      <a:pt x="17582" y="10998"/>
                      <a:pt x="17612" y="10930"/>
                      <a:pt x="17608" y="10868"/>
                    </a:cubicBezTo>
                    <a:cubicBezTo>
                      <a:pt x="17601" y="10835"/>
                      <a:pt x="17601" y="10806"/>
                      <a:pt x="17601" y="10773"/>
                    </a:cubicBezTo>
                    <a:cubicBezTo>
                      <a:pt x="17601" y="10762"/>
                      <a:pt x="17601" y="10750"/>
                      <a:pt x="17608" y="10744"/>
                    </a:cubicBezTo>
                    <a:cubicBezTo>
                      <a:pt x="17612" y="10729"/>
                      <a:pt x="17621" y="10729"/>
                      <a:pt x="17631" y="10738"/>
                    </a:cubicBezTo>
                    <a:cubicBezTo>
                      <a:pt x="17635" y="10717"/>
                      <a:pt x="17656" y="10705"/>
                      <a:pt x="17670" y="10694"/>
                    </a:cubicBezTo>
                    <a:cubicBezTo>
                      <a:pt x="17686" y="10682"/>
                      <a:pt x="17697" y="10655"/>
                      <a:pt x="17688" y="10637"/>
                    </a:cubicBezTo>
                    <a:cubicBezTo>
                      <a:pt x="17684" y="10631"/>
                      <a:pt x="17679" y="10626"/>
                      <a:pt x="17679" y="10614"/>
                    </a:cubicBezTo>
                    <a:cubicBezTo>
                      <a:pt x="17679" y="10599"/>
                      <a:pt x="17674" y="10593"/>
                      <a:pt x="17684" y="10587"/>
                    </a:cubicBezTo>
                    <a:lnTo>
                      <a:pt x="17693" y="10587"/>
                    </a:lnTo>
                    <a:cubicBezTo>
                      <a:pt x="17713" y="10587"/>
                      <a:pt x="17732" y="10593"/>
                      <a:pt x="17750" y="10593"/>
                    </a:cubicBezTo>
                    <a:cubicBezTo>
                      <a:pt x="17771" y="10593"/>
                      <a:pt x="17789" y="10581"/>
                      <a:pt x="17799" y="10563"/>
                    </a:cubicBezTo>
                    <a:cubicBezTo>
                      <a:pt x="17838" y="10605"/>
                      <a:pt x="17891" y="10637"/>
                      <a:pt x="17939" y="10649"/>
                    </a:cubicBezTo>
                    <a:cubicBezTo>
                      <a:pt x="17948" y="10649"/>
                      <a:pt x="17960" y="10649"/>
                      <a:pt x="17969" y="10643"/>
                    </a:cubicBezTo>
                    <a:cubicBezTo>
                      <a:pt x="17978" y="10626"/>
                      <a:pt x="17964" y="10605"/>
                      <a:pt x="17948" y="10593"/>
                    </a:cubicBezTo>
                    <a:cubicBezTo>
                      <a:pt x="17920" y="10569"/>
                      <a:pt x="17891" y="10537"/>
                      <a:pt x="17872" y="10495"/>
                    </a:cubicBezTo>
                    <a:cubicBezTo>
                      <a:pt x="17863" y="10484"/>
                      <a:pt x="17858" y="10457"/>
                      <a:pt x="17863" y="10445"/>
                    </a:cubicBezTo>
                    <a:cubicBezTo>
                      <a:pt x="17868" y="10439"/>
                      <a:pt x="17872" y="10433"/>
                      <a:pt x="17872" y="10422"/>
                    </a:cubicBezTo>
                    <a:cubicBezTo>
                      <a:pt x="17872" y="10413"/>
                      <a:pt x="17868" y="10404"/>
                      <a:pt x="17863" y="10401"/>
                    </a:cubicBezTo>
                    <a:cubicBezTo>
                      <a:pt x="17842" y="10374"/>
                      <a:pt x="17833" y="10333"/>
                      <a:pt x="17838" y="10303"/>
                    </a:cubicBezTo>
                    <a:cubicBezTo>
                      <a:pt x="17858" y="10309"/>
                      <a:pt x="17872" y="10289"/>
                      <a:pt x="17881" y="10265"/>
                    </a:cubicBezTo>
                    <a:cubicBezTo>
                      <a:pt x="17900" y="10221"/>
                      <a:pt x="17916" y="10167"/>
                      <a:pt x="17916" y="10111"/>
                    </a:cubicBezTo>
                    <a:cubicBezTo>
                      <a:pt x="17930" y="10105"/>
                      <a:pt x="17939" y="10096"/>
                      <a:pt x="17955" y="10085"/>
                    </a:cubicBezTo>
                    <a:cubicBezTo>
                      <a:pt x="17969" y="10111"/>
                      <a:pt x="17978" y="10135"/>
                      <a:pt x="17983" y="10158"/>
                    </a:cubicBezTo>
                    <a:cubicBezTo>
                      <a:pt x="17987" y="10179"/>
                      <a:pt x="17992" y="10197"/>
                      <a:pt x="18008" y="10203"/>
                    </a:cubicBezTo>
                    <a:cubicBezTo>
                      <a:pt x="18022" y="10209"/>
                      <a:pt x="18035" y="10197"/>
                      <a:pt x="18040" y="10185"/>
                    </a:cubicBezTo>
                    <a:cubicBezTo>
                      <a:pt x="18049" y="10173"/>
                      <a:pt x="18049" y="10153"/>
                      <a:pt x="18049" y="10135"/>
                    </a:cubicBezTo>
                    <a:cubicBezTo>
                      <a:pt x="18049" y="10123"/>
                      <a:pt x="18049" y="10111"/>
                      <a:pt x="18045" y="10096"/>
                    </a:cubicBezTo>
                    <a:lnTo>
                      <a:pt x="18031" y="10079"/>
                    </a:lnTo>
                    <a:cubicBezTo>
                      <a:pt x="18012" y="10049"/>
                      <a:pt x="18049" y="9999"/>
                      <a:pt x="18040" y="9960"/>
                    </a:cubicBezTo>
                    <a:cubicBezTo>
                      <a:pt x="18035" y="9937"/>
                      <a:pt x="18012" y="9925"/>
                      <a:pt x="17996" y="9925"/>
                    </a:cubicBezTo>
                    <a:cubicBezTo>
                      <a:pt x="17992" y="9925"/>
                      <a:pt x="17987" y="9925"/>
                      <a:pt x="17983" y="9919"/>
                    </a:cubicBezTo>
                    <a:cubicBezTo>
                      <a:pt x="17978" y="9919"/>
                      <a:pt x="17978" y="9913"/>
                      <a:pt x="17973" y="9904"/>
                    </a:cubicBezTo>
                    <a:cubicBezTo>
                      <a:pt x="17955" y="9857"/>
                      <a:pt x="18008" y="9801"/>
                      <a:pt x="17987" y="9750"/>
                    </a:cubicBezTo>
                    <a:cubicBezTo>
                      <a:pt x="18003" y="9750"/>
                      <a:pt x="18022" y="9750"/>
                      <a:pt x="18031" y="9739"/>
                    </a:cubicBezTo>
                    <a:cubicBezTo>
                      <a:pt x="18045" y="9727"/>
                      <a:pt x="18049" y="9700"/>
                      <a:pt x="18040" y="9688"/>
                    </a:cubicBezTo>
                    <a:cubicBezTo>
                      <a:pt x="18035" y="9677"/>
                      <a:pt x="18022" y="9671"/>
                      <a:pt x="18017" y="9659"/>
                    </a:cubicBezTo>
                    <a:cubicBezTo>
                      <a:pt x="18008" y="9632"/>
                      <a:pt x="18035" y="9603"/>
                      <a:pt x="18031" y="9570"/>
                    </a:cubicBezTo>
                    <a:cubicBezTo>
                      <a:pt x="18031" y="9564"/>
                      <a:pt x="18026" y="9552"/>
                      <a:pt x="18022" y="9546"/>
                    </a:cubicBezTo>
                    <a:cubicBezTo>
                      <a:pt x="18003" y="9520"/>
                      <a:pt x="17973" y="9520"/>
                      <a:pt x="17948" y="9535"/>
                    </a:cubicBezTo>
                    <a:cubicBezTo>
                      <a:pt x="17934" y="9541"/>
                      <a:pt x="17925" y="9558"/>
                      <a:pt x="17911" y="9552"/>
                    </a:cubicBezTo>
                    <a:cubicBezTo>
                      <a:pt x="17886" y="9546"/>
                      <a:pt x="17886" y="9496"/>
                      <a:pt x="17863" y="9478"/>
                    </a:cubicBezTo>
                    <a:cubicBezTo>
                      <a:pt x="17858" y="9473"/>
                      <a:pt x="17847" y="9473"/>
                      <a:pt x="17847" y="9464"/>
                    </a:cubicBezTo>
                    <a:cubicBezTo>
                      <a:pt x="17842" y="9452"/>
                      <a:pt x="17842" y="9440"/>
                      <a:pt x="17847" y="9428"/>
                    </a:cubicBezTo>
                    <a:cubicBezTo>
                      <a:pt x="17851" y="9410"/>
                      <a:pt x="17863" y="9390"/>
                      <a:pt x="17877" y="9372"/>
                    </a:cubicBezTo>
                    <a:cubicBezTo>
                      <a:pt x="17886" y="9360"/>
                      <a:pt x="17900" y="9348"/>
                      <a:pt x="17900" y="9328"/>
                    </a:cubicBezTo>
                    <a:lnTo>
                      <a:pt x="17900" y="9304"/>
                    </a:lnTo>
                    <a:cubicBezTo>
                      <a:pt x="17900" y="9286"/>
                      <a:pt x="17920" y="9280"/>
                      <a:pt x="17930" y="9280"/>
                    </a:cubicBezTo>
                    <a:cubicBezTo>
                      <a:pt x="17943" y="9280"/>
                      <a:pt x="17960" y="9286"/>
                      <a:pt x="17969" y="9286"/>
                    </a:cubicBezTo>
                    <a:cubicBezTo>
                      <a:pt x="17992" y="9286"/>
                      <a:pt x="18022" y="9266"/>
                      <a:pt x="18031" y="9236"/>
                    </a:cubicBezTo>
                    <a:cubicBezTo>
                      <a:pt x="18045" y="9198"/>
                      <a:pt x="18017" y="9147"/>
                      <a:pt x="18031" y="9118"/>
                    </a:cubicBezTo>
                    <a:cubicBezTo>
                      <a:pt x="18035" y="9112"/>
                      <a:pt x="18035" y="9106"/>
                      <a:pt x="18040" y="9100"/>
                    </a:cubicBezTo>
                    <a:lnTo>
                      <a:pt x="18040" y="9073"/>
                    </a:lnTo>
                    <a:cubicBezTo>
                      <a:pt x="18031" y="9032"/>
                      <a:pt x="18026" y="8988"/>
                      <a:pt x="18017" y="8943"/>
                    </a:cubicBezTo>
                    <a:cubicBezTo>
                      <a:pt x="18049" y="8914"/>
                      <a:pt x="18084" y="8875"/>
                      <a:pt x="18118" y="8846"/>
                    </a:cubicBezTo>
                    <a:cubicBezTo>
                      <a:pt x="18123" y="8840"/>
                      <a:pt x="18127" y="8831"/>
                      <a:pt x="18137" y="8840"/>
                    </a:cubicBezTo>
                    <a:cubicBezTo>
                      <a:pt x="18141" y="8840"/>
                      <a:pt x="18141" y="8846"/>
                      <a:pt x="18146" y="8852"/>
                    </a:cubicBezTo>
                    <a:cubicBezTo>
                      <a:pt x="18153" y="8852"/>
                      <a:pt x="18157" y="8852"/>
                      <a:pt x="18162" y="8846"/>
                    </a:cubicBezTo>
                    <a:lnTo>
                      <a:pt x="18206" y="8807"/>
                    </a:lnTo>
                    <a:cubicBezTo>
                      <a:pt x="18219" y="8852"/>
                      <a:pt x="18238" y="8893"/>
                      <a:pt x="18268" y="8932"/>
                    </a:cubicBezTo>
                    <a:cubicBezTo>
                      <a:pt x="18295" y="8914"/>
                      <a:pt x="18311" y="8869"/>
                      <a:pt x="18311" y="8825"/>
                    </a:cubicBezTo>
                    <a:cubicBezTo>
                      <a:pt x="18334" y="8801"/>
                      <a:pt x="18369" y="8784"/>
                      <a:pt x="18403" y="8778"/>
                    </a:cubicBezTo>
                    <a:cubicBezTo>
                      <a:pt x="18403" y="8790"/>
                      <a:pt x="18413" y="8790"/>
                      <a:pt x="18422" y="8790"/>
                    </a:cubicBezTo>
                    <a:cubicBezTo>
                      <a:pt x="18431" y="8784"/>
                      <a:pt x="18436" y="8784"/>
                      <a:pt x="18447" y="8784"/>
                    </a:cubicBezTo>
                    <a:cubicBezTo>
                      <a:pt x="18452" y="8790"/>
                      <a:pt x="18456" y="8796"/>
                      <a:pt x="18456" y="8801"/>
                    </a:cubicBezTo>
                    <a:cubicBezTo>
                      <a:pt x="18466" y="8825"/>
                      <a:pt x="18475" y="8852"/>
                      <a:pt x="18493" y="8864"/>
                    </a:cubicBezTo>
                    <a:cubicBezTo>
                      <a:pt x="18514" y="8875"/>
                      <a:pt x="18537" y="8869"/>
                      <a:pt x="18548" y="8852"/>
                    </a:cubicBezTo>
                    <a:cubicBezTo>
                      <a:pt x="18553" y="8846"/>
                      <a:pt x="18553" y="8831"/>
                      <a:pt x="18558" y="8825"/>
                    </a:cubicBezTo>
                    <a:cubicBezTo>
                      <a:pt x="18562" y="8807"/>
                      <a:pt x="18571" y="8796"/>
                      <a:pt x="18581" y="8784"/>
                    </a:cubicBezTo>
                    <a:cubicBezTo>
                      <a:pt x="18606" y="8751"/>
                      <a:pt x="18638" y="8739"/>
                      <a:pt x="18663" y="8710"/>
                    </a:cubicBezTo>
                    <a:cubicBezTo>
                      <a:pt x="18682" y="8689"/>
                      <a:pt x="18693" y="8657"/>
                      <a:pt x="18712" y="8639"/>
                    </a:cubicBezTo>
                    <a:cubicBezTo>
                      <a:pt x="18730" y="8618"/>
                      <a:pt x="18760" y="8609"/>
                      <a:pt x="18778" y="8627"/>
                    </a:cubicBezTo>
                    <a:cubicBezTo>
                      <a:pt x="18788" y="8639"/>
                      <a:pt x="18795" y="8654"/>
                      <a:pt x="18804" y="8665"/>
                    </a:cubicBezTo>
                    <a:cubicBezTo>
                      <a:pt x="18818" y="8683"/>
                      <a:pt x="18836" y="8689"/>
                      <a:pt x="18857" y="8683"/>
                    </a:cubicBezTo>
                    <a:cubicBezTo>
                      <a:pt x="18852" y="8701"/>
                      <a:pt x="18843" y="8722"/>
                      <a:pt x="18836" y="8739"/>
                    </a:cubicBezTo>
                    <a:cubicBezTo>
                      <a:pt x="18836" y="8745"/>
                      <a:pt x="18831" y="8751"/>
                      <a:pt x="18836" y="8757"/>
                    </a:cubicBezTo>
                    <a:cubicBezTo>
                      <a:pt x="18843" y="8763"/>
                      <a:pt x="18847" y="8763"/>
                      <a:pt x="18857" y="8763"/>
                    </a:cubicBezTo>
                    <a:cubicBezTo>
                      <a:pt x="18891" y="8772"/>
                      <a:pt x="18923" y="8807"/>
                      <a:pt x="18923" y="8858"/>
                    </a:cubicBezTo>
                    <a:cubicBezTo>
                      <a:pt x="18923" y="8887"/>
                      <a:pt x="18914" y="8926"/>
                      <a:pt x="18933" y="8943"/>
                    </a:cubicBezTo>
                    <a:cubicBezTo>
                      <a:pt x="18949" y="8955"/>
                      <a:pt x="18972" y="8943"/>
                      <a:pt x="18985" y="8926"/>
                    </a:cubicBezTo>
                    <a:cubicBezTo>
                      <a:pt x="18976" y="8943"/>
                      <a:pt x="18985" y="8964"/>
                      <a:pt x="19002" y="8970"/>
                    </a:cubicBezTo>
                    <a:cubicBezTo>
                      <a:pt x="19015" y="8976"/>
                      <a:pt x="19029" y="8964"/>
                      <a:pt x="19041" y="8949"/>
                    </a:cubicBezTo>
                    <a:cubicBezTo>
                      <a:pt x="19050" y="8937"/>
                      <a:pt x="19054" y="8914"/>
                      <a:pt x="19054" y="8902"/>
                    </a:cubicBezTo>
                    <a:cubicBezTo>
                      <a:pt x="19064" y="8852"/>
                      <a:pt x="19068" y="8807"/>
                      <a:pt x="19073" y="8757"/>
                    </a:cubicBezTo>
                    <a:cubicBezTo>
                      <a:pt x="19073" y="8739"/>
                      <a:pt x="19077" y="8713"/>
                      <a:pt x="19082" y="8695"/>
                    </a:cubicBezTo>
                    <a:cubicBezTo>
                      <a:pt x="19089" y="8674"/>
                      <a:pt x="19107" y="8660"/>
                      <a:pt x="19121" y="8660"/>
                    </a:cubicBezTo>
                    <a:lnTo>
                      <a:pt x="19142" y="8660"/>
                    </a:lnTo>
                    <a:cubicBezTo>
                      <a:pt x="19151" y="8648"/>
                      <a:pt x="19151" y="8615"/>
                      <a:pt x="19160" y="8615"/>
                    </a:cubicBezTo>
                    <a:cubicBezTo>
                      <a:pt x="19160" y="8597"/>
                      <a:pt x="19165" y="8571"/>
                      <a:pt x="19165" y="8553"/>
                    </a:cubicBezTo>
                    <a:cubicBezTo>
                      <a:pt x="19195" y="8553"/>
                      <a:pt x="19227" y="8547"/>
                      <a:pt x="19248" y="8509"/>
                    </a:cubicBezTo>
                    <a:cubicBezTo>
                      <a:pt x="19252" y="8497"/>
                      <a:pt x="19257" y="8479"/>
                      <a:pt x="19261" y="8467"/>
                    </a:cubicBezTo>
                    <a:cubicBezTo>
                      <a:pt x="19266" y="8456"/>
                      <a:pt x="19275" y="8441"/>
                      <a:pt x="19291" y="8441"/>
                    </a:cubicBezTo>
                    <a:cubicBezTo>
                      <a:pt x="19296" y="8441"/>
                      <a:pt x="19301" y="8447"/>
                      <a:pt x="19305" y="8447"/>
                    </a:cubicBezTo>
                    <a:cubicBezTo>
                      <a:pt x="19319" y="8447"/>
                      <a:pt x="19328" y="8435"/>
                      <a:pt x="19335" y="8423"/>
                    </a:cubicBezTo>
                    <a:cubicBezTo>
                      <a:pt x="19340" y="8405"/>
                      <a:pt x="19340" y="8393"/>
                      <a:pt x="19340" y="8373"/>
                    </a:cubicBezTo>
                    <a:cubicBezTo>
                      <a:pt x="19353" y="8349"/>
                      <a:pt x="19381" y="8337"/>
                      <a:pt x="19406" y="8331"/>
                    </a:cubicBezTo>
                    <a:cubicBezTo>
                      <a:pt x="19420" y="8322"/>
                      <a:pt x="19436" y="8317"/>
                      <a:pt x="19455" y="8317"/>
                    </a:cubicBezTo>
                    <a:cubicBezTo>
                      <a:pt x="19468" y="8311"/>
                      <a:pt x="19489" y="8311"/>
                      <a:pt x="19498" y="8322"/>
                    </a:cubicBezTo>
                    <a:cubicBezTo>
                      <a:pt x="19526" y="8281"/>
                      <a:pt x="19560" y="8237"/>
                      <a:pt x="19600" y="8207"/>
                    </a:cubicBezTo>
                    <a:cubicBezTo>
                      <a:pt x="19618" y="8192"/>
                      <a:pt x="19634" y="8181"/>
                      <a:pt x="19648" y="8169"/>
                    </a:cubicBezTo>
                    <a:cubicBezTo>
                      <a:pt x="19666" y="8151"/>
                      <a:pt x="19682" y="8118"/>
                      <a:pt x="19701" y="8095"/>
                    </a:cubicBezTo>
                    <a:cubicBezTo>
                      <a:pt x="19705" y="8089"/>
                      <a:pt x="19710" y="8083"/>
                      <a:pt x="19715" y="8083"/>
                    </a:cubicBezTo>
                    <a:cubicBezTo>
                      <a:pt x="19724" y="8083"/>
                      <a:pt x="19731" y="8083"/>
                      <a:pt x="19740" y="8089"/>
                    </a:cubicBezTo>
                    <a:cubicBezTo>
                      <a:pt x="19772" y="8101"/>
                      <a:pt x="19811" y="8068"/>
                      <a:pt x="19816" y="8027"/>
                    </a:cubicBezTo>
                    <a:cubicBezTo>
                      <a:pt x="19816" y="8021"/>
                      <a:pt x="19816" y="8006"/>
                      <a:pt x="19820" y="8000"/>
                    </a:cubicBezTo>
                    <a:cubicBezTo>
                      <a:pt x="19825" y="7994"/>
                      <a:pt x="19832" y="7988"/>
                      <a:pt x="19836" y="7988"/>
                    </a:cubicBezTo>
                    <a:cubicBezTo>
                      <a:pt x="19855" y="7982"/>
                      <a:pt x="19873" y="7971"/>
                      <a:pt x="19894" y="7971"/>
                    </a:cubicBezTo>
                    <a:cubicBezTo>
                      <a:pt x="19912" y="7971"/>
                      <a:pt x="19933" y="7977"/>
                      <a:pt x="19947" y="8000"/>
                    </a:cubicBezTo>
                    <a:cubicBezTo>
                      <a:pt x="19951" y="8006"/>
                      <a:pt x="19951" y="8015"/>
                      <a:pt x="19956" y="8021"/>
                    </a:cubicBezTo>
                    <a:cubicBezTo>
                      <a:pt x="19970" y="8033"/>
                      <a:pt x="20000" y="8015"/>
                      <a:pt x="20009" y="8033"/>
                    </a:cubicBezTo>
                    <a:cubicBezTo>
                      <a:pt x="20014" y="8039"/>
                      <a:pt x="20014" y="8045"/>
                      <a:pt x="20014" y="8050"/>
                    </a:cubicBezTo>
                    <a:cubicBezTo>
                      <a:pt x="20018" y="8077"/>
                      <a:pt x="20048" y="8083"/>
                      <a:pt x="20066" y="8083"/>
                    </a:cubicBezTo>
                    <a:cubicBezTo>
                      <a:pt x="20092" y="8083"/>
                      <a:pt x="20115" y="8083"/>
                      <a:pt x="20140" y="8077"/>
                    </a:cubicBezTo>
                    <a:cubicBezTo>
                      <a:pt x="20149" y="8077"/>
                      <a:pt x="20158" y="8068"/>
                      <a:pt x="20163" y="8077"/>
                    </a:cubicBezTo>
                    <a:cubicBezTo>
                      <a:pt x="20179" y="8083"/>
                      <a:pt x="20188" y="8101"/>
                      <a:pt x="20202" y="8101"/>
                    </a:cubicBezTo>
                    <a:cubicBezTo>
                      <a:pt x="20223" y="8062"/>
                      <a:pt x="20223" y="8015"/>
                      <a:pt x="20211" y="7977"/>
                    </a:cubicBezTo>
                    <a:cubicBezTo>
                      <a:pt x="20193" y="7914"/>
                      <a:pt x="20149" y="7870"/>
                      <a:pt x="20154" y="7808"/>
                    </a:cubicBezTo>
                    <a:cubicBezTo>
                      <a:pt x="20154" y="7796"/>
                      <a:pt x="20158" y="7784"/>
                      <a:pt x="20158" y="7773"/>
                    </a:cubicBezTo>
                    <a:cubicBezTo>
                      <a:pt x="20158" y="7752"/>
                      <a:pt x="20154" y="7734"/>
                      <a:pt x="20145" y="7722"/>
                    </a:cubicBezTo>
                    <a:cubicBezTo>
                      <a:pt x="20135" y="7710"/>
                      <a:pt x="20115" y="7705"/>
                      <a:pt x="20106" y="7690"/>
                    </a:cubicBezTo>
                    <a:cubicBezTo>
                      <a:pt x="20092" y="7678"/>
                      <a:pt x="20083" y="7660"/>
                      <a:pt x="20083" y="7642"/>
                    </a:cubicBezTo>
                    <a:cubicBezTo>
                      <a:pt x="20083" y="7637"/>
                      <a:pt x="20087" y="7631"/>
                      <a:pt x="20087" y="7616"/>
                    </a:cubicBezTo>
                    <a:cubicBezTo>
                      <a:pt x="20087" y="7610"/>
                      <a:pt x="20083" y="7598"/>
                      <a:pt x="20078" y="7604"/>
                    </a:cubicBezTo>
                    <a:cubicBezTo>
                      <a:pt x="20083" y="7569"/>
                      <a:pt x="20083" y="7512"/>
                      <a:pt x="20062" y="7486"/>
                    </a:cubicBezTo>
                    <a:cubicBezTo>
                      <a:pt x="20053" y="7474"/>
                      <a:pt x="20039" y="7462"/>
                      <a:pt x="20034" y="7450"/>
                    </a:cubicBezTo>
                    <a:cubicBezTo>
                      <a:pt x="20018" y="7418"/>
                      <a:pt x="20034" y="7382"/>
                      <a:pt x="20048" y="7350"/>
                    </a:cubicBezTo>
                    <a:cubicBezTo>
                      <a:pt x="20030" y="7344"/>
                      <a:pt x="20014" y="7338"/>
                      <a:pt x="19995" y="7332"/>
                    </a:cubicBezTo>
                    <a:cubicBezTo>
                      <a:pt x="19991" y="7332"/>
                      <a:pt x="19986" y="7326"/>
                      <a:pt x="19981" y="7320"/>
                    </a:cubicBezTo>
                    <a:cubicBezTo>
                      <a:pt x="19981" y="7314"/>
                      <a:pt x="19981" y="7314"/>
                      <a:pt x="19986" y="7305"/>
                    </a:cubicBezTo>
                    <a:cubicBezTo>
                      <a:pt x="20000" y="7282"/>
                      <a:pt x="20009" y="7258"/>
                      <a:pt x="20023" y="7232"/>
                    </a:cubicBezTo>
                    <a:cubicBezTo>
                      <a:pt x="20030" y="7226"/>
                      <a:pt x="20030" y="7220"/>
                      <a:pt x="20034" y="7220"/>
                    </a:cubicBezTo>
                    <a:cubicBezTo>
                      <a:pt x="20039" y="7214"/>
                      <a:pt x="20048" y="7220"/>
                      <a:pt x="20053" y="7220"/>
                    </a:cubicBezTo>
                    <a:cubicBezTo>
                      <a:pt x="20083" y="7226"/>
                      <a:pt x="20106" y="7202"/>
                      <a:pt x="20119" y="7169"/>
                    </a:cubicBezTo>
                    <a:cubicBezTo>
                      <a:pt x="20140" y="7146"/>
                      <a:pt x="20158" y="7113"/>
                      <a:pt x="20184" y="7107"/>
                    </a:cubicBezTo>
                    <a:cubicBezTo>
                      <a:pt x="20202" y="7101"/>
                      <a:pt x="20223" y="7107"/>
                      <a:pt x="20241" y="7107"/>
                    </a:cubicBezTo>
                    <a:cubicBezTo>
                      <a:pt x="20260" y="7107"/>
                      <a:pt x="20285" y="7101"/>
                      <a:pt x="20290" y="7078"/>
                    </a:cubicBezTo>
                    <a:cubicBezTo>
                      <a:pt x="20299" y="7045"/>
                      <a:pt x="20280" y="7010"/>
                      <a:pt x="20280" y="6977"/>
                    </a:cubicBezTo>
                    <a:cubicBezTo>
                      <a:pt x="20280" y="6936"/>
                      <a:pt x="20317" y="6903"/>
                      <a:pt x="20352" y="6886"/>
                    </a:cubicBezTo>
                    <a:cubicBezTo>
                      <a:pt x="20338" y="6847"/>
                      <a:pt x="20299" y="6841"/>
                      <a:pt x="20285" y="6812"/>
                    </a:cubicBezTo>
                    <a:cubicBezTo>
                      <a:pt x="20276" y="6785"/>
                      <a:pt x="20280" y="6756"/>
                      <a:pt x="20276" y="6729"/>
                    </a:cubicBezTo>
                    <a:cubicBezTo>
                      <a:pt x="20269" y="6699"/>
                      <a:pt x="20246" y="6667"/>
                      <a:pt x="20246" y="6637"/>
                    </a:cubicBezTo>
                    <a:cubicBezTo>
                      <a:pt x="20246" y="6593"/>
                      <a:pt x="20280" y="6557"/>
                      <a:pt x="20313" y="6575"/>
                    </a:cubicBezTo>
                    <a:cubicBezTo>
                      <a:pt x="20317" y="6581"/>
                      <a:pt x="20329" y="6581"/>
                      <a:pt x="20333" y="6581"/>
                    </a:cubicBezTo>
                    <a:cubicBezTo>
                      <a:pt x="20342" y="6581"/>
                      <a:pt x="20352" y="6569"/>
                      <a:pt x="20361" y="6557"/>
                    </a:cubicBezTo>
                    <a:cubicBezTo>
                      <a:pt x="20372" y="6543"/>
                      <a:pt x="20382" y="6537"/>
                      <a:pt x="20391" y="6552"/>
                    </a:cubicBezTo>
                    <a:cubicBezTo>
                      <a:pt x="20395" y="6557"/>
                      <a:pt x="20395" y="6557"/>
                      <a:pt x="20395" y="6563"/>
                    </a:cubicBezTo>
                    <a:cubicBezTo>
                      <a:pt x="20409" y="6605"/>
                      <a:pt x="20421" y="6655"/>
                      <a:pt x="20391" y="6688"/>
                    </a:cubicBezTo>
                    <a:cubicBezTo>
                      <a:pt x="20382" y="6699"/>
                      <a:pt x="20372" y="6705"/>
                      <a:pt x="20365" y="6717"/>
                    </a:cubicBezTo>
                    <a:cubicBezTo>
                      <a:pt x="20361" y="6735"/>
                      <a:pt x="20377" y="6756"/>
                      <a:pt x="20391" y="6761"/>
                    </a:cubicBezTo>
                    <a:cubicBezTo>
                      <a:pt x="20405" y="6767"/>
                      <a:pt x="20421" y="6773"/>
                      <a:pt x="20430" y="6785"/>
                    </a:cubicBezTo>
                    <a:cubicBezTo>
                      <a:pt x="20439" y="6806"/>
                      <a:pt x="20430" y="6832"/>
                      <a:pt x="20414" y="6853"/>
                    </a:cubicBezTo>
                    <a:cubicBezTo>
                      <a:pt x="20400" y="6871"/>
                      <a:pt x="20386" y="6892"/>
                      <a:pt x="20386" y="6915"/>
                    </a:cubicBezTo>
                    <a:cubicBezTo>
                      <a:pt x="20400" y="6909"/>
                      <a:pt x="20409" y="6909"/>
                      <a:pt x="20425" y="6903"/>
                    </a:cubicBezTo>
                    <a:cubicBezTo>
                      <a:pt x="20453" y="6897"/>
                      <a:pt x="20487" y="6892"/>
                      <a:pt x="20515" y="6897"/>
                    </a:cubicBezTo>
                    <a:cubicBezTo>
                      <a:pt x="20531" y="6903"/>
                      <a:pt x="20545" y="6909"/>
                      <a:pt x="20559" y="6909"/>
                    </a:cubicBezTo>
                    <a:cubicBezTo>
                      <a:pt x="20575" y="6909"/>
                      <a:pt x="20589" y="6892"/>
                      <a:pt x="20584" y="6880"/>
                    </a:cubicBezTo>
                    <a:cubicBezTo>
                      <a:pt x="20584" y="6874"/>
                      <a:pt x="20579" y="6859"/>
                      <a:pt x="20579" y="6853"/>
                    </a:cubicBezTo>
                    <a:cubicBezTo>
                      <a:pt x="20579" y="6835"/>
                      <a:pt x="20598" y="6835"/>
                      <a:pt x="20612" y="6835"/>
                    </a:cubicBezTo>
                    <a:cubicBezTo>
                      <a:pt x="20646" y="6841"/>
                      <a:pt x="20681" y="6859"/>
                      <a:pt x="20713" y="6874"/>
                    </a:cubicBezTo>
                    <a:cubicBezTo>
                      <a:pt x="20724" y="6880"/>
                      <a:pt x="20729" y="6880"/>
                      <a:pt x="20733" y="6886"/>
                    </a:cubicBezTo>
                    <a:cubicBezTo>
                      <a:pt x="20738" y="6892"/>
                      <a:pt x="20738" y="6897"/>
                      <a:pt x="20743" y="6903"/>
                    </a:cubicBezTo>
                    <a:cubicBezTo>
                      <a:pt x="20752" y="6921"/>
                      <a:pt x="20777" y="6927"/>
                      <a:pt x="20791" y="6915"/>
                    </a:cubicBezTo>
                    <a:cubicBezTo>
                      <a:pt x="20805" y="6948"/>
                      <a:pt x="20796" y="6989"/>
                      <a:pt x="20791" y="7033"/>
                    </a:cubicBezTo>
                    <a:cubicBezTo>
                      <a:pt x="20791" y="7066"/>
                      <a:pt x="20796" y="7096"/>
                      <a:pt x="20805" y="7128"/>
                    </a:cubicBezTo>
                    <a:cubicBezTo>
                      <a:pt x="20816" y="7152"/>
                      <a:pt x="20835" y="7175"/>
                      <a:pt x="20858" y="7181"/>
                    </a:cubicBezTo>
                    <a:cubicBezTo>
                      <a:pt x="20878" y="7190"/>
                      <a:pt x="20901" y="7169"/>
                      <a:pt x="20911" y="7146"/>
                    </a:cubicBezTo>
                    <a:cubicBezTo>
                      <a:pt x="20966" y="7214"/>
                      <a:pt x="21019" y="7288"/>
                      <a:pt x="21067" y="7356"/>
                    </a:cubicBezTo>
                    <a:cubicBezTo>
                      <a:pt x="21072" y="7362"/>
                      <a:pt x="21076" y="7368"/>
                      <a:pt x="21085" y="7376"/>
                    </a:cubicBezTo>
                    <a:cubicBezTo>
                      <a:pt x="21099" y="7382"/>
                      <a:pt x="21115" y="7376"/>
                      <a:pt x="21124" y="7368"/>
                    </a:cubicBezTo>
                    <a:cubicBezTo>
                      <a:pt x="21124" y="7394"/>
                      <a:pt x="21150" y="7418"/>
                      <a:pt x="21168" y="7406"/>
                    </a:cubicBezTo>
                    <a:cubicBezTo>
                      <a:pt x="21189" y="7394"/>
                      <a:pt x="21177" y="7350"/>
                      <a:pt x="21157" y="7344"/>
                    </a:cubicBezTo>
                    <a:cubicBezTo>
                      <a:pt x="21191" y="7344"/>
                      <a:pt x="21226" y="7344"/>
                      <a:pt x="21253" y="7332"/>
                    </a:cubicBezTo>
                    <a:cubicBezTo>
                      <a:pt x="21260" y="7305"/>
                      <a:pt x="21244" y="7282"/>
                      <a:pt x="21226" y="7276"/>
                    </a:cubicBezTo>
                    <a:cubicBezTo>
                      <a:pt x="21205" y="7264"/>
                      <a:pt x="21187" y="7258"/>
                      <a:pt x="21173" y="7237"/>
                    </a:cubicBezTo>
                    <a:cubicBezTo>
                      <a:pt x="21168" y="7232"/>
                      <a:pt x="21168" y="7226"/>
                      <a:pt x="21168" y="7226"/>
                    </a:cubicBezTo>
                    <a:cubicBezTo>
                      <a:pt x="21168" y="7220"/>
                      <a:pt x="21173" y="7214"/>
                      <a:pt x="21182" y="7214"/>
                    </a:cubicBezTo>
                    <a:cubicBezTo>
                      <a:pt x="21212" y="7202"/>
                      <a:pt x="21239" y="7181"/>
                      <a:pt x="21269" y="7169"/>
                    </a:cubicBezTo>
                    <a:cubicBezTo>
                      <a:pt x="21279" y="7134"/>
                      <a:pt x="21249" y="7096"/>
                      <a:pt x="21221" y="7101"/>
                    </a:cubicBezTo>
                    <a:cubicBezTo>
                      <a:pt x="21216" y="7090"/>
                      <a:pt x="21212" y="7066"/>
                      <a:pt x="21212" y="7051"/>
                    </a:cubicBezTo>
                    <a:cubicBezTo>
                      <a:pt x="21230" y="7060"/>
                      <a:pt x="21249" y="7022"/>
                      <a:pt x="21239" y="6998"/>
                    </a:cubicBezTo>
                    <a:cubicBezTo>
                      <a:pt x="21235" y="6983"/>
                      <a:pt x="21226" y="6977"/>
                      <a:pt x="21226" y="6965"/>
                    </a:cubicBezTo>
                    <a:cubicBezTo>
                      <a:pt x="21226" y="6954"/>
                      <a:pt x="21239" y="6948"/>
                      <a:pt x="21244" y="6927"/>
                    </a:cubicBezTo>
                    <a:cubicBezTo>
                      <a:pt x="21253" y="6897"/>
                      <a:pt x="21212" y="6886"/>
                      <a:pt x="21205" y="6853"/>
                    </a:cubicBezTo>
                    <a:cubicBezTo>
                      <a:pt x="21200" y="6829"/>
                      <a:pt x="21230" y="6818"/>
                      <a:pt x="21249" y="6824"/>
                    </a:cubicBezTo>
                    <a:cubicBezTo>
                      <a:pt x="21269" y="6835"/>
                      <a:pt x="21283" y="6853"/>
                      <a:pt x="21297" y="6865"/>
                    </a:cubicBezTo>
                    <a:cubicBezTo>
                      <a:pt x="21318" y="6880"/>
                      <a:pt x="21345" y="6877"/>
                      <a:pt x="21350" y="6853"/>
                    </a:cubicBezTo>
                    <a:cubicBezTo>
                      <a:pt x="21354" y="6826"/>
                      <a:pt x="21336" y="6797"/>
                      <a:pt x="21341" y="6773"/>
                    </a:cubicBezTo>
                    <a:cubicBezTo>
                      <a:pt x="21354" y="6761"/>
                      <a:pt x="21371" y="6779"/>
                      <a:pt x="21380" y="6791"/>
                    </a:cubicBezTo>
                    <a:cubicBezTo>
                      <a:pt x="21398" y="6812"/>
                      <a:pt x="21419" y="6829"/>
                      <a:pt x="21442" y="6835"/>
                    </a:cubicBezTo>
                    <a:cubicBezTo>
                      <a:pt x="21467" y="6785"/>
                      <a:pt x="21490" y="6735"/>
                      <a:pt x="21486" y="6682"/>
                    </a:cubicBezTo>
                    <a:cubicBezTo>
                      <a:pt x="21515" y="6673"/>
                      <a:pt x="21543" y="6649"/>
                      <a:pt x="21564" y="6625"/>
                    </a:cubicBezTo>
                    <a:lnTo>
                      <a:pt x="21568" y="6620"/>
                    </a:lnTo>
                    <a:cubicBezTo>
                      <a:pt x="21596" y="6537"/>
                      <a:pt x="21596" y="6531"/>
                      <a:pt x="21591" y="6525"/>
                    </a:cubicBezTo>
                    <a:close/>
                    <a:moveTo>
                      <a:pt x="18620" y="4813"/>
                    </a:moveTo>
                    <a:lnTo>
                      <a:pt x="18622" y="4813"/>
                    </a:lnTo>
                    <a:lnTo>
                      <a:pt x="18620" y="4813"/>
                    </a:lnTo>
                    <a:close/>
                    <a:moveTo>
                      <a:pt x="11579" y="1215"/>
                    </a:moveTo>
                    <a:cubicBezTo>
                      <a:pt x="11579" y="1218"/>
                      <a:pt x="11579" y="1218"/>
                      <a:pt x="11579" y="1218"/>
                    </a:cubicBezTo>
                    <a:cubicBezTo>
                      <a:pt x="11579" y="1218"/>
                      <a:pt x="11579" y="1218"/>
                      <a:pt x="11579" y="1215"/>
                    </a:cubicBezTo>
                    <a:close/>
                    <a:moveTo>
                      <a:pt x="6563" y="3864"/>
                    </a:moveTo>
                    <a:cubicBezTo>
                      <a:pt x="6560" y="3864"/>
                      <a:pt x="6558" y="3861"/>
                      <a:pt x="6556" y="3861"/>
                    </a:cubicBezTo>
                    <a:cubicBezTo>
                      <a:pt x="6558" y="3861"/>
                      <a:pt x="6560" y="3861"/>
                      <a:pt x="6563" y="3864"/>
                    </a:cubicBezTo>
                    <a:close/>
                    <a:moveTo>
                      <a:pt x="6195" y="5954"/>
                    </a:moveTo>
                    <a:close/>
                    <a:moveTo>
                      <a:pt x="6151" y="5230"/>
                    </a:moveTo>
                    <a:cubicBezTo>
                      <a:pt x="6151" y="5230"/>
                      <a:pt x="6149" y="5230"/>
                      <a:pt x="6149" y="5227"/>
                    </a:cubicBezTo>
                    <a:cubicBezTo>
                      <a:pt x="6149" y="5227"/>
                      <a:pt x="6151" y="5227"/>
                      <a:pt x="6151" y="5230"/>
                    </a:cubicBezTo>
                    <a:close/>
                    <a:moveTo>
                      <a:pt x="58" y="14658"/>
                    </a:moveTo>
                    <a:close/>
                    <a:moveTo>
                      <a:pt x="10123" y="19690"/>
                    </a:moveTo>
                    <a:cubicBezTo>
                      <a:pt x="10121" y="19687"/>
                      <a:pt x="10121" y="19687"/>
                      <a:pt x="10121" y="19687"/>
                    </a:cubicBezTo>
                    <a:cubicBezTo>
                      <a:pt x="10121" y="19687"/>
                      <a:pt x="10121" y="19687"/>
                      <a:pt x="10123" y="19690"/>
                    </a:cubicBezTo>
                    <a:close/>
                  </a:path>
                </a:pathLst>
              </a:custGeom>
              <a:solidFill>
                <a:srgbClr val="919191"/>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grpSp>
        <p:grpSp>
          <p:nvGrpSpPr>
            <p:cNvPr id="53" name="Group 3153">
              <a:extLst>
                <a:ext uri="{FF2B5EF4-FFF2-40B4-BE49-F238E27FC236}">
                  <a16:creationId xmlns:a16="http://schemas.microsoft.com/office/drawing/2014/main" id="{5C5E006E-0E53-45D6-A781-B7947F52F65C}"/>
                </a:ext>
              </a:extLst>
            </p:cNvPr>
            <p:cNvGrpSpPr/>
            <p:nvPr/>
          </p:nvGrpSpPr>
          <p:grpSpPr>
            <a:xfrm>
              <a:off x="5089107" y="482755"/>
              <a:ext cx="3286344" cy="4332455"/>
              <a:chOff x="0" y="0"/>
              <a:chExt cx="3286343" cy="4332454"/>
            </a:xfrm>
          </p:grpSpPr>
          <p:sp>
            <p:nvSpPr>
              <p:cNvPr id="54" name="Shape 3119">
                <a:extLst>
                  <a:ext uri="{FF2B5EF4-FFF2-40B4-BE49-F238E27FC236}">
                    <a16:creationId xmlns:a16="http://schemas.microsoft.com/office/drawing/2014/main" id="{B29DFFCF-90DA-47BD-AE2A-D6A6DBB975D1}"/>
                  </a:ext>
                </a:extLst>
              </p:cNvPr>
              <p:cNvSpPr/>
              <p:nvPr/>
            </p:nvSpPr>
            <p:spPr>
              <a:xfrm>
                <a:off x="371440" y="4255870"/>
                <a:ext cx="24704" cy="21820"/>
              </a:xfrm>
              <a:custGeom>
                <a:avLst/>
                <a:gdLst/>
                <a:ahLst/>
                <a:cxnLst>
                  <a:cxn ang="0">
                    <a:pos x="wd2" y="hd2"/>
                  </a:cxn>
                  <a:cxn ang="5400000">
                    <a:pos x="wd2" y="hd2"/>
                  </a:cxn>
                  <a:cxn ang="10800000">
                    <a:pos x="wd2" y="hd2"/>
                  </a:cxn>
                  <a:cxn ang="16200000">
                    <a:pos x="wd2" y="hd2"/>
                  </a:cxn>
                </a:cxnLst>
                <a:rect l="0" t="0" r="r" b="b"/>
                <a:pathLst>
                  <a:path w="20029" h="21600" extrusionOk="0">
                    <a:moveTo>
                      <a:pt x="4730" y="1350"/>
                    </a:moveTo>
                    <a:cubicBezTo>
                      <a:pt x="4730" y="0"/>
                      <a:pt x="2673" y="0"/>
                      <a:pt x="1644" y="0"/>
                    </a:cubicBezTo>
                    <a:cubicBezTo>
                      <a:pt x="2673" y="2700"/>
                      <a:pt x="1644" y="7425"/>
                      <a:pt x="616" y="10125"/>
                    </a:cubicBezTo>
                    <a:cubicBezTo>
                      <a:pt x="-413" y="12825"/>
                      <a:pt x="-413" y="18225"/>
                      <a:pt x="2673" y="20250"/>
                    </a:cubicBezTo>
                    <a:cubicBezTo>
                      <a:pt x="4730" y="20250"/>
                      <a:pt x="5758" y="18225"/>
                      <a:pt x="8330" y="16875"/>
                    </a:cubicBezTo>
                    <a:cubicBezTo>
                      <a:pt x="11416" y="15525"/>
                      <a:pt x="14501" y="16875"/>
                      <a:pt x="16558" y="21600"/>
                    </a:cubicBezTo>
                    <a:cubicBezTo>
                      <a:pt x="21187" y="20250"/>
                      <a:pt x="21187" y="10800"/>
                      <a:pt x="16558" y="7425"/>
                    </a:cubicBezTo>
                    <a:cubicBezTo>
                      <a:pt x="14501" y="6750"/>
                      <a:pt x="13473" y="7425"/>
                      <a:pt x="11416" y="7425"/>
                    </a:cubicBezTo>
                    <a:cubicBezTo>
                      <a:pt x="9358" y="7425"/>
                      <a:pt x="12444" y="2700"/>
                      <a:pt x="11416" y="1350"/>
                    </a:cubicBezTo>
                    <a:cubicBezTo>
                      <a:pt x="10387" y="6075"/>
                      <a:pt x="5758" y="1350"/>
                      <a:pt x="5758" y="7425"/>
                    </a:cubicBezTo>
                    <a:cubicBezTo>
                      <a:pt x="5758" y="4725"/>
                      <a:pt x="5758" y="1350"/>
                      <a:pt x="4730" y="1350"/>
                    </a:cubicBezTo>
                  </a:path>
                </a:pathLst>
              </a:custGeom>
              <a:solidFill>
                <a:srgbClr val="C0C0C0"/>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sp>
            <p:nvSpPr>
              <p:cNvPr id="55" name="Shape 3120">
                <a:extLst>
                  <a:ext uri="{FF2B5EF4-FFF2-40B4-BE49-F238E27FC236}">
                    <a16:creationId xmlns:a16="http://schemas.microsoft.com/office/drawing/2014/main" id="{D82736CD-4E94-4706-8DFF-E3911CBFF66C}"/>
                  </a:ext>
                </a:extLst>
              </p:cNvPr>
              <p:cNvSpPr/>
              <p:nvPr/>
            </p:nvSpPr>
            <p:spPr>
              <a:xfrm>
                <a:off x="270447" y="4290251"/>
                <a:ext cx="23487" cy="28334"/>
              </a:xfrm>
              <a:custGeom>
                <a:avLst/>
                <a:gdLst/>
                <a:ahLst/>
                <a:cxnLst>
                  <a:cxn ang="0">
                    <a:pos x="wd2" y="hd2"/>
                  </a:cxn>
                  <a:cxn ang="5400000">
                    <a:pos x="wd2" y="hd2"/>
                  </a:cxn>
                  <a:cxn ang="10800000">
                    <a:pos x="wd2" y="hd2"/>
                  </a:cxn>
                  <a:cxn ang="16200000">
                    <a:pos x="wd2" y="hd2"/>
                  </a:cxn>
                </a:cxnLst>
                <a:rect l="0" t="0" r="r" b="b"/>
                <a:pathLst>
                  <a:path w="21210" h="20842" extrusionOk="0">
                    <a:moveTo>
                      <a:pt x="5863" y="3757"/>
                    </a:moveTo>
                    <a:cubicBezTo>
                      <a:pt x="4726" y="3757"/>
                      <a:pt x="3589" y="3757"/>
                      <a:pt x="1884" y="3757"/>
                    </a:cubicBezTo>
                    <a:cubicBezTo>
                      <a:pt x="-390" y="7983"/>
                      <a:pt x="-390" y="11739"/>
                      <a:pt x="747" y="14557"/>
                    </a:cubicBezTo>
                    <a:cubicBezTo>
                      <a:pt x="1884" y="18783"/>
                      <a:pt x="6431" y="21600"/>
                      <a:pt x="11547" y="20661"/>
                    </a:cubicBezTo>
                    <a:cubicBezTo>
                      <a:pt x="16094" y="19722"/>
                      <a:pt x="20073" y="15496"/>
                      <a:pt x="17799" y="11739"/>
                    </a:cubicBezTo>
                    <a:cubicBezTo>
                      <a:pt x="15526" y="8922"/>
                      <a:pt x="10410" y="6574"/>
                      <a:pt x="11547" y="3757"/>
                    </a:cubicBezTo>
                    <a:cubicBezTo>
                      <a:pt x="15526" y="3757"/>
                      <a:pt x="18936" y="4696"/>
                      <a:pt x="21210" y="6574"/>
                    </a:cubicBezTo>
                    <a:cubicBezTo>
                      <a:pt x="20073" y="5635"/>
                      <a:pt x="21210" y="4696"/>
                      <a:pt x="20073" y="3757"/>
                    </a:cubicBezTo>
                    <a:cubicBezTo>
                      <a:pt x="20073" y="2817"/>
                      <a:pt x="18936" y="2817"/>
                      <a:pt x="17799" y="1878"/>
                    </a:cubicBezTo>
                    <a:cubicBezTo>
                      <a:pt x="16663" y="939"/>
                      <a:pt x="13821" y="0"/>
                      <a:pt x="12684" y="0"/>
                    </a:cubicBezTo>
                    <a:cubicBezTo>
                      <a:pt x="11547" y="0"/>
                      <a:pt x="11547" y="0"/>
                      <a:pt x="10410" y="0"/>
                    </a:cubicBezTo>
                    <a:cubicBezTo>
                      <a:pt x="10410" y="939"/>
                      <a:pt x="8136" y="1878"/>
                      <a:pt x="5863" y="3757"/>
                    </a:cubicBezTo>
                  </a:path>
                </a:pathLst>
              </a:custGeom>
              <a:solidFill>
                <a:srgbClr val="C0C0C0"/>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sp>
            <p:nvSpPr>
              <p:cNvPr id="56" name="Shape 3121">
                <a:extLst>
                  <a:ext uri="{FF2B5EF4-FFF2-40B4-BE49-F238E27FC236}">
                    <a16:creationId xmlns:a16="http://schemas.microsoft.com/office/drawing/2014/main" id="{5487282A-3A31-4205-BFEF-ADB0B60DBFAA}"/>
                  </a:ext>
                </a:extLst>
              </p:cNvPr>
              <p:cNvSpPr/>
              <p:nvPr/>
            </p:nvSpPr>
            <p:spPr>
              <a:xfrm>
                <a:off x="301642" y="4305024"/>
                <a:ext cx="25016" cy="27431"/>
              </a:xfrm>
              <a:custGeom>
                <a:avLst/>
                <a:gdLst/>
                <a:ahLst/>
                <a:cxnLst>
                  <a:cxn ang="0">
                    <a:pos x="wd2" y="hd2"/>
                  </a:cxn>
                  <a:cxn ang="5400000">
                    <a:pos x="wd2" y="hd2"/>
                  </a:cxn>
                  <a:cxn ang="10800000">
                    <a:pos x="wd2" y="hd2"/>
                  </a:cxn>
                  <a:cxn ang="16200000">
                    <a:pos x="wd2" y="hd2"/>
                  </a:cxn>
                </a:cxnLst>
                <a:rect l="0" t="0" r="r" b="b"/>
                <a:pathLst>
                  <a:path w="20282" h="20177" extrusionOk="0">
                    <a:moveTo>
                      <a:pt x="225" y="9964"/>
                    </a:moveTo>
                    <a:cubicBezTo>
                      <a:pt x="-1318" y="4799"/>
                      <a:pt x="5368" y="-836"/>
                      <a:pt x="11025" y="103"/>
                    </a:cubicBezTo>
                    <a:cubicBezTo>
                      <a:pt x="8453" y="103"/>
                      <a:pt x="7425" y="2921"/>
                      <a:pt x="8453" y="4799"/>
                    </a:cubicBezTo>
                    <a:cubicBezTo>
                      <a:pt x="9482" y="7147"/>
                      <a:pt x="12053" y="8086"/>
                      <a:pt x="14111" y="8086"/>
                    </a:cubicBezTo>
                    <a:cubicBezTo>
                      <a:pt x="16168" y="8086"/>
                      <a:pt x="18225" y="9025"/>
                      <a:pt x="20282" y="10903"/>
                    </a:cubicBezTo>
                    <a:cubicBezTo>
                      <a:pt x="17196" y="12781"/>
                      <a:pt x="17196" y="17947"/>
                      <a:pt x="14111" y="19825"/>
                    </a:cubicBezTo>
                    <a:cubicBezTo>
                      <a:pt x="12053" y="20764"/>
                      <a:pt x="7425" y="19825"/>
                      <a:pt x="6396" y="17007"/>
                    </a:cubicBezTo>
                    <a:cubicBezTo>
                      <a:pt x="5368" y="14660"/>
                      <a:pt x="5368" y="11842"/>
                      <a:pt x="5368" y="9025"/>
                    </a:cubicBezTo>
                    <a:cubicBezTo>
                      <a:pt x="4339" y="9025"/>
                      <a:pt x="2282" y="9025"/>
                      <a:pt x="225" y="9964"/>
                    </a:cubicBezTo>
                  </a:path>
                </a:pathLst>
              </a:custGeom>
              <a:solidFill>
                <a:srgbClr val="C0C0C0"/>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sp>
            <p:nvSpPr>
              <p:cNvPr id="57" name="Shape 3122">
                <a:extLst>
                  <a:ext uri="{FF2B5EF4-FFF2-40B4-BE49-F238E27FC236}">
                    <a16:creationId xmlns:a16="http://schemas.microsoft.com/office/drawing/2014/main" id="{B82768B9-671A-45D7-8B4D-444B55B60ABC}"/>
                  </a:ext>
                </a:extLst>
              </p:cNvPr>
              <p:cNvSpPr/>
              <p:nvPr/>
            </p:nvSpPr>
            <p:spPr>
              <a:xfrm>
                <a:off x="373658" y="4172972"/>
                <a:ext cx="27534" cy="23918"/>
              </a:xfrm>
              <a:custGeom>
                <a:avLst/>
                <a:gdLst/>
                <a:ahLst/>
                <a:cxnLst>
                  <a:cxn ang="0">
                    <a:pos x="wd2" y="hd2"/>
                  </a:cxn>
                  <a:cxn ang="5400000">
                    <a:pos x="wd2" y="hd2"/>
                  </a:cxn>
                  <a:cxn ang="10800000">
                    <a:pos x="wd2" y="hd2"/>
                  </a:cxn>
                  <a:cxn ang="16200000">
                    <a:pos x="wd2" y="hd2"/>
                  </a:cxn>
                </a:cxnLst>
                <a:rect l="0" t="0" r="r" b="b"/>
                <a:pathLst>
                  <a:path w="20236" h="21600" extrusionOk="0">
                    <a:moveTo>
                      <a:pt x="0" y="0"/>
                    </a:moveTo>
                    <a:cubicBezTo>
                      <a:pt x="0" y="4547"/>
                      <a:pt x="0" y="8526"/>
                      <a:pt x="0" y="13074"/>
                    </a:cubicBezTo>
                    <a:cubicBezTo>
                      <a:pt x="0" y="14211"/>
                      <a:pt x="0" y="15347"/>
                      <a:pt x="0" y="15347"/>
                    </a:cubicBezTo>
                    <a:cubicBezTo>
                      <a:pt x="0" y="16484"/>
                      <a:pt x="900" y="16484"/>
                      <a:pt x="1800" y="16484"/>
                    </a:cubicBezTo>
                    <a:cubicBezTo>
                      <a:pt x="4500" y="17621"/>
                      <a:pt x="7650" y="19326"/>
                      <a:pt x="10350" y="21600"/>
                    </a:cubicBezTo>
                    <a:cubicBezTo>
                      <a:pt x="10350" y="19326"/>
                      <a:pt x="12600" y="16484"/>
                      <a:pt x="14850" y="16484"/>
                    </a:cubicBezTo>
                    <a:cubicBezTo>
                      <a:pt x="16650" y="16484"/>
                      <a:pt x="18900" y="19326"/>
                      <a:pt x="18900" y="21600"/>
                    </a:cubicBezTo>
                    <a:cubicBezTo>
                      <a:pt x="21600" y="17621"/>
                      <a:pt x="19800" y="10800"/>
                      <a:pt x="17100" y="7389"/>
                    </a:cubicBezTo>
                    <a:cubicBezTo>
                      <a:pt x="16200" y="4547"/>
                      <a:pt x="13950" y="2274"/>
                      <a:pt x="11250" y="1137"/>
                    </a:cubicBezTo>
                    <a:cubicBezTo>
                      <a:pt x="9450" y="1137"/>
                      <a:pt x="6750" y="3411"/>
                      <a:pt x="7650" y="5684"/>
                    </a:cubicBezTo>
                    <a:cubicBezTo>
                      <a:pt x="5850" y="3411"/>
                      <a:pt x="2700" y="2274"/>
                      <a:pt x="0" y="0"/>
                    </a:cubicBezTo>
                  </a:path>
                </a:pathLst>
              </a:custGeom>
              <a:solidFill>
                <a:srgbClr val="C0C0C0"/>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sp>
            <p:nvSpPr>
              <p:cNvPr id="58" name="Shape 3123">
                <a:extLst>
                  <a:ext uri="{FF2B5EF4-FFF2-40B4-BE49-F238E27FC236}">
                    <a16:creationId xmlns:a16="http://schemas.microsoft.com/office/drawing/2014/main" id="{46DFECF6-A8BF-4A24-B923-C7910261818C}"/>
                  </a:ext>
                </a:extLst>
              </p:cNvPr>
              <p:cNvSpPr/>
              <p:nvPr/>
            </p:nvSpPr>
            <p:spPr>
              <a:xfrm>
                <a:off x="1197747" y="2351728"/>
                <a:ext cx="21820" cy="21821"/>
              </a:xfrm>
              <a:custGeom>
                <a:avLst/>
                <a:gdLst/>
                <a:ahLst/>
                <a:cxnLst>
                  <a:cxn ang="0">
                    <a:pos x="wd2" y="hd2"/>
                  </a:cxn>
                  <a:cxn ang="5400000">
                    <a:pos x="wd2" y="hd2"/>
                  </a:cxn>
                  <a:cxn ang="10800000">
                    <a:pos x="wd2" y="hd2"/>
                  </a:cxn>
                  <a:cxn ang="16200000">
                    <a:pos x="wd2" y="hd2"/>
                  </a:cxn>
                </a:cxnLst>
                <a:rect l="0" t="0" r="r" b="b"/>
                <a:pathLst>
                  <a:path w="9600" h="16200" extrusionOk="0">
                    <a:moveTo>
                      <a:pt x="0" y="0"/>
                    </a:moveTo>
                    <a:cubicBezTo>
                      <a:pt x="0" y="21600"/>
                      <a:pt x="21600" y="21600"/>
                      <a:pt x="0" y="0"/>
                    </a:cubicBezTo>
                  </a:path>
                </a:pathLst>
              </a:custGeom>
              <a:solidFill>
                <a:srgbClr val="C0C0C0"/>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sp>
            <p:nvSpPr>
              <p:cNvPr id="59" name="Shape 3124">
                <a:extLst>
                  <a:ext uri="{FF2B5EF4-FFF2-40B4-BE49-F238E27FC236}">
                    <a16:creationId xmlns:a16="http://schemas.microsoft.com/office/drawing/2014/main" id="{349A2F37-032B-4F0A-B2B4-7845D1E5881D}"/>
                  </a:ext>
                </a:extLst>
              </p:cNvPr>
              <p:cNvSpPr/>
              <p:nvPr/>
            </p:nvSpPr>
            <p:spPr>
              <a:xfrm>
                <a:off x="2566337" y="1872721"/>
                <a:ext cx="93716" cy="98594"/>
              </a:xfrm>
              <a:custGeom>
                <a:avLst/>
                <a:gdLst/>
                <a:ahLst/>
                <a:cxnLst>
                  <a:cxn ang="0">
                    <a:pos x="wd2" y="hd2"/>
                  </a:cxn>
                  <a:cxn ang="5400000">
                    <a:pos x="wd2" y="hd2"/>
                  </a:cxn>
                  <a:cxn ang="10800000">
                    <a:pos x="wd2" y="hd2"/>
                  </a:cxn>
                  <a:cxn ang="16200000">
                    <a:pos x="wd2" y="hd2"/>
                  </a:cxn>
                </a:cxnLst>
                <a:rect l="0" t="0" r="r" b="b"/>
                <a:pathLst>
                  <a:path w="20183" h="21233" extrusionOk="0">
                    <a:moveTo>
                      <a:pt x="596" y="21233"/>
                    </a:moveTo>
                    <a:cubicBezTo>
                      <a:pt x="1663" y="20033"/>
                      <a:pt x="2730" y="18966"/>
                      <a:pt x="3663" y="17633"/>
                    </a:cubicBezTo>
                    <a:cubicBezTo>
                      <a:pt x="4463" y="18433"/>
                      <a:pt x="4996" y="19233"/>
                      <a:pt x="4996" y="20433"/>
                    </a:cubicBezTo>
                    <a:cubicBezTo>
                      <a:pt x="6730" y="20433"/>
                      <a:pt x="8330" y="20033"/>
                      <a:pt x="10063" y="20033"/>
                    </a:cubicBezTo>
                    <a:cubicBezTo>
                      <a:pt x="10596" y="20033"/>
                      <a:pt x="11396" y="20033"/>
                      <a:pt x="12063" y="19500"/>
                    </a:cubicBezTo>
                    <a:cubicBezTo>
                      <a:pt x="13130" y="18700"/>
                      <a:pt x="13130" y="16966"/>
                      <a:pt x="14196" y="16166"/>
                    </a:cubicBezTo>
                    <a:cubicBezTo>
                      <a:pt x="15130" y="15366"/>
                      <a:pt x="16463" y="15366"/>
                      <a:pt x="17663" y="15100"/>
                    </a:cubicBezTo>
                    <a:cubicBezTo>
                      <a:pt x="18730" y="14833"/>
                      <a:pt x="20063" y="14166"/>
                      <a:pt x="20063" y="13100"/>
                    </a:cubicBezTo>
                    <a:cubicBezTo>
                      <a:pt x="20063" y="12300"/>
                      <a:pt x="19530" y="11633"/>
                      <a:pt x="19530" y="10833"/>
                    </a:cubicBezTo>
                    <a:cubicBezTo>
                      <a:pt x="19530" y="10033"/>
                      <a:pt x="20063" y="9500"/>
                      <a:pt x="20063" y="8566"/>
                    </a:cubicBezTo>
                    <a:cubicBezTo>
                      <a:pt x="20463" y="7766"/>
                      <a:pt x="19796" y="6700"/>
                      <a:pt x="18996" y="6966"/>
                    </a:cubicBezTo>
                    <a:cubicBezTo>
                      <a:pt x="18730" y="6966"/>
                      <a:pt x="18463" y="7233"/>
                      <a:pt x="18196" y="7233"/>
                    </a:cubicBezTo>
                    <a:cubicBezTo>
                      <a:pt x="17263" y="7500"/>
                      <a:pt x="16463" y="6300"/>
                      <a:pt x="16463" y="5500"/>
                    </a:cubicBezTo>
                    <a:cubicBezTo>
                      <a:pt x="16463" y="4566"/>
                      <a:pt x="16196" y="3633"/>
                      <a:pt x="15396" y="3366"/>
                    </a:cubicBezTo>
                    <a:cubicBezTo>
                      <a:pt x="14863" y="2966"/>
                      <a:pt x="13930" y="3366"/>
                      <a:pt x="13396" y="3633"/>
                    </a:cubicBezTo>
                    <a:cubicBezTo>
                      <a:pt x="13663" y="2966"/>
                      <a:pt x="13130" y="2433"/>
                      <a:pt x="12596" y="2166"/>
                    </a:cubicBezTo>
                    <a:cubicBezTo>
                      <a:pt x="12063" y="1900"/>
                      <a:pt x="11396" y="1900"/>
                      <a:pt x="10863" y="1900"/>
                    </a:cubicBezTo>
                    <a:cubicBezTo>
                      <a:pt x="10330" y="1633"/>
                      <a:pt x="10063" y="1366"/>
                      <a:pt x="9530" y="1100"/>
                    </a:cubicBezTo>
                    <a:cubicBezTo>
                      <a:pt x="7530" y="-367"/>
                      <a:pt x="4463" y="-367"/>
                      <a:pt x="2463" y="1100"/>
                    </a:cubicBezTo>
                    <a:cubicBezTo>
                      <a:pt x="6730" y="1633"/>
                      <a:pt x="-1137" y="6700"/>
                      <a:pt x="2463" y="7233"/>
                    </a:cubicBezTo>
                    <a:cubicBezTo>
                      <a:pt x="2196" y="8300"/>
                      <a:pt x="1130" y="8566"/>
                      <a:pt x="863" y="9500"/>
                    </a:cubicBezTo>
                    <a:cubicBezTo>
                      <a:pt x="-70" y="10566"/>
                      <a:pt x="596" y="11633"/>
                      <a:pt x="596" y="13100"/>
                    </a:cubicBezTo>
                    <a:cubicBezTo>
                      <a:pt x="863" y="15900"/>
                      <a:pt x="-870" y="18700"/>
                      <a:pt x="596" y="21233"/>
                    </a:cubicBezTo>
                  </a:path>
                </a:pathLst>
              </a:custGeom>
              <a:solidFill>
                <a:srgbClr val="C0C0C0"/>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sp>
            <p:nvSpPr>
              <p:cNvPr id="60" name="Shape 3125">
                <a:extLst>
                  <a:ext uri="{FF2B5EF4-FFF2-40B4-BE49-F238E27FC236}">
                    <a16:creationId xmlns:a16="http://schemas.microsoft.com/office/drawing/2014/main" id="{9780EC26-CAFA-4893-9462-1A9B60C56EDB}"/>
                  </a:ext>
                </a:extLst>
              </p:cNvPr>
              <p:cNvSpPr/>
              <p:nvPr/>
            </p:nvSpPr>
            <p:spPr>
              <a:xfrm>
                <a:off x="1507415" y="2817438"/>
                <a:ext cx="48668" cy="86249"/>
              </a:xfrm>
              <a:custGeom>
                <a:avLst/>
                <a:gdLst/>
                <a:ahLst/>
                <a:cxnLst>
                  <a:cxn ang="0">
                    <a:pos x="wd2" y="hd2"/>
                  </a:cxn>
                  <a:cxn ang="5400000">
                    <a:pos x="wd2" y="hd2"/>
                  </a:cxn>
                  <a:cxn ang="10800000">
                    <a:pos x="wd2" y="hd2"/>
                  </a:cxn>
                  <a:cxn ang="16200000">
                    <a:pos x="wd2" y="hd2"/>
                  </a:cxn>
                </a:cxnLst>
                <a:rect l="0" t="0" r="r" b="b"/>
                <a:pathLst>
                  <a:path w="20532" h="21496" extrusionOk="0">
                    <a:moveTo>
                      <a:pt x="12644" y="11104"/>
                    </a:moveTo>
                    <a:cubicBezTo>
                      <a:pt x="12644" y="11408"/>
                      <a:pt x="13171" y="11713"/>
                      <a:pt x="13171" y="12017"/>
                    </a:cubicBezTo>
                    <a:cubicBezTo>
                      <a:pt x="13698" y="13386"/>
                      <a:pt x="11590" y="14299"/>
                      <a:pt x="9747" y="15211"/>
                    </a:cubicBezTo>
                    <a:cubicBezTo>
                      <a:pt x="7639" y="16580"/>
                      <a:pt x="6586" y="18710"/>
                      <a:pt x="7639" y="20383"/>
                    </a:cubicBezTo>
                    <a:lnTo>
                      <a:pt x="7639" y="20687"/>
                    </a:lnTo>
                    <a:cubicBezTo>
                      <a:pt x="7639" y="20687"/>
                      <a:pt x="7112" y="20687"/>
                      <a:pt x="7112" y="20992"/>
                    </a:cubicBezTo>
                    <a:cubicBezTo>
                      <a:pt x="6059" y="20992"/>
                      <a:pt x="5532" y="21296"/>
                      <a:pt x="4215" y="21296"/>
                    </a:cubicBezTo>
                    <a:cubicBezTo>
                      <a:pt x="3161" y="21600"/>
                      <a:pt x="1054" y="21600"/>
                      <a:pt x="527" y="20992"/>
                    </a:cubicBezTo>
                    <a:cubicBezTo>
                      <a:pt x="-790" y="20079"/>
                      <a:pt x="3161" y="19166"/>
                      <a:pt x="2634" y="17797"/>
                    </a:cubicBezTo>
                    <a:cubicBezTo>
                      <a:pt x="2634" y="17189"/>
                      <a:pt x="1054" y="16580"/>
                      <a:pt x="527" y="15972"/>
                    </a:cubicBezTo>
                    <a:cubicBezTo>
                      <a:pt x="0" y="15211"/>
                      <a:pt x="527" y="14299"/>
                      <a:pt x="527" y="13690"/>
                    </a:cubicBezTo>
                    <a:cubicBezTo>
                      <a:pt x="1054" y="13082"/>
                      <a:pt x="1054" y="12017"/>
                      <a:pt x="0" y="11408"/>
                    </a:cubicBezTo>
                    <a:cubicBezTo>
                      <a:pt x="1054" y="11104"/>
                      <a:pt x="2108" y="10800"/>
                      <a:pt x="2108" y="10192"/>
                    </a:cubicBezTo>
                    <a:cubicBezTo>
                      <a:pt x="2108" y="9887"/>
                      <a:pt x="2108" y="9583"/>
                      <a:pt x="1581" y="9279"/>
                    </a:cubicBezTo>
                    <a:cubicBezTo>
                      <a:pt x="1581" y="8823"/>
                      <a:pt x="1581" y="8214"/>
                      <a:pt x="1581" y="7910"/>
                    </a:cubicBezTo>
                    <a:cubicBezTo>
                      <a:pt x="2634" y="4107"/>
                      <a:pt x="8693" y="608"/>
                      <a:pt x="15278" y="0"/>
                    </a:cubicBezTo>
                    <a:cubicBezTo>
                      <a:pt x="17122" y="304"/>
                      <a:pt x="18703" y="608"/>
                      <a:pt x="20283" y="608"/>
                    </a:cubicBezTo>
                    <a:cubicBezTo>
                      <a:pt x="20810" y="608"/>
                      <a:pt x="20810" y="3803"/>
                      <a:pt x="17122" y="3194"/>
                    </a:cubicBezTo>
                    <a:cubicBezTo>
                      <a:pt x="15278" y="5324"/>
                      <a:pt x="10273" y="7606"/>
                      <a:pt x="12644" y="11104"/>
                    </a:cubicBezTo>
                  </a:path>
                </a:pathLst>
              </a:custGeom>
              <a:solidFill>
                <a:srgbClr val="C0C0C0"/>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sp>
            <p:nvSpPr>
              <p:cNvPr id="61" name="Shape 3126">
                <a:extLst>
                  <a:ext uri="{FF2B5EF4-FFF2-40B4-BE49-F238E27FC236}">
                    <a16:creationId xmlns:a16="http://schemas.microsoft.com/office/drawing/2014/main" id="{B6F61BB6-F7F7-42E2-9282-B0E72DDDED27}"/>
                  </a:ext>
                </a:extLst>
              </p:cNvPr>
              <p:cNvSpPr/>
              <p:nvPr/>
            </p:nvSpPr>
            <p:spPr>
              <a:xfrm>
                <a:off x="1264382" y="2944599"/>
                <a:ext cx="58767" cy="87690"/>
              </a:xfrm>
              <a:custGeom>
                <a:avLst/>
                <a:gdLst/>
                <a:ahLst/>
                <a:cxnLst>
                  <a:cxn ang="0">
                    <a:pos x="wd2" y="hd2"/>
                  </a:cxn>
                  <a:cxn ang="5400000">
                    <a:pos x="wd2" y="hd2"/>
                  </a:cxn>
                  <a:cxn ang="10800000">
                    <a:pos x="wd2" y="hd2"/>
                  </a:cxn>
                  <a:cxn ang="16200000">
                    <a:pos x="wd2" y="hd2"/>
                  </a:cxn>
                </a:cxnLst>
                <a:rect l="0" t="0" r="r" b="b"/>
                <a:pathLst>
                  <a:path w="20435" h="21189" extrusionOk="0">
                    <a:moveTo>
                      <a:pt x="733" y="8080"/>
                    </a:moveTo>
                    <a:cubicBezTo>
                      <a:pt x="2016" y="9272"/>
                      <a:pt x="4155" y="12400"/>
                      <a:pt x="4155" y="6441"/>
                    </a:cubicBezTo>
                    <a:cubicBezTo>
                      <a:pt x="4583" y="7186"/>
                      <a:pt x="5010" y="8974"/>
                      <a:pt x="5438" y="9570"/>
                    </a:cubicBezTo>
                    <a:cubicBezTo>
                      <a:pt x="5866" y="10166"/>
                      <a:pt x="7363" y="9570"/>
                      <a:pt x="6935" y="10166"/>
                    </a:cubicBezTo>
                    <a:cubicBezTo>
                      <a:pt x="6507" y="10612"/>
                      <a:pt x="5866" y="10910"/>
                      <a:pt x="5438" y="11208"/>
                    </a:cubicBezTo>
                    <a:cubicBezTo>
                      <a:pt x="4155" y="12102"/>
                      <a:pt x="2872" y="12996"/>
                      <a:pt x="2444" y="14635"/>
                    </a:cubicBezTo>
                    <a:cubicBezTo>
                      <a:pt x="2872" y="14337"/>
                      <a:pt x="4155" y="14635"/>
                      <a:pt x="4155" y="15230"/>
                    </a:cubicBezTo>
                    <a:cubicBezTo>
                      <a:pt x="4155" y="15826"/>
                      <a:pt x="3727" y="16422"/>
                      <a:pt x="3300" y="17167"/>
                    </a:cubicBezTo>
                    <a:cubicBezTo>
                      <a:pt x="2872" y="17763"/>
                      <a:pt x="2444" y="18061"/>
                      <a:pt x="2872" y="18657"/>
                    </a:cubicBezTo>
                    <a:cubicBezTo>
                      <a:pt x="3300" y="19252"/>
                      <a:pt x="3300" y="19997"/>
                      <a:pt x="4155" y="19997"/>
                    </a:cubicBezTo>
                    <a:cubicBezTo>
                      <a:pt x="4583" y="19997"/>
                      <a:pt x="5438" y="19997"/>
                      <a:pt x="5438" y="20295"/>
                    </a:cubicBezTo>
                    <a:cubicBezTo>
                      <a:pt x="5866" y="20295"/>
                      <a:pt x="5866" y="20593"/>
                      <a:pt x="5866" y="20891"/>
                    </a:cubicBezTo>
                    <a:cubicBezTo>
                      <a:pt x="6507" y="21189"/>
                      <a:pt x="7363" y="21189"/>
                      <a:pt x="7791" y="21189"/>
                    </a:cubicBezTo>
                    <a:cubicBezTo>
                      <a:pt x="8218" y="20891"/>
                      <a:pt x="8646" y="20593"/>
                      <a:pt x="9074" y="20295"/>
                    </a:cubicBezTo>
                    <a:cubicBezTo>
                      <a:pt x="9501" y="19550"/>
                      <a:pt x="10357" y="19252"/>
                      <a:pt x="10999" y="18657"/>
                    </a:cubicBezTo>
                    <a:cubicBezTo>
                      <a:pt x="11426" y="18359"/>
                      <a:pt x="11854" y="17763"/>
                      <a:pt x="11854" y="17465"/>
                    </a:cubicBezTo>
                    <a:cubicBezTo>
                      <a:pt x="12282" y="16422"/>
                      <a:pt x="10999" y="15230"/>
                      <a:pt x="11426" y="14337"/>
                    </a:cubicBezTo>
                    <a:cubicBezTo>
                      <a:pt x="11854" y="13294"/>
                      <a:pt x="13565" y="12996"/>
                      <a:pt x="14848" y="12698"/>
                    </a:cubicBezTo>
                    <a:cubicBezTo>
                      <a:pt x="16345" y="12400"/>
                      <a:pt x="17628" y="11208"/>
                      <a:pt x="17200" y="10612"/>
                    </a:cubicBezTo>
                    <a:cubicBezTo>
                      <a:pt x="16773" y="10166"/>
                      <a:pt x="16345" y="9868"/>
                      <a:pt x="15917" y="9868"/>
                    </a:cubicBezTo>
                    <a:cubicBezTo>
                      <a:pt x="14848" y="9272"/>
                      <a:pt x="14848" y="8080"/>
                      <a:pt x="15490" y="7484"/>
                    </a:cubicBezTo>
                    <a:cubicBezTo>
                      <a:pt x="15917" y="6441"/>
                      <a:pt x="17200" y="6143"/>
                      <a:pt x="18484" y="5548"/>
                    </a:cubicBezTo>
                    <a:cubicBezTo>
                      <a:pt x="18911" y="5548"/>
                      <a:pt x="19339" y="5250"/>
                      <a:pt x="19339" y="4952"/>
                    </a:cubicBezTo>
                    <a:cubicBezTo>
                      <a:pt x="19981" y="4356"/>
                      <a:pt x="21050" y="3015"/>
                      <a:pt x="19981" y="3015"/>
                    </a:cubicBezTo>
                    <a:cubicBezTo>
                      <a:pt x="19125" y="3015"/>
                      <a:pt x="16773" y="3313"/>
                      <a:pt x="16345" y="2717"/>
                    </a:cubicBezTo>
                    <a:cubicBezTo>
                      <a:pt x="18484" y="483"/>
                      <a:pt x="14420" y="2121"/>
                      <a:pt x="13137" y="1823"/>
                    </a:cubicBezTo>
                    <a:cubicBezTo>
                      <a:pt x="12282" y="1526"/>
                      <a:pt x="11854" y="483"/>
                      <a:pt x="10357" y="185"/>
                    </a:cubicBezTo>
                    <a:cubicBezTo>
                      <a:pt x="8646" y="-411"/>
                      <a:pt x="6507" y="483"/>
                      <a:pt x="6507" y="2121"/>
                    </a:cubicBezTo>
                    <a:cubicBezTo>
                      <a:pt x="6507" y="2419"/>
                      <a:pt x="6507" y="2717"/>
                      <a:pt x="6507" y="2717"/>
                    </a:cubicBezTo>
                    <a:cubicBezTo>
                      <a:pt x="6507" y="3015"/>
                      <a:pt x="5866" y="3015"/>
                      <a:pt x="5438" y="3313"/>
                    </a:cubicBezTo>
                    <a:cubicBezTo>
                      <a:pt x="5010" y="3313"/>
                      <a:pt x="4583" y="3313"/>
                      <a:pt x="3727" y="3313"/>
                    </a:cubicBezTo>
                    <a:cubicBezTo>
                      <a:pt x="2872" y="3313"/>
                      <a:pt x="2444" y="3015"/>
                      <a:pt x="1802" y="3015"/>
                    </a:cubicBezTo>
                    <a:cubicBezTo>
                      <a:pt x="-122" y="1823"/>
                      <a:pt x="-550" y="6441"/>
                      <a:pt x="733" y="8080"/>
                    </a:cubicBezTo>
                  </a:path>
                </a:pathLst>
              </a:custGeom>
              <a:solidFill>
                <a:srgbClr val="C0C0C0"/>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sp>
            <p:nvSpPr>
              <p:cNvPr id="62" name="Shape 3127">
                <a:extLst>
                  <a:ext uri="{FF2B5EF4-FFF2-40B4-BE49-F238E27FC236}">
                    <a16:creationId xmlns:a16="http://schemas.microsoft.com/office/drawing/2014/main" id="{46E77E9E-8D87-4EC4-ADEF-598C71C2B97D}"/>
                  </a:ext>
                </a:extLst>
              </p:cNvPr>
              <p:cNvSpPr/>
              <p:nvPr/>
            </p:nvSpPr>
            <p:spPr>
              <a:xfrm>
                <a:off x="1272049" y="2885623"/>
                <a:ext cx="21820" cy="32113"/>
              </a:xfrm>
              <a:custGeom>
                <a:avLst/>
                <a:gdLst/>
                <a:ahLst/>
                <a:cxnLst>
                  <a:cxn ang="0">
                    <a:pos x="wd2" y="hd2"/>
                  </a:cxn>
                  <a:cxn ang="5400000">
                    <a:pos x="wd2" y="hd2"/>
                  </a:cxn>
                  <a:cxn ang="10800000">
                    <a:pos x="wd2" y="hd2"/>
                  </a:cxn>
                  <a:cxn ang="16200000">
                    <a:pos x="wd2" y="hd2"/>
                  </a:cxn>
                </a:cxnLst>
                <a:rect l="0" t="0" r="r" b="b"/>
                <a:pathLst>
                  <a:path w="21600" h="21600" extrusionOk="0">
                    <a:moveTo>
                      <a:pt x="0" y="12046"/>
                    </a:moveTo>
                    <a:lnTo>
                      <a:pt x="0" y="13708"/>
                    </a:lnTo>
                    <a:cubicBezTo>
                      <a:pt x="0" y="14538"/>
                      <a:pt x="1394" y="14538"/>
                      <a:pt x="2787" y="14538"/>
                    </a:cubicBezTo>
                    <a:cubicBezTo>
                      <a:pt x="5574" y="15785"/>
                      <a:pt x="5574" y="18277"/>
                      <a:pt x="4181" y="19938"/>
                    </a:cubicBezTo>
                    <a:cubicBezTo>
                      <a:pt x="5574" y="19938"/>
                      <a:pt x="6968" y="20769"/>
                      <a:pt x="6968" y="21600"/>
                    </a:cubicBezTo>
                    <a:cubicBezTo>
                      <a:pt x="16026" y="21600"/>
                      <a:pt x="21600" y="16615"/>
                      <a:pt x="21600" y="12046"/>
                    </a:cubicBezTo>
                    <a:cubicBezTo>
                      <a:pt x="20206" y="12046"/>
                      <a:pt x="18813" y="11215"/>
                      <a:pt x="17419" y="9554"/>
                    </a:cubicBezTo>
                    <a:cubicBezTo>
                      <a:pt x="17419" y="8723"/>
                      <a:pt x="16026" y="7062"/>
                      <a:pt x="14632" y="7062"/>
                    </a:cubicBezTo>
                    <a:lnTo>
                      <a:pt x="11845" y="7062"/>
                    </a:lnTo>
                    <a:cubicBezTo>
                      <a:pt x="10452" y="5815"/>
                      <a:pt x="10452" y="4154"/>
                      <a:pt x="11845" y="3323"/>
                    </a:cubicBezTo>
                    <a:cubicBezTo>
                      <a:pt x="11845" y="2492"/>
                      <a:pt x="11845" y="0"/>
                      <a:pt x="10452" y="0"/>
                    </a:cubicBezTo>
                    <a:cubicBezTo>
                      <a:pt x="10452" y="0"/>
                      <a:pt x="8361" y="0"/>
                      <a:pt x="8361" y="831"/>
                    </a:cubicBezTo>
                    <a:cubicBezTo>
                      <a:pt x="4181" y="2492"/>
                      <a:pt x="1394" y="4154"/>
                      <a:pt x="1394" y="7062"/>
                    </a:cubicBezTo>
                    <a:cubicBezTo>
                      <a:pt x="0" y="8723"/>
                      <a:pt x="0" y="10385"/>
                      <a:pt x="0" y="12046"/>
                    </a:cubicBezTo>
                  </a:path>
                </a:pathLst>
              </a:custGeom>
              <a:solidFill>
                <a:srgbClr val="C0C0C0"/>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sp>
            <p:nvSpPr>
              <p:cNvPr id="63" name="Shape 3128">
                <a:extLst>
                  <a:ext uri="{FF2B5EF4-FFF2-40B4-BE49-F238E27FC236}">
                    <a16:creationId xmlns:a16="http://schemas.microsoft.com/office/drawing/2014/main" id="{805F143E-2942-4CFB-B74F-269EFAC4E357}"/>
                  </a:ext>
                </a:extLst>
              </p:cNvPr>
              <p:cNvSpPr/>
              <p:nvPr/>
            </p:nvSpPr>
            <p:spPr>
              <a:xfrm>
                <a:off x="1176040" y="3650345"/>
                <a:ext cx="36331" cy="99260"/>
              </a:xfrm>
              <a:custGeom>
                <a:avLst/>
                <a:gdLst/>
                <a:ahLst/>
                <a:cxnLst>
                  <a:cxn ang="0">
                    <a:pos x="wd2" y="hd2"/>
                  </a:cxn>
                  <a:cxn ang="5400000">
                    <a:pos x="wd2" y="hd2"/>
                  </a:cxn>
                  <a:cxn ang="10800000">
                    <a:pos x="wd2" y="hd2"/>
                  </a:cxn>
                  <a:cxn ang="16200000">
                    <a:pos x="wd2" y="hd2"/>
                  </a:cxn>
                </a:cxnLst>
                <a:rect l="0" t="0" r="r" b="b"/>
                <a:pathLst>
                  <a:path w="20888" h="21376" extrusionOk="0">
                    <a:moveTo>
                      <a:pt x="6431" y="2824"/>
                    </a:moveTo>
                    <a:cubicBezTo>
                      <a:pt x="5369" y="2824"/>
                      <a:pt x="5014" y="3354"/>
                      <a:pt x="5014" y="3751"/>
                    </a:cubicBezTo>
                    <a:cubicBezTo>
                      <a:pt x="4660" y="4149"/>
                      <a:pt x="3952" y="4547"/>
                      <a:pt x="3598" y="4944"/>
                    </a:cubicBezTo>
                    <a:lnTo>
                      <a:pt x="6431" y="2824"/>
                    </a:lnTo>
                    <a:close/>
                    <a:moveTo>
                      <a:pt x="5014" y="4149"/>
                    </a:moveTo>
                    <a:cubicBezTo>
                      <a:pt x="5014" y="4679"/>
                      <a:pt x="5723" y="5607"/>
                      <a:pt x="4306" y="5607"/>
                    </a:cubicBezTo>
                    <a:cubicBezTo>
                      <a:pt x="2890" y="5872"/>
                      <a:pt x="1473" y="5342"/>
                      <a:pt x="765" y="5607"/>
                    </a:cubicBezTo>
                    <a:cubicBezTo>
                      <a:pt x="-297" y="6004"/>
                      <a:pt x="57" y="6137"/>
                      <a:pt x="57" y="6402"/>
                    </a:cubicBezTo>
                    <a:lnTo>
                      <a:pt x="57" y="9715"/>
                    </a:lnTo>
                    <a:cubicBezTo>
                      <a:pt x="57" y="10245"/>
                      <a:pt x="57" y="10775"/>
                      <a:pt x="765" y="11437"/>
                    </a:cubicBezTo>
                    <a:cubicBezTo>
                      <a:pt x="1473" y="12232"/>
                      <a:pt x="2890" y="12763"/>
                      <a:pt x="3598" y="13293"/>
                    </a:cubicBezTo>
                    <a:cubicBezTo>
                      <a:pt x="4306" y="13823"/>
                      <a:pt x="5014" y="14750"/>
                      <a:pt x="4306" y="15545"/>
                    </a:cubicBezTo>
                    <a:cubicBezTo>
                      <a:pt x="5723" y="15545"/>
                      <a:pt x="7493" y="16075"/>
                      <a:pt x="8201" y="17003"/>
                    </a:cubicBezTo>
                    <a:lnTo>
                      <a:pt x="8201" y="18858"/>
                    </a:lnTo>
                    <a:cubicBezTo>
                      <a:pt x="8201" y="19653"/>
                      <a:pt x="9618" y="20581"/>
                      <a:pt x="11742" y="21111"/>
                    </a:cubicBezTo>
                    <a:cubicBezTo>
                      <a:pt x="12451" y="21376"/>
                      <a:pt x="13867" y="21376"/>
                      <a:pt x="14929" y="21376"/>
                    </a:cubicBezTo>
                    <a:cubicBezTo>
                      <a:pt x="15637" y="21376"/>
                      <a:pt x="17054" y="20846"/>
                      <a:pt x="17054" y="20581"/>
                    </a:cubicBezTo>
                    <a:cubicBezTo>
                      <a:pt x="17054" y="20051"/>
                      <a:pt x="15283" y="19653"/>
                      <a:pt x="13867" y="19388"/>
                    </a:cubicBezTo>
                    <a:cubicBezTo>
                      <a:pt x="12096" y="19123"/>
                      <a:pt x="11742" y="18328"/>
                      <a:pt x="13159" y="18063"/>
                    </a:cubicBezTo>
                    <a:cubicBezTo>
                      <a:pt x="13867" y="17798"/>
                      <a:pt x="14929" y="18063"/>
                      <a:pt x="14929" y="17798"/>
                    </a:cubicBezTo>
                    <a:cubicBezTo>
                      <a:pt x="16346" y="17268"/>
                      <a:pt x="13867" y="16738"/>
                      <a:pt x="14929" y="15810"/>
                    </a:cubicBezTo>
                    <a:cubicBezTo>
                      <a:pt x="15637" y="15015"/>
                      <a:pt x="19887" y="15545"/>
                      <a:pt x="20595" y="14750"/>
                    </a:cubicBezTo>
                    <a:cubicBezTo>
                      <a:pt x="21303" y="14485"/>
                      <a:pt x="20595" y="13823"/>
                      <a:pt x="19887" y="13558"/>
                    </a:cubicBezTo>
                    <a:cubicBezTo>
                      <a:pt x="18470" y="13028"/>
                      <a:pt x="17762" y="12232"/>
                      <a:pt x="16346" y="11702"/>
                    </a:cubicBezTo>
                    <a:cubicBezTo>
                      <a:pt x="14929" y="10775"/>
                      <a:pt x="13867" y="9980"/>
                      <a:pt x="15637" y="9185"/>
                    </a:cubicBezTo>
                    <a:cubicBezTo>
                      <a:pt x="16346" y="8920"/>
                      <a:pt x="17054" y="8655"/>
                      <a:pt x="17054" y="8257"/>
                    </a:cubicBezTo>
                    <a:cubicBezTo>
                      <a:pt x="17054" y="7992"/>
                      <a:pt x="16346" y="7992"/>
                      <a:pt x="16346" y="7727"/>
                    </a:cubicBezTo>
                    <a:cubicBezTo>
                      <a:pt x="13867" y="6932"/>
                      <a:pt x="14929" y="5872"/>
                      <a:pt x="15637" y="4944"/>
                    </a:cubicBezTo>
                    <a:cubicBezTo>
                      <a:pt x="16346" y="3884"/>
                      <a:pt x="17054" y="2426"/>
                      <a:pt x="17762" y="1366"/>
                    </a:cubicBezTo>
                    <a:lnTo>
                      <a:pt x="17762" y="836"/>
                    </a:lnTo>
                    <a:cubicBezTo>
                      <a:pt x="17762" y="571"/>
                      <a:pt x="17054" y="571"/>
                      <a:pt x="16346" y="306"/>
                    </a:cubicBezTo>
                    <a:cubicBezTo>
                      <a:pt x="13867" y="41"/>
                      <a:pt x="11742" y="-224"/>
                      <a:pt x="10326" y="306"/>
                    </a:cubicBezTo>
                    <a:cubicBezTo>
                      <a:pt x="9618" y="704"/>
                      <a:pt x="9618" y="836"/>
                      <a:pt x="8910" y="1101"/>
                    </a:cubicBezTo>
                    <a:cubicBezTo>
                      <a:pt x="7847" y="2029"/>
                      <a:pt x="6431" y="2956"/>
                      <a:pt x="5014" y="3751"/>
                    </a:cubicBezTo>
                    <a:cubicBezTo>
                      <a:pt x="5014" y="3884"/>
                      <a:pt x="5014" y="4016"/>
                      <a:pt x="5014" y="4149"/>
                    </a:cubicBezTo>
                    <a:close/>
                  </a:path>
                </a:pathLst>
              </a:custGeom>
              <a:solidFill>
                <a:srgbClr val="C0C0C0"/>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sp>
            <p:nvSpPr>
              <p:cNvPr id="64" name="Shape 3129">
                <a:extLst>
                  <a:ext uri="{FF2B5EF4-FFF2-40B4-BE49-F238E27FC236}">
                    <a16:creationId xmlns:a16="http://schemas.microsoft.com/office/drawing/2014/main" id="{67E58D10-3F2A-41D6-AE57-DB8D44E84A8B}"/>
                  </a:ext>
                </a:extLst>
              </p:cNvPr>
              <p:cNvSpPr/>
              <p:nvPr/>
            </p:nvSpPr>
            <p:spPr>
              <a:xfrm>
                <a:off x="1159158" y="3755675"/>
                <a:ext cx="59380" cy="105756"/>
              </a:xfrm>
              <a:custGeom>
                <a:avLst/>
                <a:gdLst/>
                <a:ahLst/>
                <a:cxnLst>
                  <a:cxn ang="0">
                    <a:pos x="wd2" y="hd2"/>
                  </a:cxn>
                  <a:cxn ang="5400000">
                    <a:pos x="wd2" y="hd2"/>
                  </a:cxn>
                  <a:cxn ang="10800000">
                    <a:pos x="wd2" y="hd2"/>
                  </a:cxn>
                  <a:cxn ang="16200000">
                    <a:pos x="wd2" y="hd2"/>
                  </a:cxn>
                </a:cxnLst>
                <a:rect l="0" t="0" r="r" b="b"/>
                <a:pathLst>
                  <a:path w="21600" h="21600" extrusionOk="0">
                    <a:moveTo>
                      <a:pt x="2956" y="879"/>
                    </a:moveTo>
                    <a:cubicBezTo>
                      <a:pt x="2956" y="879"/>
                      <a:pt x="2956" y="1005"/>
                      <a:pt x="2956" y="1130"/>
                    </a:cubicBezTo>
                    <a:cubicBezTo>
                      <a:pt x="2956" y="1130"/>
                      <a:pt x="2956" y="1256"/>
                      <a:pt x="2956" y="1381"/>
                    </a:cubicBezTo>
                    <a:cubicBezTo>
                      <a:pt x="2046" y="1381"/>
                      <a:pt x="909" y="1130"/>
                      <a:pt x="0" y="1130"/>
                    </a:cubicBezTo>
                    <a:lnTo>
                      <a:pt x="2956" y="879"/>
                    </a:lnTo>
                    <a:close/>
                    <a:moveTo>
                      <a:pt x="4320" y="2135"/>
                    </a:moveTo>
                    <a:cubicBezTo>
                      <a:pt x="5229" y="3014"/>
                      <a:pt x="4775" y="4019"/>
                      <a:pt x="4320" y="5023"/>
                    </a:cubicBezTo>
                    <a:cubicBezTo>
                      <a:pt x="3865" y="6153"/>
                      <a:pt x="2956" y="6907"/>
                      <a:pt x="2956" y="7912"/>
                    </a:cubicBezTo>
                    <a:cubicBezTo>
                      <a:pt x="2956" y="9544"/>
                      <a:pt x="5684" y="10800"/>
                      <a:pt x="5684" y="12181"/>
                    </a:cubicBezTo>
                    <a:cubicBezTo>
                      <a:pt x="6366" y="14065"/>
                      <a:pt x="2501" y="16074"/>
                      <a:pt x="3865" y="17958"/>
                    </a:cubicBezTo>
                    <a:cubicBezTo>
                      <a:pt x="4775" y="17958"/>
                      <a:pt x="5229" y="18712"/>
                      <a:pt x="4775" y="19088"/>
                    </a:cubicBezTo>
                    <a:cubicBezTo>
                      <a:pt x="4775" y="19591"/>
                      <a:pt x="4320" y="20093"/>
                      <a:pt x="4775" y="20344"/>
                    </a:cubicBezTo>
                    <a:cubicBezTo>
                      <a:pt x="4775" y="21098"/>
                      <a:pt x="6366" y="21600"/>
                      <a:pt x="7276" y="21600"/>
                    </a:cubicBezTo>
                    <a:cubicBezTo>
                      <a:pt x="8640" y="21600"/>
                      <a:pt x="9549" y="21098"/>
                      <a:pt x="10004" y="20344"/>
                    </a:cubicBezTo>
                    <a:cubicBezTo>
                      <a:pt x="10459" y="19591"/>
                      <a:pt x="9549" y="18460"/>
                      <a:pt x="11141" y="18209"/>
                    </a:cubicBezTo>
                    <a:lnTo>
                      <a:pt x="12960" y="18209"/>
                    </a:lnTo>
                    <a:cubicBezTo>
                      <a:pt x="14324" y="18460"/>
                      <a:pt x="16825" y="18084"/>
                      <a:pt x="16825" y="16953"/>
                    </a:cubicBezTo>
                    <a:cubicBezTo>
                      <a:pt x="16825" y="15949"/>
                      <a:pt x="12960" y="15321"/>
                      <a:pt x="12960" y="14316"/>
                    </a:cubicBezTo>
                    <a:cubicBezTo>
                      <a:pt x="12960" y="13814"/>
                      <a:pt x="13642" y="13186"/>
                      <a:pt x="14779" y="13186"/>
                    </a:cubicBezTo>
                    <a:cubicBezTo>
                      <a:pt x="15688" y="13186"/>
                      <a:pt x="16598" y="13312"/>
                      <a:pt x="17735" y="13814"/>
                    </a:cubicBezTo>
                    <a:cubicBezTo>
                      <a:pt x="17962" y="14191"/>
                      <a:pt x="18644" y="14065"/>
                      <a:pt x="19099" y="14065"/>
                    </a:cubicBezTo>
                    <a:cubicBezTo>
                      <a:pt x="20008" y="14065"/>
                      <a:pt x="20463" y="13437"/>
                      <a:pt x="20463" y="12935"/>
                    </a:cubicBezTo>
                    <a:cubicBezTo>
                      <a:pt x="21145" y="11679"/>
                      <a:pt x="21145" y="10047"/>
                      <a:pt x="20008" y="8791"/>
                    </a:cubicBezTo>
                    <a:cubicBezTo>
                      <a:pt x="20008" y="8540"/>
                      <a:pt x="19554" y="8288"/>
                      <a:pt x="19554" y="7912"/>
                    </a:cubicBezTo>
                    <a:cubicBezTo>
                      <a:pt x="19554" y="7409"/>
                      <a:pt x="20008" y="7158"/>
                      <a:pt x="20008" y="6656"/>
                    </a:cubicBezTo>
                    <a:cubicBezTo>
                      <a:pt x="21145" y="5274"/>
                      <a:pt x="21145" y="4019"/>
                      <a:pt x="21600" y="2637"/>
                    </a:cubicBezTo>
                    <a:cubicBezTo>
                      <a:pt x="21600" y="1884"/>
                      <a:pt x="21600" y="879"/>
                      <a:pt x="20008" y="628"/>
                    </a:cubicBezTo>
                    <a:cubicBezTo>
                      <a:pt x="19554" y="377"/>
                      <a:pt x="19099" y="377"/>
                      <a:pt x="18644" y="377"/>
                    </a:cubicBezTo>
                    <a:cubicBezTo>
                      <a:pt x="14324" y="377"/>
                      <a:pt x="10004" y="377"/>
                      <a:pt x="5684" y="0"/>
                    </a:cubicBezTo>
                    <a:cubicBezTo>
                      <a:pt x="5229" y="0"/>
                      <a:pt x="4320" y="0"/>
                      <a:pt x="3865" y="377"/>
                    </a:cubicBezTo>
                    <a:cubicBezTo>
                      <a:pt x="3411" y="502"/>
                      <a:pt x="3183" y="753"/>
                      <a:pt x="2956" y="1130"/>
                    </a:cubicBezTo>
                    <a:cubicBezTo>
                      <a:pt x="3183" y="1507"/>
                      <a:pt x="3865" y="1758"/>
                      <a:pt x="4320" y="2135"/>
                    </a:cubicBezTo>
                    <a:close/>
                  </a:path>
                </a:pathLst>
              </a:custGeom>
              <a:solidFill>
                <a:srgbClr val="C0C0C0"/>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sp>
            <p:nvSpPr>
              <p:cNvPr id="65" name="Shape 3130">
                <a:extLst>
                  <a:ext uri="{FF2B5EF4-FFF2-40B4-BE49-F238E27FC236}">
                    <a16:creationId xmlns:a16="http://schemas.microsoft.com/office/drawing/2014/main" id="{CFA0105C-6517-4832-87D3-9C85C500DF89}"/>
                  </a:ext>
                </a:extLst>
              </p:cNvPr>
              <p:cNvSpPr/>
              <p:nvPr/>
            </p:nvSpPr>
            <p:spPr>
              <a:xfrm>
                <a:off x="960739" y="3804982"/>
                <a:ext cx="41279" cy="37332"/>
              </a:xfrm>
              <a:custGeom>
                <a:avLst/>
                <a:gdLst/>
                <a:ahLst/>
                <a:cxnLst>
                  <a:cxn ang="0">
                    <a:pos x="wd2" y="hd2"/>
                  </a:cxn>
                  <a:cxn ang="5400000">
                    <a:pos x="wd2" y="hd2"/>
                  </a:cxn>
                  <a:cxn ang="10800000">
                    <a:pos x="wd2" y="hd2"/>
                  </a:cxn>
                  <a:cxn ang="16200000">
                    <a:pos x="wd2" y="hd2"/>
                  </a:cxn>
                </a:cxnLst>
                <a:rect l="0" t="0" r="r" b="b"/>
                <a:pathLst>
                  <a:path w="20723" h="20022" extrusionOk="0">
                    <a:moveTo>
                      <a:pt x="4903" y="4936"/>
                    </a:moveTo>
                    <a:cubicBezTo>
                      <a:pt x="4903" y="4936"/>
                      <a:pt x="4286" y="4936"/>
                      <a:pt x="4286" y="5622"/>
                    </a:cubicBezTo>
                    <a:cubicBezTo>
                      <a:pt x="3668" y="5622"/>
                      <a:pt x="3668" y="6308"/>
                      <a:pt x="3668" y="6308"/>
                    </a:cubicBezTo>
                    <a:cubicBezTo>
                      <a:pt x="2434" y="8365"/>
                      <a:pt x="1817" y="10765"/>
                      <a:pt x="274" y="12822"/>
                    </a:cubicBezTo>
                    <a:cubicBezTo>
                      <a:pt x="274" y="12822"/>
                      <a:pt x="-343" y="13508"/>
                      <a:pt x="274" y="14193"/>
                    </a:cubicBezTo>
                    <a:cubicBezTo>
                      <a:pt x="274" y="14193"/>
                      <a:pt x="274" y="14879"/>
                      <a:pt x="1200" y="14879"/>
                    </a:cubicBezTo>
                    <a:cubicBezTo>
                      <a:pt x="2434" y="15565"/>
                      <a:pt x="3668" y="15565"/>
                      <a:pt x="4903" y="14193"/>
                    </a:cubicBezTo>
                    <a:cubicBezTo>
                      <a:pt x="5520" y="13508"/>
                      <a:pt x="5520" y="13508"/>
                      <a:pt x="6137" y="13508"/>
                    </a:cubicBezTo>
                    <a:cubicBezTo>
                      <a:pt x="6754" y="13508"/>
                      <a:pt x="7371" y="14879"/>
                      <a:pt x="7371" y="15565"/>
                    </a:cubicBezTo>
                    <a:cubicBezTo>
                      <a:pt x="8297" y="17279"/>
                      <a:pt x="8914" y="17965"/>
                      <a:pt x="9531" y="18651"/>
                    </a:cubicBezTo>
                    <a:cubicBezTo>
                      <a:pt x="10148" y="19336"/>
                      <a:pt x="10766" y="20022"/>
                      <a:pt x="12000" y="20022"/>
                    </a:cubicBezTo>
                    <a:cubicBezTo>
                      <a:pt x="12617" y="20022"/>
                      <a:pt x="13851" y="20022"/>
                      <a:pt x="14777" y="18651"/>
                    </a:cubicBezTo>
                    <a:cubicBezTo>
                      <a:pt x="14777" y="18651"/>
                      <a:pt x="14777" y="17965"/>
                      <a:pt x="15394" y="17279"/>
                    </a:cubicBezTo>
                    <a:cubicBezTo>
                      <a:pt x="15394" y="16251"/>
                      <a:pt x="16011" y="15565"/>
                      <a:pt x="16011" y="14879"/>
                    </a:cubicBezTo>
                    <a:cubicBezTo>
                      <a:pt x="16011" y="14193"/>
                      <a:pt x="16628" y="12822"/>
                      <a:pt x="17246" y="12136"/>
                    </a:cubicBezTo>
                    <a:cubicBezTo>
                      <a:pt x="17863" y="11451"/>
                      <a:pt x="19097" y="11108"/>
                      <a:pt x="19714" y="10079"/>
                    </a:cubicBezTo>
                    <a:cubicBezTo>
                      <a:pt x="20331" y="9393"/>
                      <a:pt x="21257" y="7679"/>
                      <a:pt x="20331" y="6993"/>
                    </a:cubicBezTo>
                    <a:cubicBezTo>
                      <a:pt x="19714" y="6993"/>
                      <a:pt x="19714" y="6308"/>
                      <a:pt x="19714" y="6308"/>
                    </a:cubicBezTo>
                    <a:cubicBezTo>
                      <a:pt x="17863" y="6308"/>
                      <a:pt x="15394" y="6308"/>
                      <a:pt x="13234" y="4936"/>
                    </a:cubicBezTo>
                    <a:cubicBezTo>
                      <a:pt x="12617" y="4936"/>
                      <a:pt x="12000" y="4251"/>
                      <a:pt x="12000" y="3565"/>
                    </a:cubicBezTo>
                    <a:cubicBezTo>
                      <a:pt x="12000" y="3565"/>
                      <a:pt x="12617" y="3565"/>
                      <a:pt x="12617" y="2879"/>
                    </a:cubicBezTo>
                    <a:cubicBezTo>
                      <a:pt x="13234" y="1851"/>
                      <a:pt x="13234" y="1165"/>
                      <a:pt x="13234" y="479"/>
                    </a:cubicBezTo>
                    <a:cubicBezTo>
                      <a:pt x="6754" y="-1578"/>
                      <a:pt x="8297" y="3565"/>
                      <a:pt x="4903" y="4936"/>
                    </a:cubicBezTo>
                  </a:path>
                </a:pathLst>
              </a:custGeom>
              <a:solidFill>
                <a:srgbClr val="C0C0C0"/>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sp>
            <p:nvSpPr>
              <p:cNvPr id="66" name="Shape 3131">
                <a:extLst>
                  <a:ext uri="{FF2B5EF4-FFF2-40B4-BE49-F238E27FC236}">
                    <a16:creationId xmlns:a16="http://schemas.microsoft.com/office/drawing/2014/main" id="{FB659F90-0DF8-467A-96F3-A1BD01924434}"/>
                  </a:ext>
                </a:extLst>
              </p:cNvPr>
              <p:cNvSpPr/>
              <p:nvPr/>
            </p:nvSpPr>
            <p:spPr>
              <a:xfrm>
                <a:off x="996122" y="3796427"/>
                <a:ext cx="21821" cy="21820"/>
              </a:xfrm>
              <a:custGeom>
                <a:avLst/>
                <a:gdLst/>
                <a:ahLst/>
                <a:cxnLst>
                  <a:cxn ang="0">
                    <a:pos x="wd2" y="hd2"/>
                  </a:cxn>
                  <a:cxn ang="5400000">
                    <a:pos x="wd2" y="hd2"/>
                  </a:cxn>
                  <a:cxn ang="10800000">
                    <a:pos x="wd2" y="hd2"/>
                  </a:cxn>
                  <a:cxn ang="16200000">
                    <a:pos x="wd2" y="hd2"/>
                  </a:cxn>
                </a:cxnLst>
                <a:rect l="0" t="0" r="r" b="b"/>
                <a:pathLst>
                  <a:path w="20517" h="19807" extrusionOk="0">
                    <a:moveTo>
                      <a:pt x="6075" y="11917"/>
                    </a:moveTo>
                    <a:cubicBezTo>
                      <a:pt x="7425" y="13151"/>
                      <a:pt x="8775" y="15620"/>
                      <a:pt x="11475" y="16854"/>
                    </a:cubicBezTo>
                    <a:cubicBezTo>
                      <a:pt x="12825" y="19323"/>
                      <a:pt x="16875" y="20557"/>
                      <a:pt x="18225" y="19323"/>
                    </a:cubicBezTo>
                    <a:cubicBezTo>
                      <a:pt x="20250" y="18088"/>
                      <a:pt x="20250" y="16854"/>
                      <a:pt x="20250" y="15620"/>
                    </a:cubicBezTo>
                    <a:cubicBezTo>
                      <a:pt x="20250" y="13151"/>
                      <a:pt x="21600" y="10066"/>
                      <a:pt x="18225" y="10066"/>
                    </a:cubicBezTo>
                    <a:cubicBezTo>
                      <a:pt x="18225" y="10066"/>
                      <a:pt x="16875" y="10066"/>
                      <a:pt x="16875" y="8831"/>
                    </a:cubicBezTo>
                    <a:cubicBezTo>
                      <a:pt x="15525" y="7597"/>
                      <a:pt x="15525" y="6363"/>
                      <a:pt x="15525" y="5128"/>
                    </a:cubicBezTo>
                    <a:cubicBezTo>
                      <a:pt x="15525" y="2660"/>
                      <a:pt x="12825" y="1426"/>
                      <a:pt x="11475" y="1426"/>
                    </a:cubicBezTo>
                    <a:cubicBezTo>
                      <a:pt x="8775" y="191"/>
                      <a:pt x="1350" y="-1043"/>
                      <a:pt x="0" y="1426"/>
                    </a:cubicBezTo>
                    <a:cubicBezTo>
                      <a:pt x="0" y="3894"/>
                      <a:pt x="4050" y="10066"/>
                      <a:pt x="6075" y="11917"/>
                    </a:cubicBezTo>
                  </a:path>
                </a:pathLst>
              </a:custGeom>
              <a:solidFill>
                <a:srgbClr val="C0C0C0"/>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sp>
            <p:nvSpPr>
              <p:cNvPr id="67" name="Shape 3132">
                <a:extLst>
                  <a:ext uri="{FF2B5EF4-FFF2-40B4-BE49-F238E27FC236}">
                    <a16:creationId xmlns:a16="http://schemas.microsoft.com/office/drawing/2014/main" id="{776CE74F-778A-4FFB-BA3D-C642B2E433C7}"/>
                  </a:ext>
                </a:extLst>
              </p:cNvPr>
              <p:cNvSpPr/>
              <p:nvPr/>
            </p:nvSpPr>
            <p:spPr>
              <a:xfrm>
                <a:off x="943236" y="3842841"/>
                <a:ext cx="21821" cy="21820"/>
              </a:xfrm>
              <a:custGeom>
                <a:avLst/>
                <a:gdLst/>
                <a:ahLst/>
                <a:cxnLst>
                  <a:cxn ang="0">
                    <a:pos x="wd2" y="hd2"/>
                  </a:cxn>
                  <a:cxn ang="5400000">
                    <a:pos x="wd2" y="hd2"/>
                  </a:cxn>
                  <a:cxn ang="10800000">
                    <a:pos x="wd2" y="hd2"/>
                  </a:cxn>
                  <a:cxn ang="16200000">
                    <a:pos x="wd2" y="hd2"/>
                  </a:cxn>
                </a:cxnLst>
                <a:rect l="0" t="0" r="r" b="b"/>
                <a:pathLst>
                  <a:path w="20965" h="20720" extrusionOk="0">
                    <a:moveTo>
                      <a:pt x="0" y="20720"/>
                    </a:moveTo>
                    <a:cubicBezTo>
                      <a:pt x="6353" y="18020"/>
                      <a:pt x="8894" y="18020"/>
                      <a:pt x="13976" y="15320"/>
                    </a:cubicBezTo>
                    <a:cubicBezTo>
                      <a:pt x="16518" y="15320"/>
                      <a:pt x="19059" y="12620"/>
                      <a:pt x="19059" y="12620"/>
                    </a:cubicBezTo>
                    <a:cubicBezTo>
                      <a:pt x="21600" y="9920"/>
                      <a:pt x="21600" y="4520"/>
                      <a:pt x="19059" y="470"/>
                    </a:cubicBezTo>
                    <a:cubicBezTo>
                      <a:pt x="11435" y="-880"/>
                      <a:pt x="5082" y="470"/>
                      <a:pt x="1271" y="7220"/>
                    </a:cubicBezTo>
                    <a:cubicBezTo>
                      <a:pt x="2541" y="7220"/>
                      <a:pt x="3812" y="7220"/>
                      <a:pt x="3812" y="7220"/>
                    </a:cubicBezTo>
                    <a:cubicBezTo>
                      <a:pt x="3812" y="12620"/>
                      <a:pt x="3812" y="15320"/>
                      <a:pt x="0" y="20720"/>
                    </a:cubicBezTo>
                    <a:close/>
                    <a:moveTo>
                      <a:pt x="0" y="9920"/>
                    </a:moveTo>
                    <a:cubicBezTo>
                      <a:pt x="0" y="8570"/>
                      <a:pt x="1271" y="7220"/>
                      <a:pt x="1271" y="7220"/>
                    </a:cubicBezTo>
                    <a:cubicBezTo>
                      <a:pt x="1271" y="8570"/>
                      <a:pt x="1271" y="8570"/>
                      <a:pt x="0" y="9920"/>
                    </a:cubicBezTo>
                    <a:close/>
                  </a:path>
                </a:pathLst>
              </a:custGeom>
              <a:solidFill>
                <a:srgbClr val="C0C0C0"/>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sp>
            <p:nvSpPr>
              <p:cNvPr id="68" name="Shape 3133">
                <a:extLst>
                  <a:ext uri="{FF2B5EF4-FFF2-40B4-BE49-F238E27FC236}">
                    <a16:creationId xmlns:a16="http://schemas.microsoft.com/office/drawing/2014/main" id="{B3D65573-A39C-49F9-A43C-0F05FB98DAA7}"/>
                  </a:ext>
                </a:extLst>
              </p:cNvPr>
              <p:cNvSpPr/>
              <p:nvPr/>
            </p:nvSpPr>
            <p:spPr>
              <a:xfrm>
                <a:off x="607579" y="2731908"/>
                <a:ext cx="325911" cy="582967"/>
              </a:xfrm>
              <a:custGeom>
                <a:avLst/>
                <a:gdLst/>
                <a:ahLst/>
                <a:cxnLst>
                  <a:cxn ang="0">
                    <a:pos x="wd2" y="hd2"/>
                  </a:cxn>
                  <a:cxn ang="5400000">
                    <a:pos x="wd2" y="hd2"/>
                  </a:cxn>
                  <a:cxn ang="10800000">
                    <a:pos x="wd2" y="hd2"/>
                  </a:cxn>
                  <a:cxn ang="16200000">
                    <a:pos x="wd2" y="hd2"/>
                  </a:cxn>
                </a:cxnLst>
                <a:rect l="0" t="0" r="r" b="b"/>
                <a:pathLst>
                  <a:path w="21371" h="21496" extrusionOk="0">
                    <a:moveTo>
                      <a:pt x="11660" y="6603"/>
                    </a:moveTo>
                    <a:cubicBezTo>
                      <a:pt x="11334" y="6649"/>
                      <a:pt x="10887" y="6740"/>
                      <a:pt x="10724" y="6923"/>
                    </a:cubicBezTo>
                    <a:cubicBezTo>
                      <a:pt x="10561" y="7128"/>
                      <a:pt x="10805" y="7402"/>
                      <a:pt x="11131" y="7357"/>
                    </a:cubicBezTo>
                    <a:cubicBezTo>
                      <a:pt x="10805" y="7562"/>
                      <a:pt x="10724" y="7836"/>
                      <a:pt x="10805" y="8087"/>
                    </a:cubicBezTo>
                    <a:cubicBezTo>
                      <a:pt x="11212" y="8087"/>
                      <a:pt x="11660" y="8087"/>
                      <a:pt x="12066" y="8042"/>
                    </a:cubicBezTo>
                    <a:cubicBezTo>
                      <a:pt x="12188" y="8087"/>
                      <a:pt x="12188" y="8179"/>
                      <a:pt x="12188" y="8270"/>
                    </a:cubicBezTo>
                    <a:cubicBezTo>
                      <a:pt x="12270" y="8270"/>
                      <a:pt x="12351" y="8224"/>
                      <a:pt x="12432" y="8224"/>
                    </a:cubicBezTo>
                    <a:cubicBezTo>
                      <a:pt x="12595" y="8521"/>
                      <a:pt x="12758" y="8750"/>
                      <a:pt x="13002" y="9046"/>
                    </a:cubicBezTo>
                    <a:cubicBezTo>
                      <a:pt x="13124" y="9138"/>
                      <a:pt x="13124" y="9229"/>
                      <a:pt x="12921" y="9320"/>
                    </a:cubicBezTo>
                    <a:cubicBezTo>
                      <a:pt x="13205" y="9320"/>
                      <a:pt x="13449" y="9320"/>
                      <a:pt x="13694" y="9366"/>
                    </a:cubicBezTo>
                    <a:cubicBezTo>
                      <a:pt x="13856" y="9480"/>
                      <a:pt x="13978" y="9663"/>
                      <a:pt x="13775" y="9754"/>
                    </a:cubicBezTo>
                    <a:cubicBezTo>
                      <a:pt x="14141" y="9800"/>
                      <a:pt x="14141" y="10142"/>
                      <a:pt x="13856" y="10234"/>
                    </a:cubicBezTo>
                    <a:cubicBezTo>
                      <a:pt x="14141" y="10325"/>
                      <a:pt x="14304" y="10576"/>
                      <a:pt x="14222" y="10759"/>
                    </a:cubicBezTo>
                    <a:cubicBezTo>
                      <a:pt x="14222" y="10919"/>
                      <a:pt x="14141" y="11147"/>
                      <a:pt x="13856" y="11193"/>
                    </a:cubicBezTo>
                    <a:cubicBezTo>
                      <a:pt x="13775" y="11238"/>
                      <a:pt x="13612" y="11193"/>
                      <a:pt x="13531" y="11238"/>
                    </a:cubicBezTo>
                    <a:cubicBezTo>
                      <a:pt x="13287" y="11284"/>
                      <a:pt x="13205" y="11489"/>
                      <a:pt x="13368" y="11626"/>
                    </a:cubicBezTo>
                    <a:cubicBezTo>
                      <a:pt x="13449" y="11763"/>
                      <a:pt x="13694" y="11878"/>
                      <a:pt x="13978" y="11923"/>
                    </a:cubicBezTo>
                    <a:cubicBezTo>
                      <a:pt x="14222" y="11626"/>
                      <a:pt x="14873" y="11535"/>
                      <a:pt x="15483" y="11581"/>
                    </a:cubicBezTo>
                    <a:cubicBezTo>
                      <a:pt x="16053" y="11626"/>
                      <a:pt x="16622" y="11878"/>
                      <a:pt x="17029" y="12060"/>
                    </a:cubicBezTo>
                    <a:cubicBezTo>
                      <a:pt x="16866" y="12243"/>
                      <a:pt x="16622" y="12403"/>
                      <a:pt x="16338" y="12494"/>
                    </a:cubicBezTo>
                    <a:cubicBezTo>
                      <a:pt x="16622" y="12540"/>
                      <a:pt x="16866" y="12585"/>
                      <a:pt x="17029" y="12585"/>
                    </a:cubicBezTo>
                    <a:lnTo>
                      <a:pt x="17029" y="12768"/>
                    </a:lnTo>
                    <a:cubicBezTo>
                      <a:pt x="17558" y="12837"/>
                      <a:pt x="17721" y="13248"/>
                      <a:pt x="17273" y="13407"/>
                    </a:cubicBezTo>
                    <a:cubicBezTo>
                      <a:pt x="17477" y="13590"/>
                      <a:pt x="17558" y="13727"/>
                      <a:pt x="17721" y="13933"/>
                    </a:cubicBezTo>
                    <a:cubicBezTo>
                      <a:pt x="17802" y="13978"/>
                      <a:pt x="17802" y="14070"/>
                      <a:pt x="17802" y="14161"/>
                    </a:cubicBezTo>
                    <a:cubicBezTo>
                      <a:pt x="17802" y="14412"/>
                      <a:pt x="17477" y="14549"/>
                      <a:pt x="17355" y="14800"/>
                    </a:cubicBezTo>
                    <a:cubicBezTo>
                      <a:pt x="17273" y="15074"/>
                      <a:pt x="17965" y="15325"/>
                      <a:pt x="18412" y="15166"/>
                    </a:cubicBezTo>
                    <a:cubicBezTo>
                      <a:pt x="18575" y="15120"/>
                      <a:pt x="18656" y="15029"/>
                      <a:pt x="18819" y="14983"/>
                    </a:cubicBezTo>
                    <a:cubicBezTo>
                      <a:pt x="19266" y="14846"/>
                      <a:pt x="19836" y="14937"/>
                      <a:pt x="20039" y="15166"/>
                    </a:cubicBezTo>
                    <a:cubicBezTo>
                      <a:pt x="20202" y="15166"/>
                      <a:pt x="20365" y="15120"/>
                      <a:pt x="20446" y="15029"/>
                    </a:cubicBezTo>
                    <a:cubicBezTo>
                      <a:pt x="20446" y="15120"/>
                      <a:pt x="20446" y="15211"/>
                      <a:pt x="20527" y="15325"/>
                    </a:cubicBezTo>
                    <a:cubicBezTo>
                      <a:pt x="20771" y="15325"/>
                      <a:pt x="21056" y="15371"/>
                      <a:pt x="21219" y="15417"/>
                    </a:cubicBezTo>
                    <a:cubicBezTo>
                      <a:pt x="21382" y="15508"/>
                      <a:pt x="21422" y="15622"/>
                      <a:pt x="21300" y="15736"/>
                    </a:cubicBezTo>
                    <a:cubicBezTo>
                      <a:pt x="21178" y="15782"/>
                      <a:pt x="21138" y="15805"/>
                      <a:pt x="21056" y="15851"/>
                    </a:cubicBezTo>
                    <a:cubicBezTo>
                      <a:pt x="20975" y="15942"/>
                      <a:pt x="21219" y="16033"/>
                      <a:pt x="21300" y="16125"/>
                    </a:cubicBezTo>
                    <a:cubicBezTo>
                      <a:pt x="21463" y="16376"/>
                      <a:pt x="20771" y="16558"/>
                      <a:pt x="20853" y="16810"/>
                    </a:cubicBezTo>
                    <a:lnTo>
                      <a:pt x="20121" y="16810"/>
                    </a:lnTo>
                    <a:lnTo>
                      <a:pt x="20121" y="17335"/>
                    </a:lnTo>
                    <a:cubicBezTo>
                      <a:pt x="19917" y="17563"/>
                      <a:pt x="19429" y="17700"/>
                      <a:pt x="18982" y="17700"/>
                    </a:cubicBezTo>
                    <a:cubicBezTo>
                      <a:pt x="18819" y="17700"/>
                      <a:pt x="18656" y="17700"/>
                      <a:pt x="18575" y="17769"/>
                    </a:cubicBezTo>
                    <a:cubicBezTo>
                      <a:pt x="18331" y="17860"/>
                      <a:pt x="18575" y="18088"/>
                      <a:pt x="18819" y="18180"/>
                    </a:cubicBezTo>
                    <a:cubicBezTo>
                      <a:pt x="19266" y="18294"/>
                      <a:pt x="19673" y="18339"/>
                      <a:pt x="20121" y="18431"/>
                    </a:cubicBezTo>
                    <a:cubicBezTo>
                      <a:pt x="20527" y="18522"/>
                      <a:pt x="20975" y="18773"/>
                      <a:pt x="20853" y="19002"/>
                    </a:cubicBezTo>
                    <a:cubicBezTo>
                      <a:pt x="20609" y="19093"/>
                      <a:pt x="20202" y="19047"/>
                      <a:pt x="19917" y="19047"/>
                    </a:cubicBezTo>
                    <a:cubicBezTo>
                      <a:pt x="19592" y="19093"/>
                      <a:pt x="19348" y="19344"/>
                      <a:pt x="19510" y="19435"/>
                    </a:cubicBezTo>
                    <a:lnTo>
                      <a:pt x="18819" y="19435"/>
                    </a:lnTo>
                    <a:cubicBezTo>
                      <a:pt x="18575" y="19572"/>
                      <a:pt x="18331" y="19778"/>
                      <a:pt x="18127" y="19915"/>
                    </a:cubicBezTo>
                    <a:cubicBezTo>
                      <a:pt x="17273" y="19687"/>
                      <a:pt x="16338" y="19572"/>
                      <a:pt x="15402" y="19572"/>
                    </a:cubicBezTo>
                    <a:cubicBezTo>
                      <a:pt x="15402" y="19778"/>
                      <a:pt x="15077" y="19915"/>
                      <a:pt x="14629" y="19961"/>
                    </a:cubicBezTo>
                    <a:cubicBezTo>
                      <a:pt x="14304" y="19961"/>
                      <a:pt x="13978" y="19869"/>
                      <a:pt x="13612" y="19778"/>
                    </a:cubicBezTo>
                    <a:cubicBezTo>
                      <a:pt x="13612" y="19824"/>
                      <a:pt x="13531" y="19915"/>
                      <a:pt x="13531" y="19961"/>
                    </a:cubicBezTo>
                    <a:cubicBezTo>
                      <a:pt x="13124" y="19778"/>
                      <a:pt x="12432" y="19732"/>
                      <a:pt x="11985" y="19915"/>
                    </a:cubicBezTo>
                    <a:cubicBezTo>
                      <a:pt x="11660" y="19687"/>
                      <a:pt x="10805" y="19778"/>
                      <a:pt x="10643" y="20052"/>
                    </a:cubicBezTo>
                    <a:cubicBezTo>
                      <a:pt x="10358" y="19824"/>
                      <a:pt x="9707" y="19915"/>
                      <a:pt x="9178" y="20052"/>
                    </a:cubicBezTo>
                    <a:cubicBezTo>
                      <a:pt x="9016" y="20098"/>
                      <a:pt x="8771" y="20212"/>
                      <a:pt x="8649" y="20303"/>
                    </a:cubicBezTo>
                    <a:cubicBezTo>
                      <a:pt x="8609" y="20394"/>
                      <a:pt x="8812" y="20554"/>
                      <a:pt x="8975" y="20554"/>
                    </a:cubicBezTo>
                    <a:cubicBezTo>
                      <a:pt x="8649" y="20600"/>
                      <a:pt x="8487" y="20783"/>
                      <a:pt x="8487" y="20965"/>
                    </a:cubicBezTo>
                    <a:cubicBezTo>
                      <a:pt x="8080" y="20828"/>
                      <a:pt x="7551" y="20874"/>
                      <a:pt x="7063" y="20965"/>
                    </a:cubicBezTo>
                    <a:cubicBezTo>
                      <a:pt x="6982" y="20965"/>
                      <a:pt x="6778" y="21011"/>
                      <a:pt x="6697" y="21011"/>
                    </a:cubicBezTo>
                    <a:cubicBezTo>
                      <a:pt x="6371" y="21057"/>
                      <a:pt x="6005" y="21171"/>
                      <a:pt x="5680" y="21262"/>
                    </a:cubicBezTo>
                    <a:cubicBezTo>
                      <a:pt x="5436" y="21353"/>
                      <a:pt x="5151" y="21445"/>
                      <a:pt x="4907" y="21490"/>
                    </a:cubicBezTo>
                    <a:cubicBezTo>
                      <a:pt x="4500" y="21536"/>
                      <a:pt x="4053" y="21331"/>
                      <a:pt x="3971" y="21102"/>
                    </a:cubicBezTo>
                    <a:cubicBezTo>
                      <a:pt x="3890" y="20851"/>
                      <a:pt x="4216" y="20623"/>
                      <a:pt x="4744" y="20577"/>
                    </a:cubicBezTo>
                    <a:cubicBezTo>
                      <a:pt x="4988" y="20577"/>
                      <a:pt x="5273" y="20623"/>
                      <a:pt x="5517" y="20531"/>
                    </a:cubicBezTo>
                    <a:cubicBezTo>
                      <a:pt x="5843" y="20440"/>
                      <a:pt x="5843" y="20212"/>
                      <a:pt x="5761" y="19961"/>
                    </a:cubicBezTo>
                    <a:cubicBezTo>
                      <a:pt x="5924" y="20006"/>
                      <a:pt x="6127" y="19961"/>
                      <a:pt x="6209" y="19869"/>
                    </a:cubicBezTo>
                    <a:cubicBezTo>
                      <a:pt x="6290" y="19778"/>
                      <a:pt x="6290" y="19687"/>
                      <a:pt x="6371" y="19572"/>
                    </a:cubicBezTo>
                    <a:cubicBezTo>
                      <a:pt x="6697" y="19207"/>
                      <a:pt x="7836" y="19253"/>
                      <a:pt x="8243" y="18910"/>
                    </a:cubicBezTo>
                    <a:cubicBezTo>
                      <a:pt x="8934" y="19093"/>
                      <a:pt x="9951" y="18773"/>
                      <a:pt x="9870" y="18339"/>
                    </a:cubicBezTo>
                    <a:cubicBezTo>
                      <a:pt x="10114" y="18339"/>
                      <a:pt x="10480" y="18385"/>
                      <a:pt x="10724" y="18385"/>
                    </a:cubicBezTo>
                    <a:cubicBezTo>
                      <a:pt x="10968" y="18385"/>
                      <a:pt x="11334" y="18248"/>
                      <a:pt x="11131" y="18088"/>
                    </a:cubicBezTo>
                    <a:cubicBezTo>
                      <a:pt x="11049" y="18043"/>
                      <a:pt x="11049" y="17997"/>
                      <a:pt x="10968" y="17997"/>
                    </a:cubicBezTo>
                    <a:cubicBezTo>
                      <a:pt x="10643" y="17906"/>
                      <a:pt x="10277" y="17769"/>
                      <a:pt x="9951" y="17860"/>
                    </a:cubicBezTo>
                    <a:cubicBezTo>
                      <a:pt x="9788" y="17906"/>
                      <a:pt x="9626" y="17951"/>
                      <a:pt x="9504" y="17997"/>
                    </a:cubicBezTo>
                    <a:cubicBezTo>
                      <a:pt x="9097" y="18088"/>
                      <a:pt x="8649" y="18088"/>
                      <a:pt x="8243" y="18088"/>
                    </a:cubicBezTo>
                    <a:cubicBezTo>
                      <a:pt x="7836" y="18088"/>
                      <a:pt x="7388" y="18088"/>
                      <a:pt x="6982" y="18043"/>
                    </a:cubicBezTo>
                    <a:cubicBezTo>
                      <a:pt x="6209" y="18180"/>
                      <a:pt x="5273" y="18088"/>
                      <a:pt x="4582" y="17860"/>
                    </a:cubicBezTo>
                    <a:cubicBezTo>
                      <a:pt x="4744" y="17814"/>
                      <a:pt x="4826" y="17814"/>
                      <a:pt x="4988" y="17814"/>
                    </a:cubicBezTo>
                    <a:cubicBezTo>
                      <a:pt x="5070" y="17609"/>
                      <a:pt x="5151" y="17380"/>
                      <a:pt x="5436" y="17243"/>
                    </a:cubicBezTo>
                    <a:cubicBezTo>
                      <a:pt x="5680" y="17084"/>
                      <a:pt x="6127" y="16992"/>
                      <a:pt x="6371" y="17129"/>
                    </a:cubicBezTo>
                    <a:cubicBezTo>
                      <a:pt x="6371" y="16855"/>
                      <a:pt x="6941" y="16695"/>
                      <a:pt x="7470" y="16695"/>
                    </a:cubicBezTo>
                    <a:cubicBezTo>
                      <a:pt x="7958" y="16695"/>
                      <a:pt x="8487" y="16764"/>
                      <a:pt x="8934" y="16604"/>
                    </a:cubicBezTo>
                    <a:cubicBezTo>
                      <a:pt x="9016" y="16558"/>
                      <a:pt x="9097" y="16558"/>
                      <a:pt x="9097" y="16513"/>
                    </a:cubicBezTo>
                    <a:cubicBezTo>
                      <a:pt x="9178" y="16376"/>
                      <a:pt x="8853" y="16284"/>
                      <a:pt x="8568" y="16170"/>
                    </a:cubicBezTo>
                    <a:cubicBezTo>
                      <a:pt x="8161" y="16079"/>
                      <a:pt x="7917" y="15851"/>
                      <a:pt x="7836" y="15599"/>
                    </a:cubicBezTo>
                    <a:cubicBezTo>
                      <a:pt x="7470" y="15554"/>
                      <a:pt x="7063" y="15554"/>
                      <a:pt x="6778" y="15645"/>
                    </a:cubicBezTo>
                    <a:cubicBezTo>
                      <a:pt x="6697" y="15691"/>
                      <a:pt x="6616" y="15691"/>
                      <a:pt x="6534" y="15691"/>
                    </a:cubicBezTo>
                    <a:cubicBezTo>
                      <a:pt x="6290" y="15691"/>
                      <a:pt x="6290" y="15462"/>
                      <a:pt x="6453" y="15371"/>
                    </a:cubicBezTo>
                    <a:cubicBezTo>
                      <a:pt x="6616" y="15280"/>
                      <a:pt x="6778" y="15166"/>
                      <a:pt x="6778" y="15029"/>
                    </a:cubicBezTo>
                    <a:cubicBezTo>
                      <a:pt x="6778" y="14937"/>
                      <a:pt x="6697" y="14892"/>
                      <a:pt x="6778" y="14800"/>
                    </a:cubicBezTo>
                    <a:cubicBezTo>
                      <a:pt x="6860" y="14732"/>
                      <a:pt x="7063" y="14732"/>
                      <a:pt x="7144" y="14732"/>
                    </a:cubicBezTo>
                    <a:cubicBezTo>
                      <a:pt x="7470" y="14732"/>
                      <a:pt x="7836" y="14549"/>
                      <a:pt x="7714" y="14366"/>
                    </a:cubicBezTo>
                    <a:cubicBezTo>
                      <a:pt x="7999" y="14366"/>
                      <a:pt x="8324" y="14412"/>
                      <a:pt x="8568" y="14412"/>
                    </a:cubicBezTo>
                    <a:cubicBezTo>
                      <a:pt x="9178" y="14458"/>
                      <a:pt x="9788" y="14458"/>
                      <a:pt x="10480" y="14503"/>
                    </a:cubicBezTo>
                    <a:cubicBezTo>
                      <a:pt x="10805" y="14503"/>
                      <a:pt x="11334" y="14458"/>
                      <a:pt x="11334" y="14252"/>
                    </a:cubicBezTo>
                    <a:cubicBezTo>
                      <a:pt x="10968" y="14252"/>
                      <a:pt x="10805" y="14115"/>
                      <a:pt x="10724" y="13933"/>
                    </a:cubicBezTo>
                    <a:cubicBezTo>
                      <a:pt x="10724" y="13727"/>
                      <a:pt x="10805" y="13590"/>
                      <a:pt x="10805" y="13407"/>
                    </a:cubicBezTo>
                    <a:cubicBezTo>
                      <a:pt x="10968" y="13019"/>
                      <a:pt x="10805" y="12631"/>
                      <a:pt x="10561" y="12243"/>
                    </a:cubicBezTo>
                    <a:cubicBezTo>
                      <a:pt x="10480" y="12197"/>
                      <a:pt x="10358" y="12106"/>
                      <a:pt x="10277" y="12106"/>
                    </a:cubicBezTo>
                    <a:cubicBezTo>
                      <a:pt x="10195" y="12106"/>
                      <a:pt x="10114" y="12060"/>
                      <a:pt x="10032" y="12060"/>
                    </a:cubicBezTo>
                    <a:cubicBezTo>
                      <a:pt x="9178" y="11969"/>
                      <a:pt x="9219" y="11101"/>
                      <a:pt x="8405" y="10919"/>
                    </a:cubicBezTo>
                    <a:cubicBezTo>
                      <a:pt x="7958" y="10804"/>
                      <a:pt x="7388" y="10964"/>
                      <a:pt x="6982" y="11101"/>
                    </a:cubicBezTo>
                    <a:cubicBezTo>
                      <a:pt x="6778" y="11010"/>
                      <a:pt x="6616" y="10919"/>
                      <a:pt x="6534" y="10804"/>
                    </a:cubicBezTo>
                    <a:cubicBezTo>
                      <a:pt x="6290" y="11010"/>
                      <a:pt x="6005" y="11238"/>
                      <a:pt x="5843" y="11489"/>
                    </a:cubicBezTo>
                    <a:cubicBezTo>
                      <a:pt x="5599" y="11193"/>
                      <a:pt x="5436" y="10873"/>
                      <a:pt x="5273" y="10531"/>
                    </a:cubicBezTo>
                    <a:cubicBezTo>
                      <a:pt x="5599" y="10439"/>
                      <a:pt x="5924" y="10234"/>
                      <a:pt x="5924" y="10005"/>
                    </a:cubicBezTo>
                    <a:cubicBezTo>
                      <a:pt x="5924" y="9960"/>
                      <a:pt x="5924" y="9846"/>
                      <a:pt x="6005" y="9800"/>
                    </a:cubicBezTo>
                    <a:cubicBezTo>
                      <a:pt x="6127" y="9754"/>
                      <a:pt x="6290" y="9754"/>
                      <a:pt x="6371" y="9709"/>
                    </a:cubicBezTo>
                    <a:cubicBezTo>
                      <a:pt x="6982" y="9617"/>
                      <a:pt x="6982" y="9138"/>
                      <a:pt x="6778" y="8795"/>
                    </a:cubicBezTo>
                    <a:cubicBezTo>
                      <a:pt x="6616" y="8841"/>
                      <a:pt x="6453" y="8955"/>
                      <a:pt x="6290" y="9001"/>
                    </a:cubicBezTo>
                    <a:cubicBezTo>
                      <a:pt x="6005" y="8795"/>
                      <a:pt x="5517" y="8795"/>
                      <a:pt x="5273" y="8955"/>
                    </a:cubicBezTo>
                    <a:cubicBezTo>
                      <a:pt x="4907" y="9092"/>
                      <a:pt x="4744" y="9275"/>
                      <a:pt x="4582" y="9480"/>
                    </a:cubicBezTo>
                    <a:cubicBezTo>
                      <a:pt x="4419" y="9663"/>
                      <a:pt x="4134" y="9846"/>
                      <a:pt x="3727" y="9914"/>
                    </a:cubicBezTo>
                    <a:cubicBezTo>
                      <a:pt x="3727" y="9800"/>
                      <a:pt x="3646" y="9709"/>
                      <a:pt x="3646" y="9617"/>
                    </a:cubicBezTo>
                    <a:cubicBezTo>
                      <a:pt x="3565" y="9366"/>
                      <a:pt x="3199" y="9092"/>
                      <a:pt x="3483" y="8841"/>
                    </a:cubicBezTo>
                    <a:cubicBezTo>
                      <a:pt x="3565" y="8795"/>
                      <a:pt x="3565" y="8750"/>
                      <a:pt x="3646" y="8704"/>
                    </a:cubicBezTo>
                    <a:cubicBezTo>
                      <a:pt x="3727" y="8567"/>
                      <a:pt x="3361" y="8476"/>
                      <a:pt x="3199" y="8567"/>
                    </a:cubicBezTo>
                    <a:cubicBezTo>
                      <a:pt x="3117" y="8613"/>
                      <a:pt x="3117" y="8658"/>
                      <a:pt x="3036" y="8704"/>
                    </a:cubicBezTo>
                    <a:cubicBezTo>
                      <a:pt x="2629" y="8750"/>
                      <a:pt x="2263" y="8430"/>
                      <a:pt x="2629" y="8270"/>
                    </a:cubicBezTo>
                    <a:cubicBezTo>
                      <a:pt x="2629" y="8224"/>
                      <a:pt x="2710" y="8224"/>
                      <a:pt x="2710" y="8179"/>
                    </a:cubicBezTo>
                    <a:cubicBezTo>
                      <a:pt x="2792" y="8087"/>
                      <a:pt x="2588" y="8042"/>
                      <a:pt x="2426" y="7950"/>
                    </a:cubicBezTo>
                    <a:cubicBezTo>
                      <a:pt x="2141" y="7791"/>
                      <a:pt x="2182" y="7562"/>
                      <a:pt x="2344" y="7402"/>
                    </a:cubicBezTo>
                    <a:cubicBezTo>
                      <a:pt x="2182" y="7357"/>
                      <a:pt x="2019" y="7311"/>
                      <a:pt x="1938" y="7220"/>
                    </a:cubicBezTo>
                    <a:cubicBezTo>
                      <a:pt x="1856" y="7128"/>
                      <a:pt x="1775" y="7037"/>
                      <a:pt x="1938" y="6923"/>
                    </a:cubicBezTo>
                    <a:cubicBezTo>
                      <a:pt x="2019" y="6877"/>
                      <a:pt x="2100" y="6877"/>
                      <a:pt x="2182" y="6832"/>
                    </a:cubicBezTo>
                    <a:cubicBezTo>
                      <a:pt x="2710" y="6649"/>
                      <a:pt x="2629" y="6169"/>
                      <a:pt x="3036" y="5987"/>
                    </a:cubicBezTo>
                    <a:cubicBezTo>
                      <a:pt x="2426" y="5781"/>
                      <a:pt x="2507" y="5210"/>
                      <a:pt x="1938" y="4914"/>
                    </a:cubicBezTo>
                    <a:cubicBezTo>
                      <a:pt x="1856" y="4868"/>
                      <a:pt x="1653" y="4822"/>
                      <a:pt x="1571" y="4731"/>
                    </a:cubicBezTo>
                    <a:cubicBezTo>
                      <a:pt x="1490" y="4685"/>
                      <a:pt x="1490" y="4640"/>
                      <a:pt x="1490" y="4548"/>
                    </a:cubicBezTo>
                    <a:cubicBezTo>
                      <a:pt x="1327" y="4388"/>
                      <a:pt x="1002" y="4434"/>
                      <a:pt x="839" y="4594"/>
                    </a:cubicBezTo>
                    <a:cubicBezTo>
                      <a:pt x="636" y="4685"/>
                      <a:pt x="636" y="4868"/>
                      <a:pt x="555" y="5028"/>
                    </a:cubicBezTo>
                    <a:cubicBezTo>
                      <a:pt x="555" y="5165"/>
                      <a:pt x="473" y="5347"/>
                      <a:pt x="310" y="5439"/>
                    </a:cubicBezTo>
                    <a:cubicBezTo>
                      <a:pt x="-137" y="5347"/>
                      <a:pt x="-15" y="4959"/>
                      <a:pt x="148" y="4731"/>
                    </a:cubicBezTo>
                    <a:cubicBezTo>
                      <a:pt x="310" y="4503"/>
                      <a:pt x="392" y="4206"/>
                      <a:pt x="555" y="3955"/>
                    </a:cubicBezTo>
                    <a:cubicBezTo>
                      <a:pt x="555" y="3909"/>
                      <a:pt x="636" y="3863"/>
                      <a:pt x="717" y="3818"/>
                    </a:cubicBezTo>
                    <a:cubicBezTo>
                      <a:pt x="839" y="3772"/>
                      <a:pt x="1002" y="3772"/>
                      <a:pt x="1083" y="3726"/>
                    </a:cubicBezTo>
                    <a:cubicBezTo>
                      <a:pt x="1246" y="3635"/>
                      <a:pt x="1165" y="3475"/>
                      <a:pt x="1165" y="3338"/>
                    </a:cubicBezTo>
                    <a:cubicBezTo>
                      <a:pt x="1246" y="3201"/>
                      <a:pt x="1409" y="3110"/>
                      <a:pt x="1571" y="2950"/>
                    </a:cubicBezTo>
                    <a:cubicBezTo>
                      <a:pt x="1938" y="2767"/>
                      <a:pt x="2182" y="2516"/>
                      <a:pt x="2263" y="2242"/>
                    </a:cubicBezTo>
                    <a:cubicBezTo>
                      <a:pt x="2629" y="2516"/>
                      <a:pt x="2629" y="2950"/>
                      <a:pt x="2263" y="3247"/>
                    </a:cubicBezTo>
                    <a:cubicBezTo>
                      <a:pt x="2263" y="3292"/>
                      <a:pt x="2182" y="3292"/>
                      <a:pt x="2182" y="3338"/>
                    </a:cubicBezTo>
                    <a:cubicBezTo>
                      <a:pt x="2182" y="3384"/>
                      <a:pt x="2222" y="3475"/>
                      <a:pt x="2344" y="3544"/>
                    </a:cubicBezTo>
                    <a:cubicBezTo>
                      <a:pt x="2588" y="3681"/>
                      <a:pt x="2710" y="3909"/>
                      <a:pt x="2629" y="4114"/>
                    </a:cubicBezTo>
                    <a:cubicBezTo>
                      <a:pt x="3036" y="4114"/>
                      <a:pt x="3483" y="4297"/>
                      <a:pt x="3646" y="4548"/>
                    </a:cubicBezTo>
                    <a:cubicBezTo>
                      <a:pt x="3971" y="4434"/>
                      <a:pt x="4216" y="4251"/>
                      <a:pt x="4338" y="4069"/>
                    </a:cubicBezTo>
                    <a:cubicBezTo>
                      <a:pt x="4419" y="3909"/>
                      <a:pt x="4338" y="3772"/>
                      <a:pt x="4338" y="3681"/>
                    </a:cubicBezTo>
                    <a:cubicBezTo>
                      <a:pt x="4338" y="3384"/>
                      <a:pt x="4419" y="3064"/>
                      <a:pt x="4500" y="2767"/>
                    </a:cubicBezTo>
                    <a:lnTo>
                      <a:pt x="4744" y="2059"/>
                    </a:lnTo>
                    <a:cubicBezTo>
                      <a:pt x="4744" y="1945"/>
                      <a:pt x="4826" y="1854"/>
                      <a:pt x="4988" y="1763"/>
                    </a:cubicBezTo>
                    <a:cubicBezTo>
                      <a:pt x="5151" y="1671"/>
                      <a:pt x="5436" y="1717"/>
                      <a:pt x="5680" y="1717"/>
                    </a:cubicBezTo>
                    <a:cubicBezTo>
                      <a:pt x="5924" y="1717"/>
                      <a:pt x="6209" y="1671"/>
                      <a:pt x="6290" y="1580"/>
                    </a:cubicBezTo>
                    <a:cubicBezTo>
                      <a:pt x="6371" y="1671"/>
                      <a:pt x="6616" y="1717"/>
                      <a:pt x="6778" y="1671"/>
                    </a:cubicBezTo>
                    <a:cubicBezTo>
                      <a:pt x="6982" y="1626"/>
                      <a:pt x="7144" y="1580"/>
                      <a:pt x="7307" y="1466"/>
                    </a:cubicBezTo>
                    <a:cubicBezTo>
                      <a:pt x="7388" y="1626"/>
                      <a:pt x="7714" y="1671"/>
                      <a:pt x="7999" y="1671"/>
                    </a:cubicBezTo>
                    <a:cubicBezTo>
                      <a:pt x="8243" y="1671"/>
                      <a:pt x="8568" y="1626"/>
                      <a:pt x="8853" y="1671"/>
                    </a:cubicBezTo>
                    <a:lnTo>
                      <a:pt x="9341" y="1808"/>
                    </a:lnTo>
                    <a:cubicBezTo>
                      <a:pt x="9504" y="1854"/>
                      <a:pt x="9788" y="1808"/>
                      <a:pt x="9788" y="1671"/>
                    </a:cubicBezTo>
                    <a:cubicBezTo>
                      <a:pt x="9788" y="1626"/>
                      <a:pt x="9788" y="1580"/>
                      <a:pt x="9707" y="1511"/>
                    </a:cubicBezTo>
                    <a:cubicBezTo>
                      <a:pt x="9422" y="1237"/>
                      <a:pt x="9422" y="849"/>
                      <a:pt x="9707" y="552"/>
                    </a:cubicBezTo>
                    <a:cubicBezTo>
                      <a:pt x="10032" y="552"/>
                      <a:pt x="10195" y="370"/>
                      <a:pt x="10480" y="233"/>
                    </a:cubicBezTo>
                    <a:cubicBezTo>
                      <a:pt x="10643" y="96"/>
                      <a:pt x="10968" y="-64"/>
                      <a:pt x="11334" y="27"/>
                    </a:cubicBezTo>
                    <a:cubicBezTo>
                      <a:pt x="11416" y="96"/>
                      <a:pt x="11497" y="141"/>
                      <a:pt x="11578" y="233"/>
                    </a:cubicBezTo>
                    <a:cubicBezTo>
                      <a:pt x="11334" y="552"/>
                      <a:pt x="10968" y="895"/>
                      <a:pt x="10724" y="1237"/>
                    </a:cubicBezTo>
                    <a:cubicBezTo>
                      <a:pt x="10643" y="1329"/>
                      <a:pt x="10561" y="1511"/>
                      <a:pt x="10805" y="1511"/>
                    </a:cubicBezTo>
                    <a:cubicBezTo>
                      <a:pt x="10561" y="1671"/>
                      <a:pt x="10521" y="1900"/>
                      <a:pt x="10805" y="2059"/>
                    </a:cubicBezTo>
                    <a:cubicBezTo>
                      <a:pt x="10846" y="2105"/>
                      <a:pt x="11049" y="2151"/>
                      <a:pt x="11049" y="2242"/>
                    </a:cubicBezTo>
                    <a:cubicBezTo>
                      <a:pt x="11049" y="2379"/>
                      <a:pt x="10724" y="2470"/>
                      <a:pt x="10480" y="2470"/>
                    </a:cubicBezTo>
                    <a:cubicBezTo>
                      <a:pt x="9870" y="2516"/>
                      <a:pt x="9341" y="2722"/>
                      <a:pt x="8934" y="2904"/>
                    </a:cubicBezTo>
                    <a:cubicBezTo>
                      <a:pt x="9178" y="2950"/>
                      <a:pt x="9260" y="3110"/>
                      <a:pt x="9097" y="3201"/>
                    </a:cubicBezTo>
                    <a:cubicBezTo>
                      <a:pt x="9016" y="3247"/>
                      <a:pt x="8934" y="3292"/>
                      <a:pt x="8771" y="3338"/>
                    </a:cubicBezTo>
                    <a:cubicBezTo>
                      <a:pt x="8487" y="3475"/>
                      <a:pt x="8405" y="3726"/>
                      <a:pt x="8649" y="3909"/>
                    </a:cubicBezTo>
                    <a:cubicBezTo>
                      <a:pt x="8934" y="4069"/>
                      <a:pt x="9422" y="4069"/>
                      <a:pt x="9707" y="3863"/>
                    </a:cubicBezTo>
                    <a:cubicBezTo>
                      <a:pt x="9707" y="3955"/>
                      <a:pt x="9951" y="4069"/>
                      <a:pt x="10114" y="4069"/>
                    </a:cubicBezTo>
                    <a:cubicBezTo>
                      <a:pt x="10277" y="4069"/>
                      <a:pt x="10480" y="4023"/>
                      <a:pt x="10643" y="3955"/>
                    </a:cubicBezTo>
                    <a:cubicBezTo>
                      <a:pt x="11416" y="3772"/>
                      <a:pt x="12432" y="4023"/>
                      <a:pt x="12758" y="4503"/>
                    </a:cubicBezTo>
                    <a:cubicBezTo>
                      <a:pt x="12432" y="4548"/>
                      <a:pt x="12188" y="4685"/>
                      <a:pt x="12066" y="4868"/>
                    </a:cubicBezTo>
                    <a:cubicBezTo>
                      <a:pt x="12270" y="4914"/>
                      <a:pt x="12432" y="5028"/>
                      <a:pt x="12595" y="5119"/>
                    </a:cubicBezTo>
                    <a:cubicBezTo>
                      <a:pt x="12758" y="5210"/>
                      <a:pt x="12677" y="5347"/>
                      <a:pt x="12595" y="5439"/>
                    </a:cubicBezTo>
                    <a:cubicBezTo>
                      <a:pt x="12514" y="5507"/>
                      <a:pt x="12351" y="5553"/>
                      <a:pt x="12351" y="5599"/>
                    </a:cubicBezTo>
                    <a:cubicBezTo>
                      <a:pt x="12270" y="5736"/>
                      <a:pt x="12595" y="5873"/>
                      <a:pt x="12514" y="6032"/>
                    </a:cubicBezTo>
                    <a:lnTo>
                      <a:pt x="12270" y="6169"/>
                    </a:lnTo>
                    <a:cubicBezTo>
                      <a:pt x="12066" y="6261"/>
                      <a:pt x="12066" y="6352"/>
                      <a:pt x="11985" y="6512"/>
                    </a:cubicBezTo>
                    <a:cubicBezTo>
                      <a:pt x="11985" y="6558"/>
                      <a:pt x="11822" y="6649"/>
                      <a:pt x="11660" y="6603"/>
                    </a:cubicBezTo>
                    <a:close/>
                    <a:moveTo>
                      <a:pt x="9016" y="20531"/>
                    </a:moveTo>
                    <a:cubicBezTo>
                      <a:pt x="9016" y="20531"/>
                      <a:pt x="8975" y="20531"/>
                      <a:pt x="8975" y="20554"/>
                    </a:cubicBezTo>
                    <a:lnTo>
                      <a:pt x="9016" y="20531"/>
                    </a:lnTo>
                    <a:close/>
                  </a:path>
                </a:pathLst>
              </a:custGeom>
              <a:solidFill>
                <a:srgbClr val="C0C0C0"/>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sp>
            <p:nvSpPr>
              <p:cNvPr id="69" name="Shape 3134">
                <a:extLst>
                  <a:ext uri="{FF2B5EF4-FFF2-40B4-BE49-F238E27FC236}">
                    <a16:creationId xmlns:a16="http://schemas.microsoft.com/office/drawing/2014/main" id="{552697EE-CBA1-4CEA-9729-5F8D972AC1E4}"/>
                  </a:ext>
                </a:extLst>
              </p:cNvPr>
              <p:cNvSpPr/>
              <p:nvPr/>
            </p:nvSpPr>
            <p:spPr>
              <a:xfrm>
                <a:off x="507302" y="2995271"/>
                <a:ext cx="169975" cy="231689"/>
              </a:xfrm>
              <a:custGeom>
                <a:avLst/>
                <a:gdLst/>
                <a:ahLst/>
                <a:cxnLst>
                  <a:cxn ang="0">
                    <a:pos x="wd2" y="hd2"/>
                  </a:cxn>
                  <a:cxn ang="5400000">
                    <a:pos x="wd2" y="hd2"/>
                  </a:cxn>
                  <a:cxn ang="10800000">
                    <a:pos x="wd2" y="hd2"/>
                  </a:cxn>
                  <a:cxn ang="16200000">
                    <a:pos x="wd2" y="hd2"/>
                  </a:cxn>
                </a:cxnLst>
                <a:rect l="0" t="0" r="r" b="b"/>
                <a:pathLst>
                  <a:path w="21444" h="21392" extrusionOk="0">
                    <a:moveTo>
                      <a:pt x="8500" y="2692"/>
                    </a:moveTo>
                    <a:cubicBezTo>
                      <a:pt x="8656" y="3435"/>
                      <a:pt x="8500" y="4120"/>
                      <a:pt x="7876" y="4749"/>
                    </a:cubicBezTo>
                    <a:cubicBezTo>
                      <a:pt x="8344" y="4978"/>
                      <a:pt x="8032" y="5606"/>
                      <a:pt x="7564" y="5720"/>
                    </a:cubicBezTo>
                    <a:cubicBezTo>
                      <a:pt x="7018" y="5835"/>
                      <a:pt x="6238" y="5720"/>
                      <a:pt x="5770" y="5949"/>
                    </a:cubicBezTo>
                    <a:cubicBezTo>
                      <a:pt x="5536" y="6063"/>
                      <a:pt x="5381" y="6178"/>
                      <a:pt x="5069" y="6178"/>
                    </a:cubicBezTo>
                    <a:cubicBezTo>
                      <a:pt x="4601" y="6178"/>
                      <a:pt x="4289" y="5720"/>
                      <a:pt x="3743" y="5606"/>
                    </a:cubicBezTo>
                    <a:cubicBezTo>
                      <a:pt x="2963" y="5320"/>
                      <a:pt x="2261" y="6063"/>
                      <a:pt x="1638" y="6406"/>
                    </a:cubicBezTo>
                    <a:cubicBezTo>
                      <a:pt x="1482" y="6406"/>
                      <a:pt x="1326" y="6520"/>
                      <a:pt x="1326" y="6692"/>
                    </a:cubicBezTo>
                    <a:cubicBezTo>
                      <a:pt x="1326" y="6806"/>
                      <a:pt x="1170" y="6806"/>
                      <a:pt x="1170" y="6920"/>
                    </a:cubicBezTo>
                    <a:cubicBezTo>
                      <a:pt x="1014" y="7606"/>
                      <a:pt x="624" y="8235"/>
                      <a:pt x="468" y="8920"/>
                    </a:cubicBezTo>
                    <a:cubicBezTo>
                      <a:pt x="1014" y="8920"/>
                      <a:pt x="1482" y="9435"/>
                      <a:pt x="1326" y="9778"/>
                    </a:cubicBezTo>
                    <a:cubicBezTo>
                      <a:pt x="1326" y="9892"/>
                      <a:pt x="1170" y="10006"/>
                      <a:pt x="1170" y="10120"/>
                    </a:cubicBezTo>
                    <a:cubicBezTo>
                      <a:pt x="1170" y="10235"/>
                      <a:pt x="1326" y="10406"/>
                      <a:pt x="1326" y="10406"/>
                    </a:cubicBezTo>
                    <a:cubicBezTo>
                      <a:pt x="1794" y="10863"/>
                      <a:pt x="2495" y="11206"/>
                      <a:pt x="2963" y="11720"/>
                    </a:cubicBezTo>
                    <a:cubicBezTo>
                      <a:pt x="3119" y="11949"/>
                      <a:pt x="2651" y="12235"/>
                      <a:pt x="2651" y="12635"/>
                    </a:cubicBezTo>
                    <a:cubicBezTo>
                      <a:pt x="2651" y="12978"/>
                      <a:pt x="3275" y="13378"/>
                      <a:pt x="3431" y="13720"/>
                    </a:cubicBezTo>
                    <a:cubicBezTo>
                      <a:pt x="3743" y="14463"/>
                      <a:pt x="2261" y="14806"/>
                      <a:pt x="1949" y="15549"/>
                    </a:cubicBezTo>
                    <a:cubicBezTo>
                      <a:pt x="1794" y="15778"/>
                      <a:pt x="1794" y="16006"/>
                      <a:pt x="1638" y="16235"/>
                    </a:cubicBezTo>
                    <a:cubicBezTo>
                      <a:pt x="1482" y="16520"/>
                      <a:pt x="1170" y="16635"/>
                      <a:pt x="858" y="16520"/>
                    </a:cubicBezTo>
                    <a:cubicBezTo>
                      <a:pt x="468" y="17206"/>
                      <a:pt x="312" y="17835"/>
                      <a:pt x="0" y="18520"/>
                    </a:cubicBezTo>
                    <a:cubicBezTo>
                      <a:pt x="468" y="18406"/>
                      <a:pt x="858" y="18749"/>
                      <a:pt x="1014" y="19149"/>
                    </a:cubicBezTo>
                    <a:cubicBezTo>
                      <a:pt x="1170" y="19492"/>
                      <a:pt x="1170" y="19835"/>
                      <a:pt x="1326" y="20235"/>
                    </a:cubicBezTo>
                    <a:cubicBezTo>
                      <a:pt x="1482" y="20578"/>
                      <a:pt x="1794" y="20692"/>
                      <a:pt x="2261" y="20920"/>
                    </a:cubicBezTo>
                    <a:cubicBezTo>
                      <a:pt x="3587" y="21549"/>
                      <a:pt x="5536" y="21549"/>
                      <a:pt x="6862" y="20920"/>
                    </a:cubicBezTo>
                    <a:cubicBezTo>
                      <a:pt x="7876" y="20463"/>
                      <a:pt x="8656" y="19606"/>
                      <a:pt x="9513" y="19035"/>
                    </a:cubicBezTo>
                    <a:cubicBezTo>
                      <a:pt x="9981" y="18635"/>
                      <a:pt x="10839" y="18406"/>
                      <a:pt x="11307" y="18749"/>
                    </a:cubicBezTo>
                    <a:cubicBezTo>
                      <a:pt x="11775" y="18406"/>
                      <a:pt x="12243" y="18063"/>
                      <a:pt x="12788" y="17835"/>
                    </a:cubicBezTo>
                    <a:cubicBezTo>
                      <a:pt x="12944" y="17720"/>
                      <a:pt x="13256" y="17549"/>
                      <a:pt x="13412" y="17549"/>
                    </a:cubicBezTo>
                    <a:cubicBezTo>
                      <a:pt x="13568" y="17549"/>
                      <a:pt x="13724" y="17720"/>
                      <a:pt x="13880" y="17835"/>
                    </a:cubicBezTo>
                    <a:cubicBezTo>
                      <a:pt x="14270" y="17949"/>
                      <a:pt x="14582" y="17835"/>
                      <a:pt x="14738" y="17720"/>
                    </a:cubicBezTo>
                    <a:cubicBezTo>
                      <a:pt x="15518" y="17435"/>
                      <a:pt x="16531" y="17320"/>
                      <a:pt x="17311" y="17320"/>
                    </a:cubicBezTo>
                    <a:cubicBezTo>
                      <a:pt x="17701" y="17320"/>
                      <a:pt x="18013" y="17320"/>
                      <a:pt x="18325" y="17206"/>
                    </a:cubicBezTo>
                    <a:cubicBezTo>
                      <a:pt x="18637" y="17092"/>
                      <a:pt x="18793" y="16749"/>
                      <a:pt x="18793" y="16520"/>
                    </a:cubicBezTo>
                    <a:cubicBezTo>
                      <a:pt x="18949" y="16235"/>
                      <a:pt x="19339" y="15892"/>
                      <a:pt x="19806" y="16006"/>
                    </a:cubicBezTo>
                    <a:cubicBezTo>
                      <a:pt x="19495" y="15549"/>
                      <a:pt x="18325" y="15435"/>
                      <a:pt x="18325" y="14920"/>
                    </a:cubicBezTo>
                    <a:cubicBezTo>
                      <a:pt x="18325" y="14349"/>
                      <a:pt x="19417" y="13835"/>
                      <a:pt x="18949" y="13492"/>
                    </a:cubicBezTo>
                    <a:cubicBezTo>
                      <a:pt x="18715" y="13378"/>
                      <a:pt x="18637" y="13378"/>
                      <a:pt x="18481" y="13263"/>
                    </a:cubicBezTo>
                    <a:cubicBezTo>
                      <a:pt x="18013" y="13035"/>
                      <a:pt x="18169" y="12520"/>
                      <a:pt x="18325" y="12063"/>
                    </a:cubicBezTo>
                    <a:cubicBezTo>
                      <a:pt x="18481" y="11720"/>
                      <a:pt x="18793" y="11206"/>
                      <a:pt x="18481" y="10863"/>
                    </a:cubicBezTo>
                    <a:cubicBezTo>
                      <a:pt x="18325" y="10635"/>
                      <a:pt x="18169" y="10520"/>
                      <a:pt x="18013" y="10406"/>
                    </a:cubicBezTo>
                    <a:cubicBezTo>
                      <a:pt x="17701" y="9892"/>
                      <a:pt x="18325" y="9320"/>
                      <a:pt x="18637" y="8806"/>
                    </a:cubicBezTo>
                    <a:cubicBezTo>
                      <a:pt x="18949" y="8349"/>
                      <a:pt x="18793" y="7606"/>
                      <a:pt x="19495" y="7263"/>
                    </a:cubicBezTo>
                    <a:cubicBezTo>
                      <a:pt x="19962" y="7035"/>
                      <a:pt x="20586" y="7149"/>
                      <a:pt x="20976" y="6920"/>
                    </a:cubicBezTo>
                    <a:cubicBezTo>
                      <a:pt x="21600" y="6520"/>
                      <a:pt x="21132" y="5949"/>
                      <a:pt x="20976" y="5320"/>
                    </a:cubicBezTo>
                    <a:cubicBezTo>
                      <a:pt x="20820" y="4635"/>
                      <a:pt x="21132" y="3778"/>
                      <a:pt x="21444" y="2978"/>
                    </a:cubicBezTo>
                    <a:cubicBezTo>
                      <a:pt x="21444" y="2806"/>
                      <a:pt x="21444" y="2692"/>
                      <a:pt x="21444" y="2578"/>
                    </a:cubicBezTo>
                    <a:cubicBezTo>
                      <a:pt x="21444" y="2463"/>
                      <a:pt x="21288" y="2349"/>
                      <a:pt x="21132" y="2349"/>
                    </a:cubicBezTo>
                    <a:cubicBezTo>
                      <a:pt x="20430" y="2006"/>
                      <a:pt x="19806" y="1606"/>
                      <a:pt x="19183" y="1263"/>
                    </a:cubicBezTo>
                    <a:cubicBezTo>
                      <a:pt x="18793" y="1035"/>
                      <a:pt x="18481" y="692"/>
                      <a:pt x="18481" y="406"/>
                    </a:cubicBezTo>
                    <a:cubicBezTo>
                      <a:pt x="17857" y="-51"/>
                      <a:pt x="16687" y="-51"/>
                      <a:pt x="15908" y="63"/>
                    </a:cubicBezTo>
                    <a:cubicBezTo>
                      <a:pt x="14894" y="178"/>
                      <a:pt x="13724" y="178"/>
                      <a:pt x="12788" y="292"/>
                    </a:cubicBezTo>
                    <a:cubicBezTo>
                      <a:pt x="11619" y="406"/>
                      <a:pt x="10839" y="578"/>
                      <a:pt x="9981" y="806"/>
                    </a:cubicBezTo>
                    <a:cubicBezTo>
                      <a:pt x="9513" y="920"/>
                      <a:pt x="8656" y="806"/>
                      <a:pt x="8344" y="1035"/>
                    </a:cubicBezTo>
                    <a:cubicBezTo>
                      <a:pt x="7720" y="1149"/>
                      <a:pt x="8344" y="2235"/>
                      <a:pt x="8500" y="2692"/>
                    </a:cubicBezTo>
                  </a:path>
                </a:pathLst>
              </a:custGeom>
              <a:solidFill>
                <a:srgbClr val="C0C0C0"/>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sp>
            <p:nvSpPr>
              <p:cNvPr id="70" name="Shape 3135">
                <a:extLst>
                  <a:ext uri="{FF2B5EF4-FFF2-40B4-BE49-F238E27FC236}">
                    <a16:creationId xmlns:a16="http://schemas.microsoft.com/office/drawing/2014/main" id="{57765318-D1EE-42AB-8084-6F1B40068191}"/>
                  </a:ext>
                </a:extLst>
              </p:cNvPr>
              <p:cNvSpPr/>
              <p:nvPr/>
            </p:nvSpPr>
            <p:spPr>
              <a:xfrm>
                <a:off x="1304609" y="3883559"/>
                <a:ext cx="113041" cy="82757"/>
              </a:xfrm>
              <a:custGeom>
                <a:avLst/>
                <a:gdLst/>
                <a:ahLst/>
                <a:cxnLst>
                  <a:cxn ang="0">
                    <a:pos x="wd2" y="hd2"/>
                  </a:cxn>
                  <a:cxn ang="5400000">
                    <a:pos x="wd2" y="hd2"/>
                  </a:cxn>
                  <a:cxn ang="10800000">
                    <a:pos x="wd2" y="hd2"/>
                  </a:cxn>
                  <a:cxn ang="16200000">
                    <a:pos x="wd2" y="hd2"/>
                  </a:cxn>
                </a:cxnLst>
                <a:rect l="0" t="0" r="r" b="b"/>
                <a:pathLst>
                  <a:path w="21430" h="20629" extrusionOk="0">
                    <a:moveTo>
                      <a:pt x="6719" y="9257"/>
                    </a:moveTo>
                    <a:cubicBezTo>
                      <a:pt x="8704" y="10509"/>
                      <a:pt x="10338" y="11918"/>
                      <a:pt x="12323" y="13483"/>
                    </a:cubicBezTo>
                    <a:cubicBezTo>
                      <a:pt x="12790" y="13796"/>
                      <a:pt x="13607" y="14579"/>
                      <a:pt x="14074" y="15205"/>
                    </a:cubicBezTo>
                    <a:cubicBezTo>
                      <a:pt x="14541" y="15987"/>
                      <a:pt x="14775" y="16457"/>
                      <a:pt x="15008" y="16770"/>
                    </a:cubicBezTo>
                    <a:cubicBezTo>
                      <a:pt x="15475" y="17396"/>
                      <a:pt x="16059" y="17709"/>
                      <a:pt x="16526" y="18179"/>
                    </a:cubicBezTo>
                    <a:cubicBezTo>
                      <a:pt x="17227" y="18805"/>
                      <a:pt x="17694" y="19118"/>
                      <a:pt x="18511" y="19744"/>
                    </a:cubicBezTo>
                    <a:cubicBezTo>
                      <a:pt x="19445" y="20370"/>
                      <a:pt x="20613" y="20996"/>
                      <a:pt x="21430" y="20370"/>
                    </a:cubicBezTo>
                    <a:cubicBezTo>
                      <a:pt x="20613" y="20057"/>
                      <a:pt x="20146" y="19118"/>
                      <a:pt x="20146" y="18179"/>
                    </a:cubicBezTo>
                    <a:cubicBezTo>
                      <a:pt x="20146" y="17083"/>
                      <a:pt x="20379" y="15831"/>
                      <a:pt x="19912" y="14892"/>
                    </a:cubicBezTo>
                    <a:cubicBezTo>
                      <a:pt x="19679" y="14109"/>
                      <a:pt x="19212" y="13796"/>
                      <a:pt x="19445" y="13170"/>
                    </a:cubicBezTo>
                    <a:cubicBezTo>
                      <a:pt x="19679" y="12857"/>
                      <a:pt x="19912" y="12857"/>
                      <a:pt x="19912" y="12544"/>
                    </a:cubicBezTo>
                    <a:cubicBezTo>
                      <a:pt x="20146" y="12231"/>
                      <a:pt x="20146" y="11605"/>
                      <a:pt x="19912" y="11135"/>
                    </a:cubicBezTo>
                    <a:cubicBezTo>
                      <a:pt x="19679" y="10822"/>
                      <a:pt x="19445" y="10509"/>
                      <a:pt x="19212" y="9883"/>
                    </a:cubicBezTo>
                    <a:cubicBezTo>
                      <a:pt x="18161" y="7535"/>
                      <a:pt x="20963" y="5031"/>
                      <a:pt x="19912" y="2683"/>
                    </a:cubicBezTo>
                    <a:cubicBezTo>
                      <a:pt x="19912" y="2370"/>
                      <a:pt x="19679" y="2370"/>
                      <a:pt x="19679" y="2057"/>
                    </a:cubicBezTo>
                    <a:cubicBezTo>
                      <a:pt x="19212" y="961"/>
                      <a:pt x="17927" y="22"/>
                      <a:pt x="17227" y="648"/>
                    </a:cubicBezTo>
                    <a:cubicBezTo>
                      <a:pt x="16526" y="961"/>
                      <a:pt x="16409" y="2370"/>
                      <a:pt x="16059" y="2996"/>
                    </a:cubicBezTo>
                    <a:cubicBezTo>
                      <a:pt x="15826" y="3622"/>
                      <a:pt x="15242" y="4718"/>
                      <a:pt x="14775" y="5031"/>
                    </a:cubicBezTo>
                    <a:cubicBezTo>
                      <a:pt x="14541" y="5344"/>
                      <a:pt x="14541" y="5344"/>
                      <a:pt x="14308" y="5344"/>
                    </a:cubicBezTo>
                    <a:cubicBezTo>
                      <a:pt x="14074" y="5344"/>
                      <a:pt x="13841" y="5031"/>
                      <a:pt x="13607" y="4718"/>
                    </a:cubicBezTo>
                    <a:cubicBezTo>
                      <a:pt x="12790" y="3935"/>
                      <a:pt x="11856" y="3935"/>
                      <a:pt x="11389" y="4718"/>
                    </a:cubicBezTo>
                    <a:cubicBezTo>
                      <a:pt x="10572" y="2996"/>
                      <a:pt x="8704" y="4718"/>
                      <a:pt x="7419" y="3309"/>
                    </a:cubicBezTo>
                    <a:cubicBezTo>
                      <a:pt x="7186" y="2996"/>
                      <a:pt x="6952" y="2370"/>
                      <a:pt x="6485" y="2370"/>
                    </a:cubicBezTo>
                    <a:cubicBezTo>
                      <a:pt x="6252" y="2370"/>
                      <a:pt x="5668" y="2683"/>
                      <a:pt x="5434" y="2683"/>
                    </a:cubicBezTo>
                    <a:cubicBezTo>
                      <a:pt x="4734" y="2683"/>
                      <a:pt x="4267" y="2057"/>
                      <a:pt x="3800" y="1431"/>
                    </a:cubicBezTo>
                    <a:cubicBezTo>
                      <a:pt x="2982" y="648"/>
                      <a:pt x="1348" y="-604"/>
                      <a:pt x="531" y="335"/>
                    </a:cubicBezTo>
                    <a:cubicBezTo>
                      <a:pt x="297" y="648"/>
                      <a:pt x="-170" y="3309"/>
                      <a:pt x="64" y="3935"/>
                    </a:cubicBezTo>
                    <a:cubicBezTo>
                      <a:pt x="297" y="5344"/>
                      <a:pt x="1815" y="5657"/>
                      <a:pt x="2515" y="5970"/>
                    </a:cubicBezTo>
                    <a:cubicBezTo>
                      <a:pt x="4267" y="7535"/>
                      <a:pt x="5434" y="8318"/>
                      <a:pt x="6719" y="9257"/>
                    </a:cubicBezTo>
                  </a:path>
                </a:pathLst>
              </a:custGeom>
              <a:solidFill>
                <a:srgbClr val="C0C0C0"/>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sp>
            <p:nvSpPr>
              <p:cNvPr id="71" name="Shape 3136">
                <a:extLst>
                  <a:ext uri="{FF2B5EF4-FFF2-40B4-BE49-F238E27FC236}">
                    <a16:creationId xmlns:a16="http://schemas.microsoft.com/office/drawing/2014/main" id="{A36D6238-CE9B-4983-B178-B1BD5CE9E810}"/>
                  </a:ext>
                </a:extLst>
              </p:cNvPr>
              <p:cNvSpPr/>
              <p:nvPr/>
            </p:nvSpPr>
            <p:spPr>
              <a:xfrm>
                <a:off x="1706210" y="4004416"/>
                <a:ext cx="109213" cy="35835"/>
              </a:xfrm>
              <a:custGeom>
                <a:avLst/>
                <a:gdLst/>
                <a:ahLst/>
                <a:cxnLst>
                  <a:cxn ang="0">
                    <a:pos x="wd2" y="hd2"/>
                  </a:cxn>
                  <a:cxn ang="5400000">
                    <a:pos x="wd2" y="hd2"/>
                  </a:cxn>
                  <a:cxn ang="10800000">
                    <a:pos x="wd2" y="hd2"/>
                  </a:cxn>
                  <a:cxn ang="16200000">
                    <a:pos x="wd2" y="hd2"/>
                  </a:cxn>
                </a:cxnLst>
                <a:rect l="0" t="0" r="r" b="b"/>
                <a:pathLst>
                  <a:path w="21213" h="19201" extrusionOk="0">
                    <a:moveTo>
                      <a:pt x="58" y="4371"/>
                    </a:moveTo>
                    <a:cubicBezTo>
                      <a:pt x="1023" y="3727"/>
                      <a:pt x="1989" y="5661"/>
                      <a:pt x="1989" y="8240"/>
                    </a:cubicBezTo>
                    <a:cubicBezTo>
                      <a:pt x="1989" y="9852"/>
                      <a:pt x="1989" y="10497"/>
                      <a:pt x="2230" y="11142"/>
                    </a:cubicBezTo>
                    <a:cubicBezTo>
                      <a:pt x="2592" y="11786"/>
                      <a:pt x="3075" y="11786"/>
                      <a:pt x="3557" y="11786"/>
                    </a:cubicBezTo>
                    <a:cubicBezTo>
                      <a:pt x="4281" y="12431"/>
                      <a:pt x="4523" y="14365"/>
                      <a:pt x="5126" y="15977"/>
                    </a:cubicBezTo>
                    <a:cubicBezTo>
                      <a:pt x="6092" y="18556"/>
                      <a:pt x="7902" y="19201"/>
                      <a:pt x="9108" y="17267"/>
                    </a:cubicBezTo>
                    <a:cubicBezTo>
                      <a:pt x="9350" y="16622"/>
                      <a:pt x="9591" y="16622"/>
                      <a:pt x="9832" y="16622"/>
                    </a:cubicBezTo>
                    <a:cubicBezTo>
                      <a:pt x="10074" y="16622"/>
                      <a:pt x="10436" y="17912"/>
                      <a:pt x="10677" y="18556"/>
                    </a:cubicBezTo>
                    <a:cubicBezTo>
                      <a:pt x="11401" y="19846"/>
                      <a:pt x="12970" y="17267"/>
                      <a:pt x="13452" y="19201"/>
                    </a:cubicBezTo>
                    <a:cubicBezTo>
                      <a:pt x="14176" y="17267"/>
                      <a:pt x="15745" y="16945"/>
                      <a:pt x="16952" y="15977"/>
                    </a:cubicBezTo>
                    <a:cubicBezTo>
                      <a:pt x="18279" y="15333"/>
                      <a:pt x="19486" y="13721"/>
                      <a:pt x="19969" y="11142"/>
                    </a:cubicBezTo>
                    <a:cubicBezTo>
                      <a:pt x="19727" y="10497"/>
                      <a:pt x="19727" y="10174"/>
                      <a:pt x="19969" y="9207"/>
                    </a:cubicBezTo>
                    <a:cubicBezTo>
                      <a:pt x="20210" y="8562"/>
                      <a:pt x="20451" y="8240"/>
                      <a:pt x="20813" y="7595"/>
                    </a:cubicBezTo>
                    <a:cubicBezTo>
                      <a:pt x="21296" y="6306"/>
                      <a:pt x="21296" y="4694"/>
                      <a:pt x="21055" y="3082"/>
                    </a:cubicBezTo>
                    <a:cubicBezTo>
                      <a:pt x="20813" y="1792"/>
                      <a:pt x="19969" y="825"/>
                      <a:pt x="19245" y="1470"/>
                    </a:cubicBezTo>
                    <a:cubicBezTo>
                      <a:pt x="19003" y="2437"/>
                      <a:pt x="18762" y="2437"/>
                      <a:pt x="18521" y="3082"/>
                    </a:cubicBezTo>
                    <a:cubicBezTo>
                      <a:pt x="16469" y="6306"/>
                      <a:pt x="13694" y="-1754"/>
                      <a:pt x="11642" y="1470"/>
                    </a:cubicBezTo>
                    <a:cubicBezTo>
                      <a:pt x="11401" y="2437"/>
                      <a:pt x="10918" y="3082"/>
                      <a:pt x="10677" y="3727"/>
                    </a:cubicBezTo>
                    <a:cubicBezTo>
                      <a:pt x="10074" y="3727"/>
                      <a:pt x="9832" y="3727"/>
                      <a:pt x="9350" y="3727"/>
                    </a:cubicBezTo>
                    <a:cubicBezTo>
                      <a:pt x="7540" y="2437"/>
                      <a:pt x="5609" y="1470"/>
                      <a:pt x="3557" y="825"/>
                    </a:cubicBezTo>
                    <a:cubicBezTo>
                      <a:pt x="3075" y="825"/>
                      <a:pt x="1023" y="-464"/>
                      <a:pt x="782" y="180"/>
                    </a:cubicBezTo>
                    <a:cubicBezTo>
                      <a:pt x="-304" y="-464"/>
                      <a:pt x="58" y="4371"/>
                      <a:pt x="58" y="4371"/>
                    </a:cubicBezTo>
                  </a:path>
                </a:pathLst>
              </a:custGeom>
              <a:solidFill>
                <a:srgbClr val="C0C0C0"/>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sp>
            <p:nvSpPr>
              <p:cNvPr id="72" name="Shape 3137">
                <a:extLst>
                  <a:ext uri="{FF2B5EF4-FFF2-40B4-BE49-F238E27FC236}">
                    <a16:creationId xmlns:a16="http://schemas.microsoft.com/office/drawing/2014/main" id="{8F69DE3E-7BDF-42D4-98F5-19DF94A78281}"/>
                  </a:ext>
                </a:extLst>
              </p:cNvPr>
              <p:cNvSpPr/>
              <p:nvPr/>
            </p:nvSpPr>
            <p:spPr>
              <a:xfrm>
                <a:off x="813707" y="2607713"/>
                <a:ext cx="40447" cy="86371"/>
              </a:xfrm>
              <a:custGeom>
                <a:avLst/>
                <a:gdLst/>
                <a:ahLst/>
                <a:cxnLst>
                  <a:cxn ang="0">
                    <a:pos x="wd2" y="hd2"/>
                  </a:cxn>
                  <a:cxn ang="5400000">
                    <a:pos x="wd2" y="hd2"/>
                  </a:cxn>
                  <a:cxn ang="10800000">
                    <a:pos x="wd2" y="hd2"/>
                  </a:cxn>
                  <a:cxn ang="16200000">
                    <a:pos x="wd2" y="hd2"/>
                  </a:cxn>
                </a:cxnLst>
                <a:rect l="0" t="0" r="r" b="b"/>
                <a:pathLst>
                  <a:path w="19093" h="20871" extrusionOk="0">
                    <a:moveTo>
                      <a:pt x="1728" y="9321"/>
                    </a:moveTo>
                    <a:cubicBezTo>
                      <a:pt x="1152" y="9021"/>
                      <a:pt x="0" y="9621"/>
                      <a:pt x="576" y="10221"/>
                    </a:cubicBezTo>
                    <a:cubicBezTo>
                      <a:pt x="1152" y="10821"/>
                      <a:pt x="1728" y="11121"/>
                      <a:pt x="1728" y="11421"/>
                    </a:cubicBezTo>
                    <a:cubicBezTo>
                      <a:pt x="1728" y="12471"/>
                      <a:pt x="0" y="12921"/>
                      <a:pt x="0" y="13971"/>
                    </a:cubicBezTo>
                    <a:cubicBezTo>
                      <a:pt x="0" y="14871"/>
                      <a:pt x="1152" y="15621"/>
                      <a:pt x="3168" y="15921"/>
                    </a:cubicBezTo>
                    <a:cubicBezTo>
                      <a:pt x="4320" y="16221"/>
                      <a:pt x="6048" y="16521"/>
                      <a:pt x="7200" y="17121"/>
                    </a:cubicBezTo>
                    <a:cubicBezTo>
                      <a:pt x="8640" y="18471"/>
                      <a:pt x="7200" y="19971"/>
                      <a:pt x="8640" y="20871"/>
                    </a:cubicBezTo>
                    <a:cubicBezTo>
                      <a:pt x="10368" y="19371"/>
                      <a:pt x="10944" y="17421"/>
                      <a:pt x="9792" y="15921"/>
                    </a:cubicBezTo>
                    <a:cubicBezTo>
                      <a:pt x="9792" y="15621"/>
                      <a:pt x="9216" y="15021"/>
                      <a:pt x="9792" y="14571"/>
                    </a:cubicBezTo>
                    <a:cubicBezTo>
                      <a:pt x="10368" y="14271"/>
                      <a:pt x="10944" y="13971"/>
                      <a:pt x="12096" y="13671"/>
                    </a:cubicBezTo>
                    <a:cubicBezTo>
                      <a:pt x="15264" y="12471"/>
                      <a:pt x="12096" y="9321"/>
                      <a:pt x="15264" y="8271"/>
                    </a:cubicBezTo>
                    <a:cubicBezTo>
                      <a:pt x="12672" y="7071"/>
                      <a:pt x="12672" y="4521"/>
                      <a:pt x="15840" y="3621"/>
                    </a:cubicBezTo>
                    <a:cubicBezTo>
                      <a:pt x="16992" y="3321"/>
                      <a:pt x="18144" y="3021"/>
                      <a:pt x="18720" y="2721"/>
                    </a:cubicBezTo>
                    <a:cubicBezTo>
                      <a:pt x="19872" y="1671"/>
                      <a:pt x="18144" y="471"/>
                      <a:pt x="16416" y="171"/>
                    </a:cubicBezTo>
                    <a:cubicBezTo>
                      <a:pt x="9216" y="-729"/>
                      <a:pt x="9216" y="2121"/>
                      <a:pt x="6624" y="3921"/>
                    </a:cubicBezTo>
                    <a:cubicBezTo>
                      <a:pt x="4896" y="5121"/>
                      <a:pt x="-1728" y="7371"/>
                      <a:pt x="1728" y="9321"/>
                    </a:cubicBezTo>
                  </a:path>
                </a:pathLst>
              </a:custGeom>
              <a:solidFill>
                <a:srgbClr val="C0C0C0"/>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sp>
            <p:nvSpPr>
              <p:cNvPr id="73" name="Shape 3138">
                <a:extLst>
                  <a:ext uri="{FF2B5EF4-FFF2-40B4-BE49-F238E27FC236}">
                    <a16:creationId xmlns:a16="http://schemas.microsoft.com/office/drawing/2014/main" id="{8FDEA1B6-2B7B-44FC-80E5-4061B8320421}"/>
                  </a:ext>
                </a:extLst>
              </p:cNvPr>
              <p:cNvSpPr/>
              <p:nvPr/>
            </p:nvSpPr>
            <p:spPr>
              <a:xfrm>
                <a:off x="600876" y="2490146"/>
                <a:ext cx="54048" cy="55939"/>
              </a:xfrm>
              <a:custGeom>
                <a:avLst/>
                <a:gdLst/>
                <a:ahLst/>
                <a:cxnLst>
                  <a:cxn ang="0">
                    <a:pos x="wd2" y="hd2"/>
                  </a:cxn>
                  <a:cxn ang="5400000">
                    <a:pos x="wd2" y="hd2"/>
                  </a:cxn>
                  <a:cxn ang="10800000">
                    <a:pos x="wd2" y="hd2"/>
                  </a:cxn>
                  <a:cxn ang="16200000">
                    <a:pos x="wd2" y="hd2"/>
                  </a:cxn>
                </a:cxnLst>
                <a:rect l="0" t="0" r="r" b="b"/>
                <a:pathLst>
                  <a:path w="18001" h="21325" extrusionOk="0">
                    <a:moveTo>
                      <a:pt x="7694" y="16670"/>
                    </a:moveTo>
                    <a:cubicBezTo>
                      <a:pt x="7694" y="18313"/>
                      <a:pt x="7694" y="19722"/>
                      <a:pt x="7694" y="21130"/>
                    </a:cubicBezTo>
                    <a:cubicBezTo>
                      <a:pt x="8905" y="21600"/>
                      <a:pt x="10116" y="21130"/>
                      <a:pt x="11530" y="20661"/>
                    </a:cubicBezTo>
                    <a:cubicBezTo>
                      <a:pt x="11126" y="20191"/>
                      <a:pt x="10722" y="18783"/>
                      <a:pt x="11530" y="18313"/>
                    </a:cubicBezTo>
                    <a:cubicBezTo>
                      <a:pt x="12337" y="17843"/>
                      <a:pt x="13145" y="17374"/>
                      <a:pt x="13548" y="17843"/>
                    </a:cubicBezTo>
                    <a:cubicBezTo>
                      <a:pt x="13952" y="18313"/>
                      <a:pt x="14356" y="18783"/>
                      <a:pt x="14961" y="19252"/>
                    </a:cubicBezTo>
                    <a:cubicBezTo>
                      <a:pt x="15365" y="19722"/>
                      <a:pt x="16173" y="19252"/>
                      <a:pt x="16576" y="18783"/>
                    </a:cubicBezTo>
                    <a:cubicBezTo>
                      <a:pt x="16980" y="18313"/>
                      <a:pt x="16980" y="17374"/>
                      <a:pt x="16980" y="16200"/>
                    </a:cubicBezTo>
                    <a:cubicBezTo>
                      <a:pt x="16980" y="15730"/>
                      <a:pt x="16980" y="15261"/>
                      <a:pt x="16980" y="15261"/>
                    </a:cubicBezTo>
                    <a:cubicBezTo>
                      <a:pt x="16980" y="14791"/>
                      <a:pt x="16576" y="14791"/>
                      <a:pt x="16173" y="14791"/>
                    </a:cubicBezTo>
                    <a:cubicBezTo>
                      <a:pt x="15365" y="13852"/>
                      <a:pt x="16173" y="12209"/>
                      <a:pt x="16980" y="11270"/>
                    </a:cubicBezTo>
                    <a:cubicBezTo>
                      <a:pt x="17788" y="10096"/>
                      <a:pt x="18595" y="8452"/>
                      <a:pt x="17384" y="7983"/>
                    </a:cubicBezTo>
                    <a:cubicBezTo>
                      <a:pt x="16980" y="7983"/>
                      <a:pt x="16980" y="7983"/>
                      <a:pt x="16576" y="7513"/>
                    </a:cubicBezTo>
                    <a:cubicBezTo>
                      <a:pt x="15769" y="6809"/>
                      <a:pt x="15365" y="5400"/>
                      <a:pt x="14961" y="4461"/>
                    </a:cubicBezTo>
                    <a:cubicBezTo>
                      <a:pt x="13952" y="2583"/>
                      <a:pt x="12337" y="470"/>
                      <a:pt x="10116" y="0"/>
                    </a:cubicBezTo>
                    <a:cubicBezTo>
                      <a:pt x="9713" y="0"/>
                      <a:pt x="9309" y="0"/>
                      <a:pt x="8905" y="0"/>
                    </a:cubicBezTo>
                    <a:cubicBezTo>
                      <a:pt x="8098" y="470"/>
                      <a:pt x="8502" y="2113"/>
                      <a:pt x="8098" y="3522"/>
                    </a:cubicBezTo>
                    <a:cubicBezTo>
                      <a:pt x="7290" y="6809"/>
                      <a:pt x="2244" y="8452"/>
                      <a:pt x="831" y="11739"/>
                    </a:cubicBezTo>
                    <a:cubicBezTo>
                      <a:pt x="-3005" y="19722"/>
                      <a:pt x="7694" y="15730"/>
                      <a:pt x="7694" y="16670"/>
                    </a:cubicBezTo>
                  </a:path>
                </a:pathLst>
              </a:custGeom>
              <a:solidFill>
                <a:srgbClr val="C0C0C0"/>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sp>
            <p:nvSpPr>
              <p:cNvPr id="74" name="Shape 3139">
                <a:extLst>
                  <a:ext uri="{FF2B5EF4-FFF2-40B4-BE49-F238E27FC236}">
                    <a16:creationId xmlns:a16="http://schemas.microsoft.com/office/drawing/2014/main" id="{3A7EFB87-AA93-446F-A442-513D0448F804}"/>
                  </a:ext>
                </a:extLst>
              </p:cNvPr>
              <p:cNvSpPr/>
              <p:nvPr/>
            </p:nvSpPr>
            <p:spPr>
              <a:xfrm>
                <a:off x="0" y="2167429"/>
                <a:ext cx="393810" cy="255232"/>
              </a:xfrm>
              <a:custGeom>
                <a:avLst/>
                <a:gdLst/>
                <a:ahLst/>
                <a:cxnLst>
                  <a:cxn ang="0">
                    <a:pos x="wd2" y="hd2"/>
                  </a:cxn>
                  <a:cxn ang="5400000">
                    <a:pos x="wd2" y="hd2"/>
                  </a:cxn>
                  <a:cxn ang="10800000">
                    <a:pos x="wd2" y="hd2"/>
                  </a:cxn>
                  <a:cxn ang="16200000">
                    <a:pos x="wd2" y="hd2"/>
                  </a:cxn>
                </a:cxnLst>
                <a:rect l="0" t="0" r="r" b="b"/>
                <a:pathLst>
                  <a:path w="21543" h="21105" extrusionOk="0">
                    <a:moveTo>
                      <a:pt x="8952" y="3515"/>
                    </a:moveTo>
                    <a:cubicBezTo>
                      <a:pt x="9155" y="3617"/>
                      <a:pt x="9528" y="3617"/>
                      <a:pt x="9664" y="3311"/>
                    </a:cubicBezTo>
                    <a:cubicBezTo>
                      <a:pt x="9868" y="4024"/>
                      <a:pt x="10444" y="4585"/>
                      <a:pt x="11020" y="4483"/>
                    </a:cubicBezTo>
                    <a:cubicBezTo>
                      <a:pt x="11156" y="4024"/>
                      <a:pt x="11224" y="3515"/>
                      <a:pt x="11156" y="2955"/>
                    </a:cubicBezTo>
                    <a:cubicBezTo>
                      <a:pt x="11529" y="3056"/>
                      <a:pt x="11936" y="2751"/>
                      <a:pt x="12072" y="2241"/>
                    </a:cubicBezTo>
                    <a:lnTo>
                      <a:pt x="12309" y="2853"/>
                    </a:lnTo>
                    <a:cubicBezTo>
                      <a:pt x="12377" y="2649"/>
                      <a:pt x="12512" y="2445"/>
                      <a:pt x="12580" y="2241"/>
                    </a:cubicBezTo>
                    <a:cubicBezTo>
                      <a:pt x="12716" y="2445"/>
                      <a:pt x="12851" y="2649"/>
                      <a:pt x="13089" y="2649"/>
                    </a:cubicBezTo>
                    <a:cubicBezTo>
                      <a:pt x="13292" y="2649"/>
                      <a:pt x="13801" y="2751"/>
                      <a:pt x="13801" y="2445"/>
                    </a:cubicBezTo>
                    <a:cubicBezTo>
                      <a:pt x="14208" y="2955"/>
                      <a:pt x="15056" y="3209"/>
                      <a:pt x="15429" y="2547"/>
                    </a:cubicBezTo>
                    <a:cubicBezTo>
                      <a:pt x="15293" y="2751"/>
                      <a:pt x="15293" y="2241"/>
                      <a:pt x="15361" y="1885"/>
                    </a:cubicBezTo>
                    <a:cubicBezTo>
                      <a:pt x="15429" y="1579"/>
                      <a:pt x="14988" y="1579"/>
                      <a:pt x="15225" y="1477"/>
                    </a:cubicBezTo>
                    <a:cubicBezTo>
                      <a:pt x="15429" y="1375"/>
                      <a:pt x="15700" y="1477"/>
                      <a:pt x="15768" y="1273"/>
                    </a:cubicBezTo>
                    <a:cubicBezTo>
                      <a:pt x="15632" y="917"/>
                      <a:pt x="16073" y="509"/>
                      <a:pt x="15768" y="305"/>
                    </a:cubicBezTo>
                    <a:cubicBezTo>
                      <a:pt x="16141" y="-153"/>
                      <a:pt x="16480" y="204"/>
                      <a:pt x="17124" y="0"/>
                    </a:cubicBezTo>
                    <a:cubicBezTo>
                      <a:pt x="17192" y="815"/>
                      <a:pt x="18141" y="1273"/>
                      <a:pt x="18480" y="509"/>
                    </a:cubicBezTo>
                    <a:cubicBezTo>
                      <a:pt x="18616" y="1070"/>
                      <a:pt x="18548" y="1681"/>
                      <a:pt x="18277" y="1987"/>
                    </a:cubicBezTo>
                    <a:cubicBezTo>
                      <a:pt x="18209" y="2139"/>
                      <a:pt x="18141" y="2241"/>
                      <a:pt x="18141" y="2343"/>
                    </a:cubicBezTo>
                    <a:cubicBezTo>
                      <a:pt x="18141" y="2547"/>
                      <a:pt x="18345" y="2649"/>
                      <a:pt x="18480" y="2751"/>
                    </a:cubicBezTo>
                    <a:cubicBezTo>
                      <a:pt x="18853" y="2955"/>
                      <a:pt x="19057" y="3719"/>
                      <a:pt x="18921" y="4228"/>
                    </a:cubicBezTo>
                    <a:cubicBezTo>
                      <a:pt x="19125" y="4483"/>
                      <a:pt x="19396" y="4687"/>
                      <a:pt x="19565" y="4992"/>
                    </a:cubicBezTo>
                    <a:cubicBezTo>
                      <a:pt x="19701" y="5298"/>
                      <a:pt x="19769" y="5858"/>
                      <a:pt x="19565" y="6164"/>
                    </a:cubicBezTo>
                    <a:cubicBezTo>
                      <a:pt x="19905" y="6724"/>
                      <a:pt x="20481" y="6928"/>
                      <a:pt x="20990" y="6724"/>
                    </a:cubicBezTo>
                    <a:cubicBezTo>
                      <a:pt x="21261" y="7030"/>
                      <a:pt x="21397" y="7438"/>
                      <a:pt x="21532" y="7896"/>
                    </a:cubicBezTo>
                    <a:cubicBezTo>
                      <a:pt x="21125" y="7794"/>
                      <a:pt x="20752" y="8609"/>
                      <a:pt x="20990" y="9170"/>
                    </a:cubicBezTo>
                    <a:cubicBezTo>
                      <a:pt x="21329" y="9068"/>
                      <a:pt x="21600" y="9577"/>
                      <a:pt x="21532" y="10036"/>
                    </a:cubicBezTo>
                    <a:cubicBezTo>
                      <a:pt x="21329" y="10341"/>
                      <a:pt x="20922" y="9832"/>
                      <a:pt x="20617" y="10036"/>
                    </a:cubicBezTo>
                    <a:cubicBezTo>
                      <a:pt x="20481" y="10138"/>
                      <a:pt x="20413" y="10239"/>
                      <a:pt x="20345" y="10443"/>
                    </a:cubicBezTo>
                    <a:cubicBezTo>
                      <a:pt x="20210" y="10749"/>
                      <a:pt x="20108" y="11004"/>
                      <a:pt x="19972" y="11309"/>
                    </a:cubicBezTo>
                    <a:lnTo>
                      <a:pt x="19769" y="11972"/>
                    </a:lnTo>
                    <a:cubicBezTo>
                      <a:pt x="19769" y="12175"/>
                      <a:pt x="19905" y="12481"/>
                      <a:pt x="20040" y="12481"/>
                    </a:cubicBezTo>
                    <a:cubicBezTo>
                      <a:pt x="19769" y="12481"/>
                      <a:pt x="19837" y="13041"/>
                      <a:pt x="19837" y="13449"/>
                    </a:cubicBezTo>
                    <a:cubicBezTo>
                      <a:pt x="19905" y="14060"/>
                      <a:pt x="19735" y="14672"/>
                      <a:pt x="19396" y="15130"/>
                    </a:cubicBezTo>
                    <a:cubicBezTo>
                      <a:pt x="19023" y="15538"/>
                      <a:pt x="18548" y="15589"/>
                      <a:pt x="18209" y="15130"/>
                    </a:cubicBezTo>
                    <a:cubicBezTo>
                      <a:pt x="18141" y="15487"/>
                      <a:pt x="18141" y="15894"/>
                      <a:pt x="18073" y="16200"/>
                    </a:cubicBezTo>
                    <a:cubicBezTo>
                      <a:pt x="17768" y="16353"/>
                      <a:pt x="17497" y="15996"/>
                      <a:pt x="17192" y="15894"/>
                    </a:cubicBezTo>
                    <a:cubicBezTo>
                      <a:pt x="16921" y="15690"/>
                      <a:pt x="16581" y="15690"/>
                      <a:pt x="16344" y="15894"/>
                    </a:cubicBezTo>
                    <a:cubicBezTo>
                      <a:pt x="16208" y="16149"/>
                      <a:pt x="16242" y="16556"/>
                      <a:pt x="16344" y="16709"/>
                    </a:cubicBezTo>
                    <a:cubicBezTo>
                      <a:pt x="16141" y="16760"/>
                      <a:pt x="15971" y="16964"/>
                      <a:pt x="15869" y="17168"/>
                    </a:cubicBezTo>
                    <a:cubicBezTo>
                      <a:pt x="15700" y="17626"/>
                      <a:pt x="15869" y="18034"/>
                      <a:pt x="16141" y="18238"/>
                    </a:cubicBezTo>
                    <a:cubicBezTo>
                      <a:pt x="15768" y="18798"/>
                      <a:pt x="15225" y="19002"/>
                      <a:pt x="14716" y="18798"/>
                    </a:cubicBezTo>
                    <a:cubicBezTo>
                      <a:pt x="14445" y="18696"/>
                      <a:pt x="14140" y="18339"/>
                      <a:pt x="13869" y="18339"/>
                    </a:cubicBezTo>
                    <a:cubicBezTo>
                      <a:pt x="13564" y="18339"/>
                      <a:pt x="13292" y="18900"/>
                      <a:pt x="13496" y="19205"/>
                    </a:cubicBezTo>
                    <a:cubicBezTo>
                      <a:pt x="13089" y="19002"/>
                      <a:pt x="12648" y="19664"/>
                      <a:pt x="12716" y="20275"/>
                    </a:cubicBezTo>
                    <a:cubicBezTo>
                      <a:pt x="12004" y="21447"/>
                      <a:pt x="10580" y="21345"/>
                      <a:pt x="9868" y="20173"/>
                    </a:cubicBezTo>
                    <a:cubicBezTo>
                      <a:pt x="9664" y="20581"/>
                      <a:pt x="9223" y="20734"/>
                      <a:pt x="8884" y="20581"/>
                    </a:cubicBezTo>
                    <a:cubicBezTo>
                      <a:pt x="8240" y="20275"/>
                      <a:pt x="7969" y="18900"/>
                      <a:pt x="7324" y="18594"/>
                    </a:cubicBezTo>
                    <a:cubicBezTo>
                      <a:pt x="6951" y="18339"/>
                      <a:pt x="6612" y="18441"/>
                      <a:pt x="6239" y="18441"/>
                    </a:cubicBezTo>
                    <a:cubicBezTo>
                      <a:pt x="5765" y="18441"/>
                      <a:pt x="5188" y="18238"/>
                      <a:pt x="4747" y="17932"/>
                    </a:cubicBezTo>
                    <a:cubicBezTo>
                      <a:pt x="4612" y="17830"/>
                      <a:pt x="4544" y="17728"/>
                      <a:pt x="4476" y="17524"/>
                    </a:cubicBezTo>
                    <a:cubicBezTo>
                      <a:pt x="4408" y="16964"/>
                      <a:pt x="5052" y="16862"/>
                      <a:pt x="5120" y="16353"/>
                    </a:cubicBezTo>
                    <a:cubicBezTo>
                      <a:pt x="5188" y="15792"/>
                      <a:pt x="4612" y="15487"/>
                      <a:pt x="4612" y="14926"/>
                    </a:cubicBezTo>
                    <a:cubicBezTo>
                      <a:pt x="4612" y="14722"/>
                      <a:pt x="4679" y="14417"/>
                      <a:pt x="4612" y="14213"/>
                    </a:cubicBezTo>
                    <a:cubicBezTo>
                      <a:pt x="4476" y="13856"/>
                      <a:pt x="4103" y="13856"/>
                      <a:pt x="3967" y="13653"/>
                    </a:cubicBezTo>
                    <a:cubicBezTo>
                      <a:pt x="3900" y="13449"/>
                      <a:pt x="3900" y="13245"/>
                      <a:pt x="3832" y="13041"/>
                    </a:cubicBezTo>
                    <a:cubicBezTo>
                      <a:pt x="3764" y="12583"/>
                      <a:pt x="3391" y="12277"/>
                      <a:pt x="3120" y="12175"/>
                    </a:cubicBezTo>
                    <a:cubicBezTo>
                      <a:pt x="2781" y="12073"/>
                      <a:pt x="2475" y="12175"/>
                      <a:pt x="2136" y="12277"/>
                    </a:cubicBezTo>
                    <a:cubicBezTo>
                      <a:pt x="1967" y="12277"/>
                      <a:pt x="1763" y="12379"/>
                      <a:pt x="1628" y="12277"/>
                    </a:cubicBezTo>
                    <a:cubicBezTo>
                      <a:pt x="1289" y="11972"/>
                      <a:pt x="1492" y="11105"/>
                      <a:pt x="1424" y="10443"/>
                    </a:cubicBezTo>
                    <a:cubicBezTo>
                      <a:pt x="2068" y="11105"/>
                      <a:pt x="3120" y="9832"/>
                      <a:pt x="3628" y="10749"/>
                    </a:cubicBezTo>
                    <a:cubicBezTo>
                      <a:pt x="3764" y="10545"/>
                      <a:pt x="3900" y="10341"/>
                      <a:pt x="4103" y="10138"/>
                    </a:cubicBezTo>
                    <a:cubicBezTo>
                      <a:pt x="4103" y="9832"/>
                      <a:pt x="4035" y="9475"/>
                      <a:pt x="3900" y="9272"/>
                    </a:cubicBezTo>
                    <a:lnTo>
                      <a:pt x="4815" y="9272"/>
                    </a:lnTo>
                    <a:cubicBezTo>
                      <a:pt x="4917" y="8762"/>
                      <a:pt x="4679" y="8100"/>
                      <a:pt x="4340" y="7794"/>
                    </a:cubicBezTo>
                    <a:cubicBezTo>
                      <a:pt x="3967" y="7438"/>
                      <a:pt x="3493" y="7692"/>
                      <a:pt x="3255" y="8202"/>
                    </a:cubicBezTo>
                    <a:cubicBezTo>
                      <a:pt x="2340" y="7998"/>
                      <a:pt x="1424" y="7998"/>
                      <a:pt x="576" y="8202"/>
                    </a:cubicBezTo>
                    <a:cubicBezTo>
                      <a:pt x="339" y="8202"/>
                      <a:pt x="136" y="7998"/>
                      <a:pt x="0" y="7692"/>
                    </a:cubicBezTo>
                    <a:lnTo>
                      <a:pt x="848" y="6062"/>
                    </a:lnTo>
                    <a:cubicBezTo>
                      <a:pt x="712" y="5858"/>
                      <a:pt x="576" y="6062"/>
                      <a:pt x="407" y="5858"/>
                    </a:cubicBezTo>
                    <a:cubicBezTo>
                      <a:pt x="644" y="5553"/>
                      <a:pt x="1356" y="5858"/>
                      <a:pt x="1356" y="5298"/>
                    </a:cubicBezTo>
                    <a:cubicBezTo>
                      <a:pt x="1356" y="5094"/>
                      <a:pt x="1289" y="4992"/>
                      <a:pt x="1187" y="4789"/>
                    </a:cubicBezTo>
                    <a:cubicBezTo>
                      <a:pt x="1051" y="4126"/>
                      <a:pt x="1187" y="3311"/>
                      <a:pt x="1628" y="3209"/>
                    </a:cubicBezTo>
                    <a:lnTo>
                      <a:pt x="1967" y="3209"/>
                    </a:lnTo>
                    <a:cubicBezTo>
                      <a:pt x="2340" y="2955"/>
                      <a:pt x="2068" y="1987"/>
                      <a:pt x="2340" y="1681"/>
                    </a:cubicBezTo>
                    <a:cubicBezTo>
                      <a:pt x="2781" y="1375"/>
                      <a:pt x="3052" y="917"/>
                      <a:pt x="3255" y="305"/>
                    </a:cubicBezTo>
                    <a:cubicBezTo>
                      <a:pt x="3493" y="407"/>
                      <a:pt x="3696" y="407"/>
                      <a:pt x="3832" y="509"/>
                    </a:cubicBezTo>
                    <a:cubicBezTo>
                      <a:pt x="3696" y="815"/>
                      <a:pt x="4035" y="1273"/>
                      <a:pt x="4273" y="1273"/>
                    </a:cubicBezTo>
                    <a:cubicBezTo>
                      <a:pt x="4476" y="1273"/>
                      <a:pt x="4917" y="1273"/>
                      <a:pt x="4985" y="1681"/>
                    </a:cubicBezTo>
                    <a:lnTo>
                      <a:pt x="4985" y="2139"/>
                    </a:lnTo>
                    <a:cubicBezTo>
                      <a:pt x="5052" y="2547"/>
                      <a:pt x="5392" y="2649"/>
                      <a:pt x="5697" y="2547"/>
                    </a:cubicBezTo>
                    <a:cubicBezTo>
                      <a:pt x="5595" y="2751"/>
                      <a:pt x="5459" y="2955"/>
                      <a:pt x="5392" y="3209"/>
                    </a:cubicBezTo>
                    <a:cubicBezTo>
                      <a:pt x="5832" y="3056"/>
                      <a:pt x="6477" y="3209"/>
                      <a:pt x="6544" y="3821"/>
                    </a:cubicBezTo>
                    <a:cubicBezTo>
                      <a:pt x="6544" y="4126"/>
                      <a:pt x="6477" y="4381"/>
                      <a:pt x="6477" y="4687"/>
                    </a:cubicBezTo>
                    <a:cubicBezTo>
                      <a:pt x="6477" y="4992"/>
                      <a:pt x="6544" y="5298"/>
                      <a:pt x="6748" y="5298"/>
                    </a:cubicBezTo>
                    <a:cubicBezTo>
                      <a:pt x="6544" y="5655"/>
                      <a:pt x="6307" y="5960"/>
                      <a:pt x="6171" y="6266"/>
                    </a:cubicBezTo>
                    <a:cubicBezTo>
                      <a:pt x="6477" y="6062"/>
                      <a:pt x="6816" y="6368"/>
                      <a:pt x="6951" y="6724"/>
                    </a:cubicBezTo>
                    <a:cubicBezTo>
                      <a:pt x="7189" y="7030"/>
                      <a:pt x="7257" y="7590"/>
                      <a:pt x="7528" y="7896"/>
                    </a:cubicBezTo>
                    <a:cubicBezTo>
                      <a:pt x="7731" y="8202"/>
                      <a:pt x="8172" y="8304"/>
                      <a:pt x="8376" y="7896"/>
                    </a:cubicBezTo>
                    <a:cubicBezTo>
                      <a:pt x="8104" y="7692"/>
                      <a:pt x="7969" y="7234"/>
                      <a:pt x="7969" y="6826"/>
                    </a:cubicBezTo>
                    <a:cubicBezTo>
                      <a:pt x="8613" y="6622"/>
                      <a:pt x="8613" y="6622"/>
                      <a:pt x="8681" y="5858"/>
                    </a:cubicBezTo>
                    <a:cubicBezTo>
                      <a:pt x="8816" y="5756"/>
                      <a:pt x="8816" y="3413"/>
                      <a:pt x="8952" y="3515"/>
                    </a:cubicBezTo>
                    <a:close/>
                    <a:moveTo>
                      <a:pt x="16581" y="16760"/>
                    </a:moveTo>
                    <a:cubicBezTo>
                      <a:pt x="16480" y="16709"/>
                      <a:pt x="16412" y="16709"/>
                      <a:pt x="16344" y="16709"/>
                    </a:cubicBezTo>
                    <a:cubicBezTo>
                      <a:pt x="16412" y="16811"/>
                      <a:pt x="16480" y="16811"/>
                      <a:pt x="16581" y="16760"/>
                    </a:cubicBezTo>
                    <a:close/>
                  </a:path>
                </a:pathLst>
              </a:custGeom>
              <a:solidFill>
                <a:srgbClr val="C0C0C0"/>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sp>
            <p:nvSpPr>
              <p:cNvPr id="75" name="Shape 3140">
                <a:extLst>
                  <a:ext uri="{FF2B5EF4-FFF2-40B4-BE49-F238E27FC236}">
                    <a16:creationId xmlns:a16="http://schemas.microsoft.com/office/drawing/2014/main" id="{3998CC57-5596-4419-871E-2E68250F3094}"/>
                  </a:ext>
                </a:extLst>
              </p:cNvPr>
              <p:cNvSpPr/>
              <p:nvPr/>
            </p:nvSpPr>
            <p:spPr>
              <a:xfrm>
                <a:off x="1238498" y="420608"/>
                <a:ext cx="481894" cy="587923"/>
              </a:xfrm>
              <a:custGeom>
                <a:avLst/>
                <a:gdLst/>
                <a:ahLst/>
                <a:cxnLst>
                  <a:cxn ang="0">
                    <a:pos x="wd2" y="hd2"/>
                  </a:cxn>
                  <a:cxn ang="5400000">
                    <a:pos x="wd2" y="hd2"/>
                  </a:cxn>
                  <a:cxn ang="10800000">
                    <a:pos x="wd2" y="hd2"/>
                  </a:cxn>
                  <a:cxn ang="16200000">
                    <a:pos x="wd2" y="hd2"/>
                  </a:cxn>
                </a:cxnLst>
                <a:rect l="0" t="0" r="r" b="b"/>
                <a:pathLst>
                  <a:path w="19594" h="21186" extrusionOk="0">
                    <a:moveTo>
                      <a:pt x="735" y="2535"/>
                    </a:moveTo>
                    <a:cubicBezTo>
                      <a:pt x="157" y="2825"/>
                      <a:pt x="182" y="3584"/>
                      <a:pt x="458" y="4143"/>
                    </a:cubicBezTo>
                    <a:cubicBezTo>
                      <a:pt x="710" y="4701"/>
                      <a:pt x="1087" y="5260"/>
                      <a:pt x="835" y="5818"/>
                    </a:cubicBezTo>
                    <a:cubicBezTo>
                      <a:pt x="1338" y="5818"/>
                      <a:pt x="1766" y="5304"/>
                      <a:pt x="1590" y="4880"/>
                    </a:cubicBezTo>
                    <a:cubicBezTo>
                      <a:pt x="1917" y="5550"/>
                      <a:pt x="2168" y="6198"/>
                      <a:pt x="2495" y="6913"/>
                    </a:cubicBezTo>
                    <a:cubicBezTo>
                      <a:pt x="2646" y="7181"/>
                      <a:pt x="2696" y="7605"/>
                      <a:pt x="2445" y="7784"/>
                    </a:cubicBezTo>
                    <a:cubicBezTo>
                      <a:pt x="1967" y="8074"/>
                      <a:pt x="1238" y="7426"/>
                      <a:pt x="886" y="7784"/>
                    </a:cubicBezTo>
                    <a:cubicBezTo>
                      <a:pt x="735" y="7985"/>
                      <a:pt x="861" y="8253"/>
                      <a:pt x="1087" y="8409"/>
                    </a:cubicBezTo>
                    <a:cubicBezTo>
                      <a:pt x="1288" y="8543"/>
                      <a:pt x="1590" y="8588"/>
                      <a:pt x="1816" y="8677"/>
                    </a:cubicBezTo>
                    <a:cubicBezTo>
                      <a:pt x="2696" y="9102"/>
                      <a:pt x="2872" y="10174"/>
                      <a:pt x="2872" y="11112"/>
                    </a:cubicBezTo>
                    <a:cubicBezTo>
                      <a:pt x="3023" y="11157"/>
                      <a:pt x="3224" y="11157"/>
                      <a:pt x="3400" y="11201"/>
                    </a:cubicBezTo>
                    <a:cubicBezTo>
                      <a:pt x="3174" y="11536"/>
                      <a:pt x="3652" y="11916"/>
                      <a:pt x="4079" y="11871"/>
                    </a:cubicBezTo>
                    <a:cubicBezTo>
                      <a:pt x="4507" y="11782"/>
                      <a:pt x="4758" y="11447"/>
                      <a:pt x="4984" y="11112"/>
                    </a:cubicBezTo>
                    <a:cubicBezTo>
                      <a:pt x="5236" y="10688"/>
                      <a:pt x="5336" y="10084"/>
                      <a:pt x="4859" y="9861"/>
                    </a:cubicBezTo>
                    <a:cubicBezTo>
                      <a:pt x="5286" y="9705"/>
                      <a:pt x="5663" y="9571"/>
                      <a:pt x="6091" y="9392"/>
                    </a:cubicBezTo>
                    <a:cubicBezTo>
                      <a:pt x="6015" y="9571"/>
                      <a:pt x="6242" y="9816"/>
                      <a:pt x="6443" y="9816"/>
                    </a:cubicBezTo>
                    <a:cubicBezTo>
                      <a:pt x="7147" y="9906"/>
                      <a:pt x="7826" y="9749"/>
                      <a:pt x="8404" y="9392"/>
                    </a:cubicBezTo>
                    <a:cubicBezTo>
                      <a:pt x="8781" y="9816"/>
                      <a:pt x="9033" y="10375"/>
                      <a:pt x="8983" y="10933"/>
                    </a:cubicBezTo>
                    <a:cubicBezTo>
                      <a:pt x="8354" y="10643"/>
                      <a:pt x="7549" y="11023"/>
                      <a:pt x="7348" y="11581"/>
                    </a:cubicBezTo>
                    <a:cubicBezTo>
                      <a:pt x="7298" y="11737"/>
                      <a:pt x="7298" y="11916"/>
                      <a:pt x="7197" y="12005"/>
                    </a:cubicBezTo>
                    <a:cubicBezTo>
                      <a:pt x="6971" y="12206"/>
                      <a:pt x="6669" y="12206"/>
                      <a:pt x="6342" y="12139"/>
                    </a:cubicBezTo>
                    <a:cubicBezTo>
                      <a:pt x="5437" y="12095"/>
                      <a:pt x="4557" y="12430"/>
                      <a:pt x="3979" y="13033"/>
                    </a:cubicBezTo>
                    <a:cubicBezTo>
                      <a:pt x="4557" y="13279"/>
                      <a:pt x="4859" y="13882"/>
                      <a:pt x="4708" y="14396"/>
                    </a:cubicBezTo>
                    <a:cubicBezTo>
                      <a:pt x="4859" y="14641"/>
                      <a:pt x="5336" y="14485"/>
                      <a:pt x="5563" y="14261"/>
                    </a:cubicBezTo>
                    <a:cubicBezTo>
                      <a:pt x="5764" y="14060"/>
                      <a:pt x="6091" y="13792"/>
                      <a:pt x="6393" y="13926"/>
                    </a:cubicBezTo>
                    <a:cubicBezTo>
                      <a:pt x="6493" y="13971"/>
                      <a:pt x="6543" y="14060"/>
                      <a:pt x="6619" y="14127"/>
                    </a:cubicBezTo>
                    <a:cubicBezTo>
                      <a:pt x="6921" y="14530"/>
                      <a:pt x="7021" y="15066"/>
                      <a:pt x="7021" y="15579"/>
                    </a:cubicBezTo>
                    <a:cubicBezTo>
                      <a:pt x="7398" y="15512"/>
                      <a:pt x="7826" y="15847"/>
                      <a:pt x="7826" y="16182"/>
                    </a:cubicBezTo>
                    <a:cubicBezTo>
                      <a:pt x="6870" y="16272"/>
                      <a:pt x="5865" y="16182"/>
                      <a:pt x="4984" y="15937"/>
                    </a:cubicBezTo>
                    <a:cubicBezTo>
                      <a:pt x="5286" y="16451"/>
                      <a:pt x="5613" y="17031"/>
                      <a:pt x="5865" y="17545"/>
                    </a:cubicBezTo>
                    <a:cubicBezTo>
                      <a:pt x="6493" y="17724"/>
                      <a:pt x="6870" y="18439"/>
                      <a:pt x="6719" y="18997"/>
                    </a:cubicBezTo>
                    <a:cubicBezTo>
                      <a:pt x="7021" y="18841"/>
                      <a:pt x="7398" y="19042"/>
                      <a:pt x="7600" y="19310"/>
                    </a:cubicBezTo>
                    <a:cubicBezTo>
                      <a:pt x="7826" y="19555"/>
                      <a:pt x="7926" y="19890"/>
                      <a:pt x="8077" y="20158"/>
                    </a:cubicBezTo>
                    <a:cubicBezTo>
                      <a:pt x="8404" y="20672"/>
                      <a:pt x="8932" y="21052"/>
                      <a:pt x="9511" y="21186"/>
                    </a:cubicBezTo>
                    <a:cubicBezTo>
                      <a:pt x="9662" y="20918"/>
                      <a:pt x="9511" y="20628"/>
                      <a:pt x="9460" y="20293"/>
                    </a:cubicBezTo>
                    <a:cubicBezTo>
                      <a:pt x="9033" y="18707"/>
                      <a:pt x="10240" y="17076"/>
                      <a:pt x="9838" y="15512"/>
                    </a:cubicBezTo>
                    <a:cubicBezTo>
                      <a:pt x="10039" y="15624"/>
                      <a:pt x="10190" y="15669"/>
                      <a:pt x="10416" y="15758"/>
                    </a:cubicBezTo>
                    <a:cubicBezTo>
                      <a:pt x="10667" y="15713"/>
                      <a:pt x="10718" y="15468"/>
                      <a:pt x="10768" y="15244"/>
                    </a:cubicBezTo>
                    <a:cubicBezTo>
                      <a:pt x="10869" y="14440"/>
                      <a:pt x="10869" y="13658"/>
                      <a:pt x="10818" y="12854"/>
                    </a:cubicBezTo>
                    <a:cubicBezTo>
                      <a:pt x="11573" y="12720"/>
                      <a:pt x="12000" y="11961"/>
                      <a:pt x="11723" y="11358"/>
                    </a:cubicBezTo>
                    <a:cubicBezTo>
                      <a:pt x="11623" y="11157"/>
                      <a:pt x="11522" y="11023"/>
                      <a:pt x="11472" y="10799"/>
                    </a:cubicBezTo>
                    <a:cubicBezTo>
                      <a:pt x="11296" y="10174"/>
                      <a:pt x="12101" y="9615"/>
                      <a:pt x="12000" y="9012"/>
                    </a:cubicBezTo>
                    <a:cubicBezTo>
                      <a:pt x="12252" y="9057"/>
                      <a:pt x="12528" y="9102"/>
                      <a:pt x="12729" y="9146"/>
                    </a:cubicBezTo>
                    <a:cubicBezTo>
                      <a:pt x="13106" y="8364"/>
                      <a:pt x="14615" y="8297"/>
                      <a:pt x="14992" y="9102"/>
                    </a:cubicBezTo>
                    <a:cubicBezTo>
                      <a:pt x="14515" y="9146"/>
                      <a:pt x="13936" y="9392"/>
                      <a:pt x="14037" y="9816"/>
                    </a:cubicBezTo>
                    <a:cubicBezTo>
                      <a:pt x="14087" y="9950"/>
                      <a:pt x="14213" y="10040"/>
                      <a:pt x="14313" y="10174"/>
                    </a:cubicBezTo>
                    <a:cubicBezTo>
                      <a:pt x="14565" y="10509"/>
                      <a:pt x="14515" y="10978"/>
                      <a:pt x="14263" y="11313"/>
                    </a:cubicBezTo>
                    <a:cubicBezTo>
                      <a:pt x="14892" y="11782"/>
                      <a:pt x="15420" y="12340"/>
                      <a:pt x="15847" y="12988"/>
                    </a:cubicBezTo>
                    <a:cubicBezTo>
                      <a:pt x="15898" y="13078"/>
                      <a:pt x="15948" y="13189"/>
                      <a:pt x="15948" y="13279"/>
                    </a:cubicBezTo>
                    <a:cubicBezTo>
                      <a:pt x="15948" y="13502"/>
                      <a:pt x="15722" y="13658"/>
                      <a:pt x="15621" y="13837"/>
                    </a:cubicBezTo>
                    <a:cubicBezTo>
                      <a:pt x="15520" y="14016"/>
                      <a:pt x="15621" y="14351"/>
                      <a:pt x="15847" y="14261"/>
                    </a:cubicBezTo>
                    <a:cubicBezTo>
                      <a:pt x="15621" y="14485"/>
                      <a:pt x="15420" y="14686"/>
                      <a:pt x="15143" y="14909"/>
                    </a:cubicBezTo>
                    <a:cubicBezTo>
                      <a:pt x="14791" y="15289"/>
                      <a:pt x="14414" y="15892"/>
                      <a:pt x="14841" y="16227"/>
                    </a:cubicBezTo>
                    <a:cubicBezTo>
                      <a:pt x="15093" y="16406"/>
                      <a:pt x="15470" y="16361"/>
                      <a:pt x="15722" y="16182"/>
                    </a:cubicBezTo>
                    <a:cubicBezTo>
                      <a:pt x="15998" y="15981"/>
                      <a:pt x="16149" y="15758"/>
                      <a:pt x="16250" y="15468"/>
                    </a:cubicBezTo>
                    <a:cubicBezTo>
                      <a:pt x="16577" y="15758"/>
                      <a:pt x="16727" y="16182"/>
                      <a:pt x="16577" y="16562"/>
                    </a:cubicBezTo>
                    <a:cubicBezTo>
                      <a:pt x="16727" y="16406"/>
                      <a:pt x="17054" y="16518"/>
                      <a:pt x="17205" y="16696"/>
                    </a:cubicBezTo>
                    <a:cubicBezTo>
                      <a:pt x="17381" y="16875"/>
                      <a:pt x="17431" y="17076"/>
                      <a:pt x="17633" y="17210"/>
                    </a:cubicBezTo>
                    <a:cubicBezTo>
                      <a:pt x="18060" y="17545"/>
                      <a:pt x="18689" y="17210"/>
                      <a:pt x="18890" y="16741"/>
                    </a:cubicBezTo>
                    <a:cubicBezTo>
                      <a:pt x="19116" y="16317"/>
                      <a:pt x="19016" y="15803"/>
                      <a:pt x="18940" y="15334"/>
                    </a:cubicBezTo>
                    <a:cubicBezTo>
                      <a:pt x="18940" y="14865"/>
                      <a:pt x="19116" y="14306"/>
                      <a:pt x="19594" y="14127"/>
                    </a:cubicBezTo>
                    <a:cubicBezTo>
                      <a:pt x="18689" y="13971"/>
                      <a:pt x="18110" y="13234"/>
                      <a:pt x="17683" y="12564"/>
                    </a:cubicBezTo>
                    <a:cubicBezTo>
                      <a:pt x="17482" y="12251"/>
                      <a:pt x="17255" y="11871"/>
                      <a:pt x="17381" y="11536"/>
                    </a:cubicBezTo>
                    <a:cubicBezTo>
                      <a:pt x="16903" y="11536"/>
                      <a:pt x="16551" y="11157"/>
                      <a:pt x="16375" y="10755"/>
                    </a:cubicBezTo>
                    <a:cubicBezTo>
                      <a:pt x="16225" y="10330"/>
                      <a:pt x="16199" y="9906"/>
                      <a:pt x="16149" y="9481"/>
                    </a:cubicBezTo>
                    <a:cubicBezTo>
                      <a:pt x="15998" y="8543"/>
                      <a:pt x="15420" y="7694"/>
                      <a:pt x="14615" y="7091"/>
                    </a:cubicBezTo>
                    <a:cubicBezTo>
                      <a:pt x="14213" y="6756"/>
                      <a:pt x="13735" y="6578"/>
                      <a:pt x="13308" y="6242"/>
                    </a:cubicBezTo>
                    <a:cubicBezTo>
                      <a:pt x="12880" y="5907"/>
                      <a:pt x="12578" y="5438"/>
                      <a:pt x="12679" y="4969"/>
                    </a:cubicBezTo>
                    <a:cubicBezTo>
                      <a:pt x="12402" y="4969"/>
                      <a:pt x="12201" y="5036"/>
                      <a:pt x="11925" y="5036"/>
                    </a:cubicBezTo>
                    <a:cubicBezTo>
                      <a:pt x="12050" y="3986"/>
                      <a:pt x="11472" y="2959"/>
                      <a:pt x="10516" y="2400"/>
                    </a:cubicBezTo>
                    <a:cubicBezTo>
                      <a:pt x="10567" y="1083"/>
                      <a:pt x="9083" y="-124"/>
                      <a:pt x="7600" y="10"/>
                    </a:cubicBezTo>
                    <a:cubicBezTo>
                      <a:pt x="7499" y="1194"/>
                      <a:pt x="7499" y="2356"/>
                      <a:pt x="7725" y="3473"/>
                    </a:cubicBezTo>
                    <a:cubicBezTo>
                      <a:pt x="7826" y="4187"/>
                      <a:pt x="8027" y="4969"/>
                      <a:pt x="8656" y="5394"/>
                    </a:cubicBezTo>
                    <a:cubicBezTo>
                      <a:pt x="8781" y="5505"/>
                      <a:pt x="8932" y="5595"/>
                      <a:pt x="8983" y="5684"/>
                    </a:cubicBezTo>
                    <a:cubicBezTo>
                      <a:pt x="9083" y="5974"/>
                      <a:pt x="8832" y="6242"/>
                      <a:pt x="8505" y="6376"/>
                    </a:cubicBezTo>
                    <a:cubicBezTo>
                      <a:pt x="8354" y="6488"/>
                      <a:pt x="8128" y="6578"/>
                      <a:pt x="7977" y="6533"/>
                    </a:cubicBezTo>
                    <a:cubicBezTo>
                      <a:pt x="7876" y="6488"/>
                      <a:pt x="7826" y="6376"/>
                      <a:pt x="7776" y="6332"/>
                    </a:cubicBezTo>
                    <a:cubicBezTo>
                      <a:pt x="6971" y="5081"/>
                      <a:pt x="6292" y="3674"/>
                      <a:pt x="6543" y="2266"/>
                    </a:cubicBezTo>
                    <a:cubicBezTo>
                      <a:pt x="6015" y="1887"/>
                      <a:pt x="5437" y="1552"/>
                      <a:pt x="4859" y="1239"/>
                    </a:cubicBezTo>
                    <a:cubicBezTo>
                      <a:pt x="4658" y="1753"/>
                      <a:pt x="4658" y="2356"/>
                      <a:pt x="4909" y="2870"/>
                    </a:cubicBezTo>
                    <a:cubicBezTo>
                      <a:pt x="4557" y="3249"/>
                      <a:pt x="3803" y="2780"/>
                      <a:pt x="3752" y="2311"/>
                    </a:cubicBezTo>
                    <a:cubicBezTo>
                      <a:pt x="3702" y="1820"/>
                      <a:pt x="4104" y="1418"/>
                      <a:pt x="4456" y="1083"/>
                    </a:cubicBezTo>
                    <a:cubicBezTo>
                      <a:pt x="3752" y="1552"/>
                      <a:pt x="-2006" y="-414"/>
                      <a:pt x="735" y="2535"/>
                    </a:cubicBezTo>
                    <a:close/>
                    <a:moveTo>
                      <a:pt x="4507" y="1038"/>
                    </a:moveTo>
                    <a:cubicBezTo>
                      <a:pt x="4482" y="1060"/>
                      <a:pt x="4482" y="1083"/>
                      <a:pt x="4456" y="1083"/>
                    </a:cubicBezTo>
                    <a:cubicBezTo>
                      <a:pt x="4456" y="1083"/>
                      <a:pt x="4482" y="1060"/>
                      <a:pt x="4507" y="1038"/>
                    </a:cubicBezTo>
                    <a:close/>
                  </a:path>
                </a:pathLst>
              </a:custGeom>
              <a:solidFill>
                <a:srgbClr val="C0C0C0"/>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sp>
            <p:nvSpPr>
              <p:cNvPr id="76" name="Shape 3141">
                <a:extLst>
                  <a:ext uri="{FF2B5EF4-FFF2-40B4-BE49-F238E27FC236}">
                    <a16:creationId xmlns:a16="http://schemas.microsoft.com/office/drawing/2014/main" id="{48E737CF-392A-46A7-BA47-10802514DD32}"/>
                  </a:ext>
                </a:extLst>
              </p:cNvPr>
              <p:cNvSpPr/>
              <p:nvPr/>
            </p:nvSpPr>
            <p:spPr>
              <a:xfrm>
                <a:off x="1509018" y="246598"/>
                <a:ext cx="328984" cy="329948"/>
              </a:xfrm>
              <a:custGeom>
                <a:avLst/>
                <a:gdLst/>
                <a:ahLst/>
                <a:cxnLst>
                  <a:cxn ang="0">
                    <a:pos x="wd2" y="hd2"/>
                  </a:cxn>
                  <a:cxn ang="5400000">
                    <a:pos x="wd2" y="hd2"/>
                  </a:cxn>
                  <a:cxn ang="10800000">
                    <a:pos x="wd2" y="hd2"/>
                  </a:cxn>
                  <a:cxn ang="16200000">
                    <a:pos x="wd2" y="hd2"/>
                  </a:cxn>
                </a:cxnLst>
                <a:rect l="0" t="0" r="r" b="b"/>
                <a:pathLst>
                  <a:path w="20881" h="21458" extrusionOk="0">
                    <a:moveTo>
                      <a:pt x="7236" y="19226"/>
                    </a:moveTo>
                    <a:cubicBezTo>
                      <a:pt x="7589" y="19064"/>
                      <a:pt x="7902" y="18822"/>
                      <a:pt x="8215" y="18822"/>
                    </a:cubicBezTo>
                    <a:cubicBezTo>
                      <a:pt x="8958" y="18903"/>
                      <a:pt x="9232" y="20235"/>
                      <a:pt x="10054" y="20154"/>
                    </a:cubicBezTo>
                    <a:cubicBezTo>
                      <a:pt x="9780" y="20598"/>
                      <a:pt x="10054" y="21164"/>
                      <a:pt x="10523" y="21366"/>
                    </a:cubicBezTo>
                    <a:cubicBezTo>
                      <a:pt x="11032" y="21527"/>
                      <a:pt x="11541" y="21446"/>
                      <a:pt x="11932" y="21366"/>
                    </a:cubicBezTo>
                    <a:cubicBezTo>
                      <a:pt x="12363" y="21244"/>
                      <a:pt x="12676" y="21164"/>
                      <a:pt x="12989" y="20921"/>
                    </a:cubicBezTo>
                    <a:cubicBezTo>
                      <a:pt x="13223" y="20679"/>
                      <a:pt x="13341" y="20397"/>
                      <a:pt x="13497" y="20154"/>
                    </a:cubicBezTo>
                    <a:cubicBezTo>
                      <a:pt x="14045" y="19226"/>
                      <a:pt x="15376" y="18983"/>
                      <a:pt x="16276" y="19589"/>
                    </a:cubicBezTo>
                    <a:cubicBezTo>
                      <a:pt x="15963" y="18216"/>
                      <a:pt x="15767" y="16359"/>
                      <a:pt x="17019" y="15673"/>
                    </a:cubicBezTo>
                    <a:cubicBezTo>
                      <a:pt x="17528" y="15431"/>
                      <a:pt x="17997" y="15511"/>
                      <a:pt x="18428" y="15148"/>
                    </a:cubicBezTo>
                    <a:cubicBezTo>
                      <a:pt x="18976" y="14744"/>
                      <a:pt x="19132" y="13816"/>
                      <a:pt x="19719" y="13573"/>
                    </a:cubicBezTo>
                    <a:cubicBezTo>
                      <a:pt x="20071" y="13371"/>
                      <a:pt x="20384" y="13452"/>
                      <a:pt x="20619" y="13291"/>
                    </a:cubicBezTo>
                    <a:cubicBezTo>
                      <a:pt x="21206" y="12887"/>
                      <a:pt x="20697" y="11878"/>
                      <a:pt x="20149" y="11514"/>
                    </a:cubicBezTo>
                    <a:cubicBezTo>
                      <a:pt x="19484" y="11191"/>
                      <a:pt x="18663" y="11030"/>
                      <a:pt x="18349" y="10424"/>
                    </a:cubicBezTo>
                    <a:cubicBezTo>
                      <a:pt x="18154" y="10182"/>
                      <a:pt x="18076" y="9819"/>
                      <a:pt x="17997" y="9576"/>
                    </a:cubicBezTo>
                    <a:cubicBezTo>
                      <a:pt x="17332" y="8204"/>
                      <a:pt x="15141" y="8123"/>
                      <a:pt x="14397" y="9496"/>
                    </a:cubicBezTo>
                    <a:cubicBezTo>
                      <a:pt x="14397" y="8809"/>
                      <a:pt x="14319" y="8042"/>
                      <a:pt x="14045" y="7477"/>
                    </a:cubicBezTo>
                    <a:cubicBezTo>
                      <a:pt x="13810" y="6871"/>
                      <a:pt x="13067" y="6346"/>
                      <a:pt x="12402" y="6629"/>
                    </a:cubicBezTo>
                    <a:cubicBezTo>
                      <a:pt x="10876" y="7114"/>
                      <a:pt x="11776" y="10343"/>
                      <a:pt x="10210" y="10828"/>
                    </a:cubicBezTo>
                    <a:cubicBezTo>
                      <a:pt x="9310" y="11111"/>
                      <a:pt x="8410" y="9657"/>
                      <a:pt x="9154" y="8971"/>
                    </a:cubicBezTo>
                    <a:cubicBezTo>
                      <a:pt x="8723" y="8890"/>
                      <a:pt x="8332" y="9132"/>
                      <a:pt x="8136" y="9576"/>
                    </a:cubicBezTo>
                    <a:cubicBezTo>
                      <a:pt x="8136" y="8971"/>
                      <a:pt x="7667" y="8567"/>
                      <a:pt x="7158" y="8325"/>
                    </a:cubicBezTo>
                    <a:cubicBezTo>
                      <a:pt x="6689" y="8042"/>
                      <a:pt x="6102" y="7961"/>
                      <a:pt x="5671" y="7558"/>
                    </a:cubicBezTo>
                    <a:cubicBezTo>
                      <a:pt x="5280" y="7114"/>
                      <a:pt x="5280" y="6266"/>
                      <a:pt x="5867" y="6104"/>
                    </a:cubicBezTo>
                    <a:cubicBezTo>
                      <a:pt x="5358" y="6023"/>
                      <a:pt x="4849" y="5862"/>
                      <a:pt x="4536" y="5418"/>
                    </a:cubicBezTo>
                    <a:cubicBezTo>
                      <a:pt x="4145" y="4812"/>
                      <a:pt x="4458" y="4005"/>
                      <a:pt x="4849" y="3480"/>
                    </a:cubicBezTo>
                    <a:cubicBezTo>
                      <a:pt x="5280" y="2874"/>
                      <a:pt x="5867" y="2471"/>
                      <a:pt x="6180" y="1784"/>
                    </a:cubicBezTo>
                    <a:cubicBezTo>
                      <a:pt x="6415" y="1098"/>
                      <a:pt x="6258" y="169"/>
                      <a:pt x="5515" y="8"/>
                    </a:cubicBezTo>
                    <a:cubicBezTo>
                      <a:pt x="4849" y="-73"/>
                      <a:pt x="4380" y="533"/>
                      <a:pt x="4223" y="1179"/>
                    </a:cubicBezTo>
                    <a:cubicBezTo>
                      <a:pt x="4028" y="1784"/>
                      <a:pt x="4028" y="2551"/>
                      <a:pt x="3636" y="3036"/>
                    </a:cubicBezTo>
                    <a:cubicBezTo>
                      <a:pt x="3402" y="3399"/>
                      <a:pt x="3049" y="3561"/>
                      <a:pt x="2815" y="3884"/>
                    </a:cubicBezTo>
                    <a:cubicBezTo>
                      <a:pt x="1836" y="5095"/>
                      <a:pt x="2228" y="6952"/>
                      <a:pt x="2658" y="8486"/>
                    </a:cubicBezTo>
                    <a:cubicBezTo>
                      <a:pt x="1993" y="8406"/>
                      <a:pt x="1328" y="8325"/>
                      <a:pt x="780" y="8325"/>
                    </a:cubicBezTo>
                    <a:cubicBezTo>
                      <a:pt x="349" y="8567"/>
                      <a:pt x="428" y="9132"/>
                      <a:pt x="663" y="9576"/>
                    </a:cubicBezTo>
                    <a:cubicBezTo>
                      <a:pt x="858" y="9980"/>
                      <a:pt x="1171" y="10424"/>
                      <a:pt x="1093" y="10949"/>
                    </a:cubicBezTo>
                    <a:cubicBezTo>
                      <a:pt x="1015" y="11434"/>
                      <a:pt x="271" y="11676"/>
                      <a:pt x="115" y="11272"/>
                    </a:cubicBezTo>
                    <a:cubicBezTo>
                      <a:pt x="-394" y="12806"/>
                      <a:pt x="858" y="14663"/>
                      <a:pt x="2423" y="14744"/>
                    </a:cubicBezTo>
                    <a:cubicBezTo>
                      <a:pt x="2893" y="14744"/>
                      <a:pt x="3480" y="14663"/>
                      <a:pt x="3949" y="14502"/>
                    </a:cubicBezTo>
                    <a:cubicBezTo>
                      <a:pt x="5515" y="14058"/>
                      <a:pt x="7002" y="13735"/>
                      <a:pt x="8567" y="13291"/>
                    </a:cubicBezTo>
                    <a:cubicBezTo>
                      <a:pt x="8645" y="14663"/>
                      <a:pt x="7236" y="15834"/>
                      <a:pt x="5945" y="15592"/>
                    </a:cubicBezTo>
                    <a:cubicBezTo>
                      <a:pt x="5945" y="18741"/>
                      <a:pt x="3128" y="15148"/>
                      <a:pt x="3636" y="17530"/>
                    </a:cubicBezTo>
                    <a:cubicBezTo>
                      <a:pt x="3715" y="18620"/>
                      <a:pt x="6102" y="19831"/>
                      <a:pt x="7236" y="19226"/>
                    </a:cubicBezTo>
                  </a:path>
                </a:pathLst>
              </a:custGeom>
              <a:solidFill>
                <a:srgbClr val="C0C0C0"/>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sp>
            <p:nvSpPr>
              <p:cNvPr id="77" name="Shape 3142">
                <a:extLst>
                  <a:ext uri="{FF2B5EF4-FFF2-40B4-BE49-F238E27FC236}">
                    <a16:creationId xmlns:a16="http://schemas.microsoft.com/office/drawing/2014/main" id="{35AA6982-9BC1-4D1C-9DEB-03E52419132B}"/>
                  </a:ext>
                </a:extLst>
              </p:cNvPr>
              <p:cNvSpPr/>
              <p:nvPr/>
            </p:nvSpPr>
            <p:spPr>
              <a:xfrm>
                <a:off x="2691975" y="952696"/>
                <a:ext cx="594369" cy="830397"/>
              </a:xfrm>
              <a:custGeom>
                <a:avLst/>
                <a:gdLst/>
                <a:ahLst/>
                <a:cxnLst>
                  <a:cxn ang="0">
                    <a:pos x="wd2" y="hd2"/>
                  </a:cxn>
                  <a:cxn ang="5400000">
                    <a:pos x="wd2" y="hd2"/>
                  </a:cxn>
                  <a:cxn ang="10800000">
                    <a:pos x="wd2" y="hd2"/>
                  </a:cxn>
                  <a:cxn ang="16200000">
                    <a:pos x="wd2" y="hd2"/>
                  </a:cxn>
                </a:cxnLst>
                <a:rect l="0" t="0" r="r" b="b"/>
                <a:pathLst>
                  <a:path w="21418" h="20892" extrusionOk="0">
                    <a:moveTo>
                      <a:pt x="20662" y="2548"/>
                    </a:moveTo>
                    <a:cubicBezTo>
                      <a:pt x="19947" y="3233"/>
                      <a:pt x="18540" y="3420"/>
                      <a:pt x="17981" y="4152"/>
                    </a:cubicBezTo>
                    <a:cubicBezTo>
                      <a:pt x="17892" y="4246"/>
                      <a:pt x="17847" y="4370"/>
                      <a:pt x="17669" y="4433"/>
                    </a:cubicBezTo>
                    <a:cubicBezTo>
                      <a:pt x="17468" y="4510"/>
                      <a:pt x="17289" y="4433"/>
                      <a:pt x="17088" y="4433"/>
                    </a:cubicBezTo>
                    <a:cubicBezTo>
                      <a:pt x="16440" y="4401"/>
                      <a:pt x="15971" y="4837"/>
                      <a:pt x="15413" y="5055"/>
                    </a:cubicBezTo>
                    <a:cubicBezTo>
                      <a:pt x="14944" y="5289"/>
                      <a:pt x="14340" y="5383"/>
                      <a:pt x="13827" y="5585"/>
                    </a:cubicBezTo>
                    <a:cubicBezTo>
                      <a:pt x="12687" y="5943"/>
                      <a:pt x="11749" y="6628"/>
                      <a:pt x="11325" y="7485"/>
                    </a:cubicBezTo>
                    <a:cubicBezTo>
                      <a:pt x="11280" y="7609"/>
                      <a:pt x="11191" y="7734"/>
                      <a:pt x="11102" y="7812"/>
                    </a:cubicBezTo>
                    <a:cubicBezTo>
                      <a:pt x="10632" y="8092"/>
                      <a:pt x="9694" y="7765"/>
                      <a:pt x="9404" y="8170"/>
                    </a:cubicBezTo>
                    <a:cubicBezTo>
                      <a:pt x="9784" y="8450"/>
                      <a:pt x="9516" y="8886"/>
                      <a:pt x="9225" y="9214"/>
                    </a:cubicBezTo>
                    <a:cubicBezTo>
                      <a:pt x="8622" y="9992"/>
                      <a:pt x="8108" y="10802"/>
                      <a:pt x="7684" y="11627"/>
                    </a:cubicBezTo>
                    <a:cubicBezTo>
                      <a:pt x="7126" y="11861"/>
                      <a:pt x="6790" y="12344"/>
                      <a:pt x="6880" y="12764"/>
                    </a:cubicBezTo>
                    <a:cubicBezTo>
                      <a:pt x="6701" y="12795"/>
                      <a:pt x="6500" y="12842"/>
                      <a:pt x="6321" y="12873"/>
                    </a:cubicBezTo>
                    <a:cubicBezTo>
                      <a:pt x="6500" y="13091"/>
                      <a:pt x="6187" y="13418"/>
                      <a:pt x="5808" y="13387"/>
                    </a:cubicBezTo>
                    <a:cubicBezTo>
                      <a:pt x="6143" y="13683"/>
                      <a:pt x="5473" y="14041"/>
                      <a:pt x="5249" y="14368"/>
                    </a:cubicBezTo>
                    <a:cubicBezTo>
                      <a:pt x="5093" y="14571"/>
                      <a:pt x="5048" y="14789"/>
                      <a:pt x="5004" y="14991"/>
                    </a:cubicBezTo>
                    <a:cubicBezTo>
                      <a:pt x="4869" y="15972"/>
                      <a:pt x="4735" y="16953"/>
                      <a:pt x="4624" y="17934"/>
                    </a:cubicBezTo>
                    <a:cubicBezTo>
                      <a:pt x="4624" y="18168"/>
                      <a:pt x="4579" y="18386"/>
                      <a:pt x="4780" y="18589"/>
                    </a:cubicBezTo>
                    <a:cubicBezTo>
                      <a:pt x="4914" y="18744"/>
                      <a:pt x="5205" y="18853"/>
                      <a:pt x="5473" y="18947"/>
                    </a:cubicBezTo>
                    <a:cubicBezTo>
                      <a:pt x="6143" y="19211"/>
                      <a:pt x="6701" y="19632"/>
                      <a:pt x="6969" y="20115"/>
                    </a:cubicBezTo>
                    <a:cubicBezTo>
                      <a:pt x="7059" y="20255"/>
                      <a:pt x="7126" y="20411"/>
                      <a:pt x="7059" y="20551"/>
                    </a:cubicBezTo>
                    <a:cubicBezTo>
                      <a:pt x="7014" y="20644"/>
                      <a:pt x="6925" y="20738"/>
                      <a:pt x="6790" y="20800"/>
                    </a:cubicBezTo>
                    <a:cubicBezTo>
                      <a:pt x="5808" y="21236"/>
                      <a:pt x="4490" y="19959"/>
                      <a:pt x="3507" y="20411"/>
                    </a:cubicBezTo>
                    <a:cubicBezTo>
                      <a:pt x="3127" y="20317"/>
                      <a:pt x="2770" y="20224"/>
                      <a:pt x="2524" y="20021"/>
                    </a:cubicBezTo>
                    <a:cubicBezTo>
                      <a:pt x="2301" y="19819"/>
                      <a:pt x="2189" y="19507"/>
                      <a:pt x="2479" y="19305"/>
                    </a:cubicBezTo>
                    <a:cubicBezTo>
                      <a:pt x="1832" y="19336"/>
                      <a:pt x="1206" y="18947"/>
                      <a:pt x="1206" y="18480"/>
                    </a:cubicBezTo>
                    <a:cubicBezTo>
                      <a:pt x="648" y="18448"/>
                      <a:pt x="179" y="18121"/>
                      <a:pt x="45" y="17732"/>
                    </a:cubicBezTo>
                    <a:cubicBezTo>
                      <a:pt x="0" y="17607"/>
                      <a:pt x="0" y="17467"/>
                      <a:pt x="0" y="17343"/>
                    </a:cubicBezTo>
                    <a:cubicBezTo>
                      <a:pt x="0" y="16922"/>
                      <a:pt x="0" y="16502"/>
                      <a:pt x="45" y="16066"/>
                    </a:cubicBezTo>
                    <a:cubicBezTo>
                      <a:pt x="268" y="16175"/>
                      <a:pt x="603" y="16066"/>
                      <a:pt x="737" y="15910"/>
                    </a:cubicBezTo>
                    <a:cubicBezTo>
                      <a:pt x="893" y="15739"/>
                      <a:pt x="938" y="15552"/>
                      <a:pt x="938" y="15349"/>
                    </a:cubicBezTo>
                    <a:cubicBezTo>
                      <a:pt x="983" y="14898"/>
                      <a:pt x="1028" y="14399"/>
                      <a:pt x="1028" y="13948"/>
                    </a:cubicBezTo>
                    <a:cubicBezTo>
                      <a:pt x="1296" y="13917"/>
                      <a:pt x="1586" y="13854"/>
                      <a:pt x="1832" y="13808"/>
                    </a:cubicBezTo>
                    <a:cubicBezTo>
                      <a:pt x="2010" y="13590"/>
                      <a:pt x="1363" y="13387"/>
                      <a:pt x="1452" y="13169"/>
                    </a:cubicBezTo>
                    <a:cubicBezTo>
                      <a:pt x="1497" y="12998"/>
                      <a:pt x="1876" y="12998"/>
                      <a:pt x="2144" y="12935"/>
                    </a:cubicBezTo>
                    <a:cubicBezTo>
                      <a:pt x="2278" y="12904"/>
                      <a:pt x="2390" y="12795"/>
                      <a:pt x="2479" y="12733"/>
                    </a:cubicBezTo>
                    <a:cubicBezTo>
                      <a:pt x="2569" y="12640"/>
                      <a:pt x="2703" y="12577"/>
                      <a:pt x="2814" y="12468"/>
                    </a:cubicBezTo>
                    <a:cubicBezTo>
                      <a:pt x="3217" y="12157"/>
                      <a:pt x="3641" y="11752"/>
                      <a:pt x="3686" y="11331"/>
                    </a:cubicBezTo>
                    <a:cubicBezTo>
                      <a:pt x="3373" y="11394"/>
                      <a:pt x="3038" y="11503"/>
                      <a:pt x="2703" y="11565"/>
                    </a:cubicBezTo>
                    <a:cubicBezTo>
                      <a:pt x="2524" y="11129"/>
                      <a:pt x="3127" y="10771"/>
                      <a:pt x="3641" y="10522"/>
                    </a:cubicBezTo>
                    <a:cubicBezTo>
                      <a:pt x="4155" y="10257"/>
                      <a:pt x="4668" y="9727"/>
                      <a:pt x="4266" y="9400"/>
                    </a:cubicBezTo>
                    <a:cubicBezTo>
                      <a:pt x="4579" y="9307"/>
                      <a:pt x="4869" y="9214"/>
                      <a:pt x="5205" y="9104"/>
                    </a:cubicBezTo>
                    <a:cubicBezTo>
                      <a:pt x="5048" y="8886"/>
                      <a:pt x="5249" y="8559"/>
                      <a:pt x="5607" y="8450"/>
                    </a:cubicBezTo>
                    <a:cubicBezTo>
                      <a:pt x="5383" y="8497"/>
                      <a:pt x="5093" y="8388"/>
                      <a:pt x="5004" y="8232"/>
                    </a:cubicBezTo>
                    <a:cubicBezTo>
                      <a:pt x="5249" y="8123"/>
                      <a:pt x="5562" y="8061"/>
                      <a:pt x="5852" y="8123"/>
                    </a:cubicBezTo>
                    <a:cubicBezTo>
                      <a:pt x="5383" y="7703"/>
                      <a:pt x="5138" y="7189"/>
                      <a:pt x="5093" y="6660"/>
                    </a:cubicBezTo>
                    <a:cubicBezTo>
                      <a:pt x="5473" y="6784"/>
                      <a:pt x="5942" y="6597"/>
                      <a:pt x="5986" y="6301"/>
                    </a:cubicBezTo>
                    <a:cubicBezTo>
                      <a:pt x="6366" y="6426"/>
                      <a:pt x="6880" y="6146"/>
                      <a:pt x="6790" y="5850"/>
                    </a:cubicBezTo>
                    <a:cubicBezTo>
                      <a:pt x="6969" y="5943"/>
                      <a:pt x="7215" y="6068"/>
                      <a:pt x="7394" y="6177"/>
                    </a:cubicBezTo>
                    <a:cubicBezTo>
                      <a:pt x="7639" y="5772"/>
                      <a:pt x="7863" y="5351"/>
                      <a:pt x="8153" y="4962"/>
                    </a:cubicBezTo>
                    <a:cubicBezTo>
                      <a:pt x="8510" y="4931"/>
                      <a:pt x="8846" y="4635"/>
                      <a:pt x="8756" y="4370"/>
                    </a:cubicBezTo>
                    <a:cubicBezTo>
                      <a:pt x="8980" y="4401"/>
                      <a:pt x="9270" y="4433"/>
                      <a:pt x="9516" y="4479"/>
                    </a:cubicBezTo>
                    <a:cubicBezTo>
                      <a:pt x="9516" y="4246"/>
                      <a:pt x="9918" y="4183"/>
                      <a:pt x="10208" y="4106"/>
                    </a:cubicBezTo>
                    <a:cubicBezTo>
                      <a:pt x="10543" y="4074"/>
                      <a:pt x="10856" y="3825"/>
                      <a:pt x="10632" y="3654"/>
                    </a:cubicBezTo>
                    <a:cubicBezTo>
                      <a:pt x="11057" y="3685"/>
                      <a:pt x="11526" y="3654"/>
                      <a:pt x="11906" y="3560"/>
                    </a:cubicBezTo>
                    <a:cubicBezTo>
                      <a:pt x="11526" y="3420"/>
                      <a:pt x="11437" y="2953"/>
                      <a:pt x="11749" y="2766"/>
                    </a:cubicBezTo>
                    <a:cubicBezTo>
                      <a:pt x="12084" y="2564"/>
                      <a:pt x="12687" y="2642"/>
                      <a:pt x="12889" y="2938"/>
                    </a:cubicBezTo>
                    <a:cubicBezTo>
                      <a:pt x="13581" y="3000"/>
                      <a:pt x="14296" y="2875"/>
                      <a:pt x="14854" y="2610"/>
                    </a:cubicBezTo>
                    <a:cubicBezTo>
                      <a:pt x="15167" y="2813"/>
                      <a:pt x="15681" y="2673"/>
                      <a:pt x="16060" y="2517"/>
                    </a:cubicBezTo>
                    <a:cubicBezTo>
                      <a:pt x="16686" y="2283"/>
                      <a:pt x="17334" y="2019"/>
                      <a:pt x="17937" y="1801"/>
                    </a:cubicBezTo>
                    <a:cubicBezTo>
                      <a:pt x="18071" y="1723"/>
                      <a:pt x="18272" y="1661"/>
                      <a:pt x="18316" y="1536"/>
                    </a:cubicBezTo>
                    <a:cubicBezTo>
                      <a:pt x="18361" y="1396"/>
                      <a:pt x="18272" y="1240"/>
                      <a:pt x="18071" y="1271"/>
                    </a:cubicBezTo>
                    <a:cubicBezTo>
                      <a:pt x="18495" y="1100"/>
                      <a:pt x="18786" y="820"/>
                      <a:pt x="19121" y="555"/>
                    </a:cubicBezTo>
                    <a:cubicBezTo>
                      <a:pt x="19679" y="88"/>
                      <a:pt x="20997" y="-364"/>
                      <a:pt x="21354" y="446"/>
                    </a:cubicBezTo>
                    <a:cubicBezTo>
                      <a:pt x="21600" y="944"/>
                      <a:pt x="21086" y="2112"/>
                      <a:pt x="20662" y="2548"/>
                    </a:cubicBezTo>
                  </a:path>
                </a:pathLst>
              </a:custGeom>
              <a:solidFill>
                <a:srgbClr val="C0C0C0"/>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sp>
            <p:nvSpPr>
              <p:cNvPr id="78" name="Shape 3143">
                <a:extLst>
                  <a:ext uri="{FF2B5EF4-FFF2-40B4-BE49-F238E27FC236}">
                    <a16:creationId xmlns:a16="http://schemas.microsoft.com/office/drawing/2014/main" id="{4C75FF9D-E8D3-475B-AEF8-541D29E2EA61}"/>
                  </a:ext>
                </a:extLst>
              </p:cNvPr>
              <p:cNvSpPr/>
              <p:nvPr/>
            </p:nvSpPr>
            <p:spPr>
              <a:xfrm>
                <a:off x="2959264" y="245468"/>
                <a:ext cx="83925" cy="91807"/>
              </a:xfrm>
              <a:custGeom>
                <a:avLst/>
                <a:gdLst/>
                <a:ahLst/>
                <a:cxnLst>
                  <a:cxn ang="0">
                    <a:pos x="wd2" y="hd2"/>
                  </a:cxn>
                  <a:cxn ang="5400000">
                    <a:pos x="wd2" y="hd2"/>
                  </a:cxn>
                  <a:cxn ang="10800000">
                    <a:pos x="wd2" y="hd2"/>
                  </a:cxn>
                  <a:cxn ang="16200000">
                    <a:pos x="wd2" y="hd2"/>
                  </a:cxn>
                </a:cxnLst>
                <a:rect l="0" t="0" r="r" b="b"/>
                <a:pathLst>
                  <a:path w="21600" h="21528" extrusionOk="0">
                    <a:moveTo>
                      <a:pt x="19988" y="9423"/>
                    </a:moveTo>
                    <a:cubicBezTo>
                      <a:pt x="20633" y="9423"/>
                      <a:pt x="21278" y="9423"/>
                      <a:pt x="21600" y="10003"/>
                    </a:cubicBezTo>
                    <a:cubicBezTo>
                      <a:pt x="20633" y="11887"/>
                      <a:pt x="20955" y="13627"/>
                      <a:pt x="20310" y="15801"/>
                    </a:cubicBezTo>
                    <a:cubicBezTo>
                      <a:pt x="19666" y="17541"/>
                      <a:pt x="17570" y="19426"/>
                      <a:pt x="15958" y="18846"/>
                    </a:cubicBezTo>
                    <a:cubicBezTo>
                      <a:pt x="16603" y="19426"/>
                      <a:pt x="16281" y="21020"/>
                      <a:pt x="15152" y="21310"/>
                    </a:cubicBezTo>
                    <a:cubicBezTo>
                      <a:pt x="14185" y="21600"/>
                      <a:pt x="13218" y="21600"/>
                      <a:pt x="11767" y="21310"/>
                    </a:cubicBezTo>
                    <a:cubicBezTo>
                      <a:pt x="9188" y="20585"/>
                      <a:pt x="6770" y="20295"/>
                      <a:pt x="4030" y="19715"/>
                    </a:cubicBezTo>
                    <a:cubicBezTo>
                      <a:pt x="3385" y="19715"/>
                      <a:pt x="2740" y="19426"/>
                      <a:pt x="2418" y="19136"/>
                    </a:cubicBezTo>
                    <a:cubicBezTo>
                      <a:pt x="2096" y="18846"/>
                      <a:pt x="1612" y="18266"/>
                      <a:pt x="1290" y="17541"/>
                    </a:cubicBezTo>
                    <a:cubicBezTo>
                      <a:pt x="322" y="14932"/>
                      <a:pt x="0" y="12177"/>
                      <a:pt x="0" y="9423"/>
                    </a:cubicBezTo>
                    <a:cubicBezTo>
                      <a:pt x="0" y="7828"/>
                      <a:pt x="322" y="5799"/>
                      <a:pt x="2096" y="5509"/>
                    </a:cubicBezTo>
                    <a:cubicBezTo>
                      <a:pt x="3385" y="4784"/>
                      <a:pt x="4675" y="5799"/>
                      <a:pt x="6448" y="5799"/>
                    </a:cubicBezTo>
                    <a:cubicBezTo>
                      <a:pt x="7737" y="6089"/>
                      <a:pt x="9833" y="5074"/>
                      <a:pt x="9510" y="3914"/>
                    </a:cubicBezTo>
                    <a:cubicBezTo>
                      <a:pt x="11445" y="3914"/>
                      <a:pt x="13540" y="3624"/>
                      <a:pt x="15475" y="3624"/>
                    </a:cubicBezTo>
                    <a:cubicBezTo>
                      <a:pt x="14507" y="3624"/>
                      <a:pt x="16603" y="0"/>
                      <a:pt x="19343" y="0"/>
                    </a:cubicBezTo>
                    <a:cubicBezTo>
                      <a:pt x="18215" y="2754"/>
                      <a:pt x="20633" y="6379"/>
                      <a:pt x="19988" y="9423"/>
                    </a:cubicBezTo>
                  </a:path>
                </a:pathLst>
              </a:custGeom>
              <a:solidFill>
                <a:srgbClr val="C0C0C0"/>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sp>
            <p:nvSpPr>
              <p:cNvPr id="79" name="Shape 3144">
                <a:extLst>
                  <a:ext uri="{FF2B5EF4-FFF2-40B4-BE49-F238E27FC236}">
                    <a16:creationId xmlns:a16="http://schemas.microsoft.com/office/drawing/2014/main" id="{5AC47301-75DF-4FA3-8B68-262CFDEAB5EF}"/>
                  </a:ext>
                </a:extLst>
              </p:cNvPr>
              <p:cNvSpPr/>
              <p:nvPr/>
            </p:nvSpPr>
            <p:spPr>
              <a:xfrm>
                <a:off x="3070543" y="169100"/>
                <a:ext cx="83538" cy="114669"/>
              </a:xfrm>
              <a:custGeom>
                <a:avLst/>
                <a:gdLst/>
                <a:ahLst/>
                <a:cxnLst>
                  <a:cxn ang="0">
                    <a:pos x="wd2" y="hd2"/>
                  </a:cxn>
                  <a:cxn ang="5400000">
                    <a:pos x="wd2" y="hd2"/>
                  </a:cxn>
                  <a:cxn ang="10800000">
                    <a:pos x="wd2" y="hd2"/>
                  </a:cxn>
                  <a:cxn ang="16200000">
                    <a:pos x="wd2" y="hd2"/>
                  </a:cxn>
                </a:cxnLst>
                <a:rect l="0" t="0" r="r" b="b"/>
                <a:pathLst>
                  <a:path w="20823" h="21232" extrusionOk="0">
                    <a:moveTo>
                      <a:pt x="13131" y="21138"/>
                    </a:moveTo>
                    <a:cubicBezTo>
                      <a:pt x="16083" y="20560"/>
                      <a:pt x="18103" y="18712"/>
                      <a:pt x="19036" y="16749"/>
                    </a:cubicBezTo>
                    <a:cubicBezTo>
                      <a:pt x="20434" y="14323"/>
                      <a:pt x="20745" y="11435"/>
                      <a:pt x="20745" y="8779"/>
                    </a:cubicBezTo>
                    <a:cubicBezTo>
                      <a:pt x="20745" y="6815"/>
                      <a:pt x="21056" y="4620"/>
                      <a:pt x="20434" y="2657"/>
                    </a:cubicBezTo>
                    <a:cubicBezTo>
                      <a:pt x="19968" y="1502"/>
                      <a:pt x="18725" y="0"/>
                      <a:pt x="17171" y="0"/>
                    </a:cubicBezTo>
                    <a:cubicBezTo>
                      <a:pt x="14840" y="0"/>
                      <a:pt x="13908" y="2426"/>
                      <a:pt x="14219" y="4158"/>
                    </a:cubicBezTo>
                    <a:cubicBezTo>
                      <a:pt x="14529" y="9241"/>
                      <a:pt x="8624" y="9010"/>
                      <a:pt x="4429" y="12128"/>
                    </a:cubicBezTo>
                    <a:cubicBezTo>
                      <a:pt x="2719" y="13399"/>
                      <a:pt x="-544" y="15016"/>
                      <a:pt x="78" y="16980"/>
                    </a:cubicBezTo>
                    <a:cubicBezTo>
                      <a:pt x="1165" y="19174"/>
                      <a:pt x="4739" y="19174"/>
                      <a:pt x="6915" y="17904"/>
                    </a:cubicBezTo>
                    <a:cubicBezTo>
                      <a:pt x="7692" y="20329"/>
                      <a:pt x="10178" y="21600"/>
                      <a:pt x="13131" y="21138"/>
                    </a:cubicBezTo>
                  </a:path>
                </a:pathLst>
              </a:custGeom>
              <a:solidFill>
                <a:srgbClr val="C0C0C0"/>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sp>
            <p:nvSpPr>
              <p:cNvPr id="80" name="Shape 3145">
                <a:extLst>
                  <a:ext uri="{FF2B5EF4-FFF2-40B4-BE49-F238E27FC236}">
                    <a16:creationId xmlns:a16="http://schemas.microsoft.com/office/drawing/2014/main" id="{C0D5F4A9-8FD9-4369-BCBC-F6F7A8A61E2C}"/>
                  </a:ext>
                </a:extLst>
              </p:cNvPr>
              <p:cNvSpPr/>
              <p:nvPr/>
            </p:nvSpPr>
            <p:spPr>
              <a:xfrm>
                <a:off x="2986161" y="193647"/>
                <a:ext cx="44978" cy="33949"/>
              </a:xfrm>
              <a:custGeom>
                <a:avLst/>
                <a:gdLst/>
                <a:ahLst/>
                <a:cxnLst>
                  <a:cxn ang="0">
                    <a:pos x="wd2" y="hd2"/>
                  </a:cxn>
                  <a:cxn ang="5400000">
                    <a:pos x="wd2" y="hd2"/>
                  </a:cxn>
                  <a:cxn ang="10800000">
                    <a:pos x="wd2" y="hd2"/>
                  </a:cxn>
                  <a:cxn ang="16200000">
                    <a:pos x="wd2" y="hd2"/>
                  </a:cxn>
                </a:cxnLst>
                <a:rect l="0" t="0" r="r" b="b"/>
                <a:pathLst>
                  <a:path w="20046" h="21043" extrusionOk="0">
                    <a:moveTo>
                      <a:pt x="2319" y="7200"/>
                    </a:moveTo>
                    <a:cubicBezTo>
                      <a:pt x="-1047" y="8716"/>
                      <a:pt x="-486" y="15916"/>
                      <a:pt x="2319" y="18947"/>
                    </a:cubicBezTo>
                    <a:cubicBezTo>
                      <a:pt x="5405" y="21600"/>
                      <a:pt x="9613" y="21600"/>
                      <a:pt x="12979" y="19705"/>
                    </a:cubicBezTo>
                    <a:cubicBezTo>
                      <a:pt x="16065" y="18947"/>
                      <a:pt x="19431" y="16674"/>
                      <a:pt x="19992" y="12884"/>
                    </a:cubicBezTo>
                    <a:cubicBezTo>
                      <a:pt x="20553" y="7200"/>
                      <a:pt x="16626" y="3032"/>
                      <a:pt x="12979" y="758"/>
                    </a:cubicBezTo>
                    <a:cubicBezTo>
                      <a:pt x="12418" y="758"/>
                      <a:pt x="11857" y="0"/>
                      <a:pt x="11296" y="0"/>
                    </a:cubicBezTo>
                    <a:cubicBezTo>
                      <a:pt x="10174" y="0"/>
                      <a:pt x="9613" y="0"/>
                      <a:pt x="8771" y="758"/>
                    </a:cubicBezTo>
                    <a:cubicBezTo>
                      <a:pt x="5966" y="2274"/>
                      <a:pt x="3722" y="3789"/>
                      <a:pt x="636" y="5684"/>
                    </a:cubicBezTo>
                    <a:cubicBezTo>
                      <a:pt x="-486" y="6442"/>
                      <a:pt x="2319" y="7200"/>
                      <a:pt x="2319" y="7200"/>
                    </a:cubicBezTo>
                  </a:path>
                </a:pathLst>
              </a:custGeom>
              <a:solidFill>
                <a:srgbClr val="C0C0C0"/>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sp>
            <p:nvSpPr>
              <p:cNvPr id="81" name="Shape 3146">
                <a:extLst>
                  <a:ext uri="{FF2B5EF4-FFF2-40B4-BE49-F238E27FC236}">
                    <a16:creationId xmlns:a16="http://schemas.microsoft.com/office/drawing/2014/main" id="{647B8057-4B42-4994-8070-669BFF8F2FB7}"/>
                  </a:ext>
                </a:extLst>
              </p:cNvPr>
              <p:cNvSpPr/>
              <p:nvPr/>
            </p:nvSpPr>
            <p:spPr>
              <a:xfrm>
                <a:off x="2841984" y="321837"/>
                <a:ext cx="85624" cy="78722"/>
              </a:xfrm>
              <a:custGeom>
                <a:avLst/>
                <a:gdLst/>
                <a:ahLst/>
                <a:cxnLst>
                  <a:cxn ang="0">
                    <a:pos x="wd2" y="hd2"/>
                  </a:cxn>
                  <a:cxn ang="5400000">
                    <a:pos x="wd2" y="hd2"/>
                  </a:cxn>
                  <a:cxn ang="10800000">
                    <a:pos x="wd2" y="hd2"/>
                  </a:cxn>
                  <a:cxn ang="16200000">
                    <a:pos x="wd2" y="hd2"/>
                  </a:cxn>
                </a:cxnLst>
                <a:rect l="0" t="0" r="r" b="b"/>
                <a:pathLst>
                  <a:path w="21341" h="20939" extrusionOk="0">
                    <a:moveTo>
                      <a:pt x="9651" y="1473"/>
                    </a:moveTo>
                    <a:cubicBezTo>
                      <a:pt x="9345" y="2127"/>
                      <a:pt x="9345" y="9000"/>
                      <a:pt x="9957" y="9000"/>
                    </a:cubicBezTo>
                    <a:cubicBezTo>
                      <a:pt x="5515" y="8018"/>
                      <a:pt x="306" y="12109"/>
                      <a:pt x="0" y="17182"/>
                    </a:cubicBezTo>
                    <a:cubicBezTo>
                      <a:pt x="1685" y="20291"/>
                      <a:pt x="5515" y="21600"/>
                      <a:pt x="8732" y="20618"/>
                    </a:cubicBezTo>
                    <a:cubicBezTo>
                      <a:pt x="11949" y="19473"/>
                      <a:pt x="14094" y="15873"/>
                      <a:pt x="13481" y="12436"/>
                    </a:cubicBezTo>
                    <a:cubicBezTo>
                      <a:pt x="15166" y="12764"/>
                      <a:pt x="17157" y="13091"/>
                      <a:pt x="18689" y="12436"/>
                    </a:cubicBezTo>
                    <a:cubicBezTo>
                      <a:pt x="20374" y="11782"/>
                      <a:pt x="21600" y="9982"/>
                      <a:pt x="21294" y="8345"/>
                    </a:cubicBezTo>
                    <a:cubicBezTo>
                      <a:pt x="18996" y="8345"/>
                      <a:pt x="17004" y="6218"/>
                      <a:pt x="16698" y="4255"/>
                    </a:cubicBezTo>
                    <a:cubicBezTo>
                      <a:pt x="15166" y="4582"/>
                      <a:pt x="13634" y="4582"/>
                      <a:pt x="12255" y="3927"/>
                    </a:cubicBezTo>
                    <a:cubicBezTo>
                      <a:pt x="11030" y="3109"/>
                      <a:pt x="9651" y="1473"/>
                      <a:pt x="10264" y="0"/>
                    </a:cubicBezTo>
                    <a:cubicBezTo>
                      <a:pt x="9957" y="0"/>
                      <a:pt x="9345" y="1473"/>
                      <a:pt x="9651" y="1473"/>
                    </a:cubicBezTo>
                  </a:path>
                </a:pathLst>
              </a:custGeom>
              <a:solidFill>
                <a:srgbClr val="C0C0C0"/>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sp>
            <p:nvSpPr>
              <p:cNvPr id="82" name="Shape 3147">
                <a:extLst>
                  <a:ext uri="{FF2B5EF4-FFF2-40B4-BE49-F238E27FC236}">
                    <a16:creationId xmlns:a16="http://schemas.microsoft.com/office/drawing/2014/main" id="{E987552F-8D7B-4F13-92C7-A373B4F33243}"/>
                  </a:ext>
                </a:extLst>
              </p:cNvPr>
              <p:cNvSpPr/>
              <p:nvPr/>
            </p:nvSpPr>
            <p:spPr>
              <a:xfrm>
                <a:off x="2828407" y="235463"/>
                <a:ext cx="90088" cy="54551"/>
              </a:xfrm>
              <a:custGeom>
                <a:avLst/>
                <a:gdLst/>
                <a:ahLst/>
                <a:cxnLst>
                  <a:cxn ang="0">
                    <a:pos x="wd2" y="hd2"/>
                  </a:cxn>
                  <a:cxn ang="5400000">
                    <a:pos x="wd2" y="hd2"/>
                  </a:cxn>
                  <a:cxn ang="10800000">
                    <a:pos x="wd2" y="hd2"/>
                  </a:cxn>
                  <a:cxn ang="16200000">
                    <a:pos x="wd2" y="hd2"/>
                  </a:cxn>
                </a:cxnLst>
                <a:rect l="0" t="0" r="r" b="b"/>
                <a:pathLst>
                  <a:path w="15934" h="20795" extrusionOk="0">
                    <a:moveTo>
                      <a:pt x="3584" y="20785"/>
                    </a:moveTo>
                    <a:cubicBezTo>
                      <a:pt x="4886" y="20785"/>
                      <a:pt x="6297" y="18907"/>
                      <a:pt x="6731" y="15855"/>
                    </a:cubicBezTo>
                    <a:cubicBezTo>
                      <a:pt x="6948" y="14446"/>
                      <a:pt x="6948" y="13038"/>
                      <a:pt x="7382" y="11864"/>
                    </a:cubicBezTo>
                    <a:cubicBezTo>
                      <a:pt x="7600" y="10455"/>
                      <a:pt x="8359" y="9516"/>
                      <a:pt x="9011" y="9985"/>
                    </a:cubicBezTo>
                    <a:cubicBezTo>
                      <a:pt x="9445" y="9985"/>
                      <a:pt x="9662" y="10925"/>
                      <a:pt x="9879" y="10925"/>
                    </a:cubicBezTo>
                    <a:cubicBezTo>
                      <a:pt x="11507" y="13507"/>
                      <a:pt x="13787" y="9985"/>
                      <a:pt x="15198" y="7168"/>
                    </a:cubicBezTo>
                    <a:cubicBezTo>
                      <a:pt x="15415" y="6464"/>
                      <a:pt x="15632" y="5994"/>
                      <a:pt x="15849" y="5525"/>
                    </a:cubicBezTo>
                    <a:cubicBezTo>
                      <a:pt x="16283" y="3177"/>
                      <a:pt x="14980" y="1533"/>
                      <a:pt x="13787" y="1533"/>
                    </a:cubicBezTo>
                    <a:cubicBezTo>
                      <a:pt x="12701" y="1533"/>
                      <a:pt x="11507" y="2707"/>
                      <a:pt x="10639" y="1533"/>
                    </a:cubicBezTo>
                    <a:cubicBezTo>
                      <a:pt x="10205" y="1064"/>
                      <a:pt x="9879" y="594"/>
                      <a:pt x="9445" y="125"/>
                    </a:cubicBezTo>
                    <a:cubicBezTo>
                      <a:pt x="8794" y="-345"/>
                      <a:pt x="7925" y="594"/>
                      <a:pt x="7165" y="1533"/>
                    </a:cubicBezTo>
                    <a:cubicBezTo>
                      <a:pt x="4886" y="4585"/>
                      <a:pt x="-5317" y="21255"/>
                      <a:pt x="3584" y="20785"/>
                    </a:cubicBezTo>
                  </a:path>
                </a:pathLst>
              </a:custGeom>
              <a:solidFill>
                <a:srgbClr val="C0C0C0"/>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sp>
            <p:nvSpPr>
              <p:cNvPr id="83" name="Shape 3148">
                <a:extLst>
                  <a:ext uri="{FF2B5EF4-FFF2-40B4-BE49-F238E27FC236}">
                    <a16:creationId xmlns:a16="http://schemas.microsoft.com/office/drawing/2014/main" id="{4A1ECFD0-8662-421B-8E1E-C97AEAD6A533}"/>
                  </a:ext>
                </a:extLst>
              </p:cNvPr>
              <p:cNvSpPr/>
              <p:nvPr/>
            </p:nvSpPr>
            <p:spPr>
              <a:xfrm>
                <a:off x="2805251" y="196375"/>
                <a:ext cx="51741" cy="32821"/>
              </a:xfrm>
              <a:custGeom>
                <a:avLst/>
                <a:gdLst/>
                <a:ahLst/>
                <a:cxnLst>
                  <a:cxn ang="0">
                    <a:pos x="wd2" y="hd2"/>
                  </a:cxn>
                  <a:cxn ang="5400000">
                    <a:pos x="wd2" y="hd2"/>
                  </a:cxn>
                  <a:cxn ang="10800000">
                    <a:pos x="wd2" y="hd2"/>
                  </a:cxn>
                  <a:cxn ang="16200000">
                    <a:pos x="wd2" y="hd2"/>
                  </a:cxn>
                </a:cxnLst>
                <a:rect l="0" t="0" r="r" b="b"/>
                <a:pathLst>
                  <a:path w="20721" h="20357" extrusionOk="0">
                    <a:moveTo>
                      <a:pt x="401" y="6676"/>
                    </a:moveTo>
                    <a:cubicBezTo>
                      <a:pt x="-581" y="9033"/>
                      <a:pt x="401" y="13353"/>
                      <a:pt x="1628" y="14924"/>
                    </a:cubicBezTo>
                    <a:cubicBezTo>
                      <a:pt x="3101" y="17280"/>
                      <a:pt x="5064" y="18065"/>
                      <a:pt x="6783" y="18851"/>
                    </a:cubicBezTo>
                    <a:cubicBezTo>
                      <a:pt x="10219" y="20815"/>
                      <a:pt x="15374" y="21600"/>
                      <a:pt x="17583" y="16495"/>
                    </a:cubicBezTo>
                    <a:cubicBezTo>
                      <a:pt x="18074" y="14924"/>
                      <a:pt x="18074" y="13353"/>
                      <a:pt x="19055" y="12567"/>
                    </a:cubicBezTo>
                    <a:cubicBezTo>
                      <a:pt x="19546" y="11782"/>
                      <a:pt x="20037" y="11782"/>
                      <a:pt x="20528" y="10604"/>
                    </a:cubicBezTo>
                    <a:cubicBezTo>
                      <a:pt x="21019" y="9818"/>
                      <a:pt x="20528" y="8247"/>
                      <a:pt x="19546" y="7462"/>
                    </a:cubicBezTo>
                    <a:cubicBezTo>
                      <a:pt x="15864" y="3535"/>
                      <a:pt x="11446" y="1571"/>
                      <a:pt x="7274" y="2356"/>
                    </a:cubicBezTo>
                    <a:cubicBezTo>
                      <a:pt x="4819" y="3142"/>
                      <a:pt x="1874" y="3927"/>
                      <a:pt x="1137" y="785"/>
                    </a:cubicBezTo>
                    <a:cubicBezTo>
                      <a:pt x="1137" y="2356"/>
                      <a:pt x="401" y="5891"/>
                      <a:pt x="401" y="6676"/>
                    </a:cubicBezTo>
                    <a:close/>
                    <a:moveTo>
                      <a:pt x="1137" y="0"/>
                    </a:moveTo>
                    <a:cubicBezTo>
                      <a:pt x="1137" y="393"/>
                      <a:pt x="1137" y="393"/>
                      <a:pt x="1137" y="785"/>
                    </a:cubicBezTo>
                    <a:cubicBezTo>
                      <a:pt x="1137" y="785"/>
                      <a:pt x="1137" y="393"/>
                      <a:pt x="1137" y="0"/>
                    </a:cubicBezTo>
                    <a:close/>
                  </a:path>
                </a:pathLst>
              </a:custGeom>
              <a:solidFill>
                <a:srgbClr val="C0C0C0"/>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sp>
            <p:nvSpPr>
              <p:cNvPr id="84" name="Shape 3149">
                <a:extLst>
                  <a:ext uri="{FF2B5EF4-FFF2-40B4-BE49-F238E27FC236}">
                    <a16:creationId xmlns:a16="http://schemas.microsoft.com/office/drawing/2014/main" id="{3FC53FF5-898C-4D5D-AF9F-6014ECD2E85E}"/>
                  </a:ext>
                </a:extLst>
              </p:cNvPr>
              <p:cNvSpPr/>
              <p:nvPr/>
            </p:nvSpPr>
            <p:spPr>
              <a:xfrm>
                <a:off x="2879300" y="70913"/>
                <a:ext cx="50193" cy="45757"/>
              </a:xfrm>
              <a:custGeom>
                <a:avLst/>
                <a:gdLst/>
                <a:ahLst/>
                <a:cxnLst>
                  <a:cxn ang="0">
                    <a:pos x="wd2" y="hd2"/>
                  </a:cxn>
                  <a:cxn ang="5400000">
                    <a:pos x="wd2" y="hd2"/>
                  </a:cxn>
                  <a:cxn ang="10800000">
                    <a:pos x="wd2" y="hd2"/>
                  </a:cxn>
                  <a:cxn ang="16200000">
                    <a:pos x="wd2" y="hd2"/>
                  </a:cxn>
                </a:cxnLst>
                <a:rect l="0" t="0" r="r" b="b"/>
                <a:pathLst>
                  <a:path w="20106" h="21600" extrusionOk="0">
                    <a:moveTo>
                      <a:pt x="260" y="8352"/>
                    </a:moveTo>
                    <a:cubicBezTo>
                      <a:pt x="-745" y="12672"/>
                      <a:pt x="1264" y="16704"/>
                      <a:pt x="4529" y="19296"/>
                    </a:cubicBezTo>
                    <a:cubicBezTo>
                      <a:pt x="7543" y="21024"/>
                      <a:pt x="11813" y="21600"/>
                      <a:pt x="15581" y="21600"/>
                    </a:cubicBezTo>
                    <a:cubicBezTo>
                      <a:pt x="16083" y="21600"/>
                      <a:pt x="17088" y="21600"/>
                      <a:pt x="17590" y="21600"/>
                    </a:cubicBezTo>
                    <a:cubicBezTo>
                      <a:pt x="20855" y="20448"/>
                      <a:pt x="20855" y="14400"/>
                      <a:pt x="18092" y="12096"/>
                    </a:cubicBezTo>
                    <a:cubicBezTo>
                      <a:pt x="15581" y="9504"/>
                      <a:pt x="12064" y="8928"/>
                      <a:pt x="8799" y="7776"/>
                    </a:cubicBezTo>
                    <a:cubicBezTo>
                      <a:pt x="5785" y="6624"/>
                      <a:pt x="1767" y="4032"/>
                      <a:pt x="1767" y="0"/>
                    </a:cubicBezTo>
                    <a:lnTo>
                      <a:pt x="260" y="8352"/>
                    </a:lnTo>
                  </a:path>
                </a:pathLst>
              </a:custGeom>
              <a:solidFill>
                <a:srgbClr val="C0C0C0"/>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sp>
            <p:nvSpPr>
              <p:cNvPr id="85" name="Shape 3150">
                <a:extLst>
                  <a:ext uri="{FF2B5EF4-FFF2-40B4-BE49-F238E27FC236}">
                    <a16:creationId xmlns:a16="http://schemas.microsoft.com/office/drawing/2014/main" id="{CFA78E0A-1C7B-4674-A5E8-F754D104641B}"/>
                  </a:ext>
                </a:extLst>
              </p:cNvPr>
              <p:cNvSpPr/>
              <p:nvPr/>
            </p:nvSpPr>
            <p:spPr>
              <a:xfrm>
                <a:off x="2902898" y="0"/>
                <a:ext cx="38334" cy="39314"/>
              </a:xfrm>
              <a:custGeom>
                <a:avLst/>
                <a:gdLst/>
                <a:ahLst/>
                <a:cxnLst>
                  <a:cxn ang="0">
                    <a:pos x="wd2" y="hd2"/>
                  </a:cxn>
                  <a:cxn ang="5400000">
                    <a:pos x="wd2" y="hd2"/>
                  </a:cxn>
                  <a:cxn ang="10800000">
                    <a:pos x="wd2" y="hd2"/>
                  </a:cxn>
                  <a:cxn ang="16200000">
                    <a:pos x="wd2" y="hd2"/>
                  </a:cxn>
                </a:cxnLst>
                <a:rect l="0" t="0" r="r" b="b"/>
                <a:pathLst>
                  <a:path w="20550" h="21086" extrusionOk="0">
                    <a:moveTo>
                      <a:pt x="20447" y="8914"/>
                    </a:moveTo>
                    <a:cubicBezTo>
                      <a:pt x="21112" y="13029"/>
                      <a:pt x="18454" y="17486"/>
                      <a:pt x="14798" y="19543"/>
                    </a:cubicBezTo>
                    <a:cubicBezTo>
                      <a:pt x="11475" y="21600"/>
                      <a:pt x="6490" y="21600"/>
                      <a:pt x="2835" y="19543"/>
                    </a:cubicBezTo>
                    <a:cubicBezTo>
                      <a:pt x="1506" y="18857"/>
                      <a:pt x="177" y="17486"/>
                      <a:pt x="177" y="15771"/>
                    </a:cubicBezTo>
                    <a:cubicBezTo>
                      <a:pt x="-488" y="13714"/>
                      <a:pt x="841" y="11657"/>
                      <a:pt x="2170" y="9600"/>
                    </a:cubicBezTo>
                    <a:cubicBezTo>
                      <a:pt x="4829" y="5829"/>
                      <a:pt x="7820" y="3086"/>
                      <a:pt x="10478" y="0"/>
                    </a:cubicBezTo>
                    <a:cubicBezTo>
                      <a:pt x="10478" y="2057"/>
                      <a:pt x="10478" y="4114"/>
                      <a:pt x="10146" y="5829"/>
                    </a:cubicBezTo>
                    <a:cubicBezTo>
                      <a:pt x="13469" y="5829"/>
                      <a:pt x="17124" y="6857"/>
                      <a:pt x="20447" y="8914"/>
                    </a:cubicBezTo>
                  </a:path>
                </a:pathLst>
              </a:custGeom>
              <a:solidFill>
                <a:srgbClr val="C0C0C0"/>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sp>
            <p:nvSpPr>
              <p:cNvPr id="86" name="Shape 3151">
                <a:extLst>
                  <a:ext uri="{FF2B5EF4-FFF2-40B4-BE49-F238E27FC236}">
                    <a16:creationId xmlns:a16="http://schemas.microsoft.com/office/drawing/2014/main" id="{40FE6255-A500-4B09-903E-D38D69BE8BBC}"/>
                  </a:ext>
                </a:extLst>
              </p:cNvPr>
              <p:cNvSpPr/>
              <p:nvPr/>
            </p:nvSpPr>
            <p:spPr>
              <a:xfrm>
                <a:off x="2869408" y="66090"/>
                <a:ext cx="21820" cy="21821"/>
              </a:xfrm>
              <a:custGeom>
                <a:avLst/>
                <a:gdLst/>
                <a:ahLst/>
                <a:cxnLst>
                  <a:cxn ang="0">
                    <a:pos x="wd2" y="hd2"/>
                  </a:cxn>
                  <a:cxn ang="5400000">
                    <a:pos x="wd2" y="hd2"/>
                  </a:cxn>
                  <a:cxn ang="10800000">
                    <a:pos x="wd2" y="hd2"/>
                  </a:cxn>
                  <a:cxn ang="16200000">
                    <a:pos x="wd2" y="hd2"/>
                  </a:cxn>
                </a:cxnLst>
                <a:rect l="0" t="0" r="r" b="b"/>
                <a:pathLst>
                  <a:path w="18138" h="19713" extrusionOk="0">
                    <a:moveTo>
                      <a:pt x="18138" y="513"/>
                    </a:moveTo>
                    <a:cubicBezTo>
                      <a:pt x="9498" y="-1887"/>
                      <a:pt x="-3462" y="4713"/>
                      <a:pt x="858" y="8313"/>
                    </a:cubicBezTo>
                    <a:cubicBezTo>
                      <a:pt x="5178" y="11913"/>
                      <a:pt x="13818" y="16113"/>
                      <a:pt x="5178" y="19713"/>
                    </a:cubicBezTo>
                    <a:lnTo>
                      <a:pt x="18138" y="513"/>
                    </a:lnTo>
                  </a:path>
                </a:pathLst>
              </a:custGeom>
              <a:solidFill>
                <a:srgbClr val="C0C0C0"/>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sp>
            <p:nvSpPr>
              <p:cNvPr id="87" name="Shape 3152">
                <a:extLst>
                  <a:ext uri="{FF2B5EF4-FFF2-40B4-BE49-F238E27FC236}">
                    <a16:creationId xmlns:a16="http://schemas.microsoft.com/office/drawing/2014/main" id="{53162950-9F47-4B97-B4D4-47CBC6D47749}"/>
                  </a:ext>
                </a:extLst>
              </p:cNvPr>
              <p:cNvSpPr/>
              <p:nvPr/>
            </p:nvSpPr>
            <p:spPr>
              <a:xfrm>
                <a:off x="536388" y="1713713"/>
                <a:ext cx="2647467" cy="2277669"/>
              </a:xfrm>
              <a:custGeom>
                <a:avLst/>
                <a:gdLst/>
                <a:ahLst/>
                <a:cxnLst>
                  <a:cxn ang="0">
                    <a:pos x="wd2" y="hd2"/>
                  </a:cxn>
                  <a:cxn ang="5400000">
                    <a:pos x="wd2" y="hd2"/>
                  </a:cxn>
                  <a:cxn ang="10800000">
                    <a:pos x="wd2" y="hd2"/>
                  </a:cxn>
                  <a:cxn ang="16200000">
                    <a:pos x="wd2" y="hd2"/>
                  </a:cxn>
                </a:cxnLst>
                <a:rect l="0" t="0" r="r" b="b"/>
                <a:pathLst>
                  <a:path w="21576" h="21582" extrusionOk="0">
                    <a:moveTo>
                      <a:pt x="16044" y="19102"/>
                    </a:moveTo>
                    <a:cubicBezTo>
                      <a:pt x="16140" y="19196"/>
                      <a:pt x="16306" y="19295"/>
                      <a:pt x="16382" y="19172"/>
                    </a:cubicBezTo>
                    <a:cubicBezTo>
                      <a:pt x="16412" y="19126"/>
                      <a:pt x="16412" y="19061"/>
                      <a:pt x="16412" y="19003"/>
                    </a:cubicBezTo>
                    <a:cubicBezTo>
                      <a:pt x="16402" y="18780"/>
                      <a:pt x="16372" y="18557"/>
                      <a:pt x="16306" y="18352"/>
                    </a:cubicBezTo>
                    <a:cubicBezTo>
                      <a:pt x="16266" y="18212"/>
                      <a:pt x="16210" y="18083"/>
                      <a:pt x="16200" y="17936"/>
                    </a:cubicBezTo>
                    <a:cubicBezTo>
                      <a:pt x="16170" y="17643"/>
                      <a:pt x="16351" y="17333"/>
                      <a:pt x="16603" y="17251"/>
                    </a:cubicBezTo>
                    <a:cubicBezTo>
                      <a:pt x="16558" y="16970"/>
                      <a:pt x="16306" y="16794"/>
                      <a:pt x="16150" y="16560"/>
                    </a:cubicBezTo>
                    <a:cubicBezTo>
                      <a:pt x="15832" y="16079"/>
                      <a:pt x="16009" y="15329"/>
                      <a:pt x="16422" y="14966"/>
                    </a:cubicBezTo>
                    <a:cubicBezTo>
                      <a:pt x="16477" y="14913"/>
                      <a:pt x="16528" y="14878"/>
                      <a:pt x="16583" y="14843"/>
                    </a:cubicBezTo>
                    <a:cubicBezTo>
                      <a:pt x="16634" y="14790"/>
                      <a:pt x="16699" y="14755"/>
                      <a:pt x="16750" y="14708"/>
                    </a:cubicBezTo>
                    <a:cubicBezTo>
                      <a:pt x="16846" y="14632"/>
                      <a:pt x="16931" y="14556"/>
                      <a:pt x="17037" y="14521"/>
                    </a:cubicBezTo>
                    <a:cubicBezTo>
                      <a:pt x="17249" y="14433"/>
                      <a:pt x="17481" y="14462"/>
                      <a:pt x="17703" y="14497"/>
                    </a:cubicBezTo>
                    <a:cubicBezTo>
                      <a:pt x="18444" y="14609"/>
                      <a:pt x="19185" y="14720"/>
                      <a:pt x="19926" y="14814"/>
                    </a:cubicBezTo>
                    <a:cubicBezTo>
                      <a:pt x="20103" y="14656"/>
                      <a:pt x="20093" y="14339"/>
                      <a:pt x="19997" y="14093"/>
                    </a:cubicBezTo>
                    <a:cubicBezTo>
                      <a:pt x="19901" y="13859"/>
                      <a:pt x="19745" y="13660"/>
                      <a:pt x="19629" y="13437"/>
                    </a:cubicBezTo>
                    <a:cubicBezTo>
                      <a:pt x="19467" y="13109"/>
                      <a:pt x="19417" y="12728"/>
                      <a:pt x="19361" y="12359"/>
                    </a:cubicBezTo>
                    <a:cubicBezTo>
                      <a:pt x="19341" y="12183"/>
                      <a:pt x="19321" y="12025"/>
                      <a:pt x="19301" y="11855"/>
                    </a:cubicBezTo>
                    <a:cubicBezTo>
                      <a:pt x="19246" y="11398"/>
                      <a:pt x="19185" y="10918"/>
                      <a:pt x="19311" y="10479"/>
                    </a:cubicBezTo>
                    <a:cubicBezTo>
                      <a:pt x="19351" y="10320"/>
                      <a:pt x="19417" y="10186"/>
                      <a:pt x="19447" y="10022"/>
                    </a:cubicBezTo>
                    <a:cubicBezTo>
                      <a:pt x="19553" y="9582"/>
                      <a:pt x="19427" y="9102"/>
                      <a:pt x="19493" y="8645"/>
                    </a:cubicBezTo>
                    <a:cubicBezTo>
                      <a:pt x="19533" y="8375"/>
                      <a:pt x="19629" y="8106"/>
                      <a:pt x="19563" y="7848"/>
                    </a:cubicBezTo>
                    <a:cubicBezTo>
                      <a:pt x="19533" y="7737"/>
                      <a:pt x="19477" y="7626"/>
                      <a:pt x="19503" y="7526"/>
                    </a:cubicBezTo>
                    <a:cubicBezTo>
                      <a:pt x="19523" y="7444"/>
                      <a:pt x="19573" y="7379"/>
                      <a:pt x="19619" y="7309"/>
                    </a:cubicBezTo>
                    <a:cubicBezTo>
                      <a:pt x="19669" y="7198"/>
                      <a:pt x="19649" y="7063"/>
                      <a:pt x="19629" y="6940"/>
                    </a:cubicBezTo>
                    <a:cubicBezTo>
                      <a:pt x="19573" y="6606"/>
                      <a:pt x="19533" y="6272"/>
                      <a:pt x="19477" y="5932"/>
                    </a:cubicBezTo>
                    <a:cubicBezTo>
                      <a:pt x="19467" y="5833"/>
                      <a:pt x="19447" y="5722"/>
                      <a:pt x="19493" y="5622"/>
                    </a:cubicBezTo>
                    <a:cubicBezTo>
                      <a:pt x="19563" y="5452"/>
                      <a:pt x="19770" y="5417"/>
                      <a:pt x="19936" y="5440"/>
                    </a:cubicBezTo>
                    <a:cubicBezTo>
                      <a:pt x="20108" y="5464"/>
                      <a:pt x="20274" y="5522"/>
                      <a:pt x="20430" y="5440"/>
                    </a:cubicBezTo>
                    <a:cubicBezTo>
                      <a:pt x="20420" y="5364"/>
                      <a:pt x="20410" y="5276"/>
                      <a:pt x="20390" y="5206"/>
                    </a:cubicBezTo>
                    <a:cubicBezTo>
                      <a:pt x="20486" y="5229"/>
                      <a:pt x="20592" y="5183"/>
                      <a:pt x="20652" y="5095"/>
                    </a:cubicBezTo>
                    <a:lnTo>
                      <a:pt x="20622" y="4321"/>
                    </a:lnTo>
                    <a:cubicBezTo>
                      <a:pt x="20874" y="4146"/>
                      <a:pt x="21121" y="3952"/>
                      <a:pt x="21333" y="3718"/>
                    </a:cubicBezTo>
                    <a:cubicBezTo>
                      <a:pt x="21459" y="3583"/>
                      <a:pt x="21585" y="3413"/>
                      <a:pt x="21575" y="3214"/>
                    </a:cubicBezTo>
                    <a:cubicBezTo>
                      <a:pt x="21575" y="3044"/>
                      <a:pt x="21469" y="2880"/>
                      <a:pt x="21383" y="2734"/>
                    </a:cubicBezTo>
                    <a:cubicBezTo>
                      <a:pt x="21192" y="2394"/>
                      <a:pt x="21086" y="1984"/>
                      <a:pt x="21086" y="1568"/>
                    </a:cubicBezTo>
                    <a:cubicBezTo>
                      <a:pt x="21046" y="1533"/>
                      <a:pt x="20990" y="1492"/>
                      <a:pt x="20950" y="1468"/>
                    </a:cubicBezTo>
                    <a:cubicBezTo>
                      <a:pt x="20919" y="1480"/>
                      <a:pt x="20884" y="1492"/>
                      <a:pt x="20844" y="1503"/>
                    </a:cubicBezTo>
                    <a:cubicBezTo>
                      <a:pt x="20854" y="1480"/>
                      <a:pt x="20854" y="1468"/>
                      <a:pt x="20864" y="1445"/>
                    </a:cubicBezTo>
                    <a:cubicBezTo>
                      <a:pt x="20793" y="1445"/>
                      <a:pt x="20718" y="1421"/>
                      <a:pt x="20652" y="1398"/>
                    </a:cubicBezTo>
                    <a:cubicBezTo>
                      <a:pt x="20602" y="1421"/>
                      <a:pt x="20546" y="1410"/>
                      <a:pt x="20506" y="1357"/>
                    </a:cubicBezTo>
                    <a:cubicBezTo>
                      <a:pt x="20486" y="1380"/>
                      <a:pt x="20451" y="1421"/>
                      <a:pt x="20420" y="1433"/>
                    </a:cubicBezTo>
                    <a:cubicBezTo>
                      <a:pt x="20390" y="1445"/>
                      <a:pt x="20350" y="1445"/>
                      <a:pt x="20324" y="1410"/>
                    </a:cubicBezTo>
                    <a:cubicBezTo>
                      <a:pt x="20314" y="1380"/>
                      <a:pt x="20304" y="1357"/>
                      <a:pt x="20294" y="1345"/>
                    </a:cubicBezTo>
                    <a:cubicBezTo>
                      <a:pt x="20274" y="1334"/>
                      <a:pt x="20244" y="1334"/>
                      <a:pt x="20219" y="1345"/>
                    </a:cubicBezTo>
                    <a:cubicBezTo>
                      <a:pt x="20188" y="1345"/>
                      <a:pt x="20158" y="1322"/>
                      <a:pt x="20168" y="1298"/>
                    </a:cubicBezTo>
                    <a:cubicBezTo>
                      <a:pt x="20219" y="1175"/>
                      <a:pt x="20082" y="1029"/>
                      <a:pt x="19997" y="918"/>
                    </a:cubicBezTo>
                    <a:cubicBezTo>
                      <a:pt x="19977" y="894"/>
                      <a:pt x="19956" y="853"/>
                      <a:pt x="19926" y="841"/>
                    </a:cubicBezTo>
                    <a:cubicBezTo>
                      <a:pt x="19916" y="841"/>
                      <a:pt x="19901" y="830"/>
                      <a:pt x="19891" y="818"/>
                    </a:cubicBezTo>
                    <a:cubicBezTo>
                      <a:pt x="19881" y="806"/>
                      <a:pt x="19871" y="795"/>
                      <a:pt x="19861" y="771"/>
                    </a:cubicBezTo>
                    <a:cubicBezTo>
                      <a:pt x="19840" y="718"/>
                      <a:pt x="19810" y="683"/>
                      <a:pt x="19765" y="660"/>
                    </a:cubicBezTo>
                    <a:cubicBezTo>
                      <a:pt x="19745" y="648"/>
                      <a:pt x="19724" y="636"/>
                      <a:pt x="19689" y="648"/>
                    </a:cubicBezTo>
                    <a:cubicBezTo>
                      <a:pt x="19674" y="654"/>
                      <a:pt x="19664" y="683"/>
                      <a:pt x="19674" y="707"/>
                    </a:cubicBezTo>
                    <a:cubicBezTo>
                      <a:pt x="19669" y="707"/>
                      <a:pt x="19664" y="707"/>
                      <a:pt x="19659" y="707"/>
                    </a:cubicBezTo>
                    <a:cubicBezTo>
                      <a:pt x="19609" y="730"/>
                      <a:pt x="19659" y="824"/>
                      <a:pt x="19619" y="877"/>
                    </a:cubicBezTo>
                    <a:cubicBezTo>
                      <a:pt x="19609" y="888"/>
                      <a:pt x="19573" y="906"/>
                      <a:pt x="19573" y="929"/>
                    </a:cubicBezTo>
                    <a:cubicBezTo>
                      <a:pt x="19573" y="941"/>
                      <a:pt x="19573" y="941"/>
                      <a:pt x="19583" y="953"/>
                    </a:cubicBezTo>
                    <a:lnTo>
                      <a:pt x="19679" y="1140"/>
                    </a:lnTo>
                    <a:cubicBezTo>
                      <a:pt x="19689" y="1152"/>
                      <a:pt x="19704" y="1175"/>
                      <a:pt x="19714" y="1187"/>
                    </a:cubicBezTo>
                    <a:cubicBezTo>
                      <a:pt x="19735" y="1199"/>
                      <a:pt x="19755" y="1199"/>
                      <a:pt x="19765" y="1211"/>
                    </a:cubicBezTo>
                    <a:cubicBezTo>
                      <a:pt x="19795" y="1234"/>
                      <a:pt x="19810" y="1298"/>
                      <a:pt x="19820" y="1334"/>
                    </a:cubicBezTo>
                    <a:cubicBezTo>
                      <a:pt x="19840" y="1380"/>
                      <a:pt x="19901" y="1410"/>
                      <a:pt x="19946" y="1398"/>
                    </a:cubicBezTo>
                    <a:cubicBezTo>
                      <a:pt x="19987" y="1457"/>
                      <a:pt x="20032" y="1521"/>
                      <a:pt x="20062" y="1591"/>
                    </a:cubicBezTo>
                    <a:cubicBezTo>
                      <a:pt x="20072" y="1603"/>
                      <a:pt x="20072" y="1626"/>
                      <a:pt x="20072" y="1644"/>
                    </a:cubicBezTo>
                    <a:cubicBezTo>
                      <a:pt x="20072" y="1679"/>
                      <a:pt x="20052" y="1703"/>
                      <a:pt x="20052" y="1726"/>
                    </a:cubicBezTo>
                    <a:cubicBezTo>
                      <a:pt x="20052" y="1779"/>
                      <a:pt x="20103" y="1814"/>
                      <a:pt x="20093" y="1849"/>
                    </a:cubicBezTo>
                    <a:cubicBezTo>
                      <a:pt x="20123" y="1873"/>
                      <a:pt x="20168" y="1902"/>
                      <a:pt x="20198" y="1925"/>
                    </a:cubicBezTo>
                    <a:cubicBezTo>
                      <a:pt x="20219" y="1960"/>
                      <a:pt x="20198" y="2007"/>
                      <a:pt x="20168" y="2037"/>
                    </a:cubicBezTo>
                    <a:cubicBezTo>
                      <a:pt x="20178" y="2095"/>
                      <a:pt x="20158" y="2171"/>
                      <a:pt x="20103" y="2206"/>
                    </a:cubicBezTo>
                    <a:cubicBezTo>
                      <a:pt x="20123" y="2206"/>
                      <a:pt x="20138" y="2230"/>
                      <a:pt x="20138" y="2242"/>
                    </a:cubicBezTo>
                    <a:cubicBezTo>
                      <a:pt x="20138" y="2271"/>
                      <a:pt x="20113" y="2283"/>
                      <a:pt x="20103" y="2294"/>
                    </a:cubicBezTo>
                    <a:cubicBezTo>
                      <a:pt x="20062" y="2330"/>
                      <a:pt x="20017" y="2353"/>
                      <a:pt x="19977" y="2330"/>
                    </a:cubicBezTo>
                    <a:cubicBezTo>
                      <a:pt x="19901" y="2294"/>
                      <a:pt x="19916" y="2130"/>
                      <a:pt x="19830" y="2095"/>
                    </a:cubicBezTo>
                    <a:cubicBezTo>
                      <a:pt x="19795" y="2119"/>
                      <a:pt x="19755" y="2119"/>
                      <a:pt x="19724" y="2083"/>
                    </a:cubicBezTo>
                    <a:cubicBezTo>
                      <a:pt x="19704" y="2119"/>
                      <a:pt x="19679" y="2160"/>
                      <a:pt x="19649" y="2171"/>
                    </a:cubicBezTo>
                    <a:cubicBezTo>
                      <a:pt x="19619" y="2195"/>
                      <a:pt x="19573" y="2195"/>
                      <a:pt x="19553" y="2171"/>
                    </a:cubicBezTo>
                    <a:cubicBezTo>
                      <a:pt x="19553" y="2230"/>
                      <a:pt x="19493" y="2253"/>
                      <a:pt x="19437" y="2283"/>
                    </a:cubicBezTo>
                    <a:cubicBezTo>
                      <a:pt x="19407" y="2294"/>
                      <a:pt x="19377" y="2306"/>
                      <a:pt x="19361" y="2341"/>
                    </a:cubicBezTo>
                    <a:cubicBezTo>
                      <a:pt x="19341" y="2283"/>
                      <a:pt x="19246" y="2283"/>
                      <a:pt x="19225" y="2353"/>
                    </a:cubicBezTo>
                    <a:cubicBezTo>
                      <a:pt x="19165" y="2253"/>
                      <a:pt x="19059" y="2195"/>
                      <a:pt x="18953" y="2183"/>
                    </a:cubicBezTo>
                    <a:cubicBezTo>
                      <a:pt x="18918" y="2107"/>
                      <a:pt x="18837" y="2060"/>
                      <a:pt x="18761" y="2072"/>
                    </a:cubicBezTo>
                    <a:cubicBezTo>
                      <a:pt x="18761" y="2119"/>
                      <a:pt x="18716" y="2160"/>
                      <a:pt x="18676" y="2148"/>
                    </a:cubicBezTo>
                    <a:cubicBezTo>
                      <a:pt x="18635" y="2148"/>
                      <a:pt x="18600" y="2107"/>
                      <a:pt x="18570" y="2072"/>
                    </a:cubicBezTo>
                    <a:cubicBezTo>
                      <a:pt x="18540" y="2107"/>
                      <a:pt x="18484" y="2095"/>
                      <a:pt x="18464" y="2072"/>
                    </a:cubicBezTo>
                    <a:cubicBezTo>
                      <a:pt x="18454" y="2083"/>
                      <a:pt x="18454" y="2107"/>
                      <a:pt x="18444" y="2119"/>
                    </a:cubicBezTo>
                    <a:cubicBezTo>
                      <a:pt x="18368" y="2107"/>
                      <a:pt x="18308" y="2095"/>
                      <a:pt x="18232" y="2095"/>
                    </a:cubicBezTo>
                    <a:cubicBezTo>
                      <a:pt x="18202" y="2095"/>
                      <a:pt x="18156" y="2095"/>
                      <a:pt x="18136" y="2130"/>
                    </a:cubicBezTo>
                    <a:cubicBezTo>
                      <a:pt x="18167" y="2130"/>
                      <a:pt x="18192" y="2148"/>
                      <a:pt x="18222" y="2148"/>
                    </a:cubicBezTo>
                    <a:cubicBezTo>
                      <a:pt x="18232" y="2183"/>
                      <a:pt x="18192" y="2195"/>
                      <a:pt x="18167" y="2195"/>
                    </a:cubicBezTo>
                    <a:cubicBezTo>
                      <a:pt x="18136" y="2195"/>
                      <a:pt x="18106" y="2183"/>
                      <a:pt x="18086" y="2206"/>
                    </a:cubicBezTo>
                    <a:cubicBezTo>
                      <a:pt x="18071" y="2218"/>
                      <a:pt x="18071" y="2230"/>
                      <a:pt x="18061" y="2242"/>
                    </a:cubicBezTo>
                    <a:cubicBezTo>
                      <a:pt x="18030" y="2306"/>
                      <a:pt x="17955" y="2283"/>
                      <a:pt x="17904" y="2271"/>
                    </a:cubicBezTo>
                    <a:cubicBezTo>
                      <a:pt x="17864" y="2294"/>
                      <a:pt x="17819" y="2365"/>
                      <a:pt x="17849" y="2406"/>
                    </a:cubicBezTo>
                    <a:cubicBezTo>
                      <a:pt x="17798" y="2417"/>
                      <a:pt x="17743" y="2464"/>
                      <a:pt x="17733" y="2529"/>
                    </a:cubicBezTo>
                    <a:cubicBezTo>
                      <a:pt x="17723" y="2488"/>
                      <a:pt x="17682" y="2499"/>
                      <a:pt x="17652" y="2511"/>
                    </a:cubicBezTo>
                    <a:cubicBezTo>
                      <a:pt x="17617" y="2529"/>
                      <a:pt x="17597" y="2552"/>
                      <a:pt x="17567" y="2564"/>
                    </a:cubicBezTo>
                    <a:cubicBezTo>
                      <a:pt x="17531" y="2564"/>
                      <a:pt x="17511" y="2552"/>
                      <a:pt x="17481" y="2552"/>
                    </a:cubicBezTo>
                    <a:cubicBezTo>
                      <a:pt x="17451" y="2552"/>
                      <a:pt x="17430" y="2587"/>
                      <a:pt x="17440" y="2611"/>
                    </a:cubicBezTo>
                    <a:cubicBezTo>
                      <a:pt x="17395" y="2587"/>
                      <a:pt x="17335" y="2634"/>
                      <a:pt x="17335" y="2687"/>
                    </a:cubicBezTo>
                    <a:cubicBezTo>
                      <a:pt x="17299" y="2675"/>
                      <a:pt x="17269" y="2663"/>
                      <a:pt x="17249" y="2699"/>
                    </a:cubicBezTo>
                    <a:cubicBezTo>
                      <a:pt x="17239" y="2710"/>
                      <a:pt x="17239" y="2722"/>
                      <a:pt x="17249" y="2745"/>
                    </a:cubicBezTo>
                    <a:cubicBezTo>
                      <a:pt x="17249" y="2786"/>
                      <a:pt x="17249" y="2822"/>
                      <a:pt x="17259" y="2857"/>
                    </a:cubicBezTo>
                    <a:cubicBezTo>
                      <a:pt x="17183" y="2845"/>
                      <a:pt x="17123" y="2898"/>
                      <a:pt x="17067" y="2945"/>
                    </a:cubicBezTo>
                    <a:cubicBezTo>
                      <a:pt x="17052" y="2962"/>
                      <a:pt x="17027" y="2992"/>
                      <a:pt x="17037" y="3015"/>
                    </a:cubicBezTo>
                    <a:cubicBezTo>
                      <a:pt x="17007" y="2992"/>
                      <a:pt x="16951" y="3027"/>
                      <a:pt x="16931" y="3068"/>
                    </a:cubicBezTo>
                    <a:cubicBezTo>
                      <a:pt x="16901" y="3115"/>
                      <a:pt x="16846" y="3167"/>
                      <a:pt x="16815" y="3126"/>
                    </a:cubicBezTo>
                    <a:cubicBezTo>
                      <a:pt x="16770" y="3191"/>
                      <a:pt x="16740" y="3249"/>
                      <a:pt x="16719" y="3325"/>
                    </a:cubicBezTo>
                    <a:cubicBezTo>
                      <a:pt x="16644" y="3302"/>
                      <a:pt x="16573" y="3302"/>
                      <a:pt x="16508" y="3349"/>
                    </a:cubicBezTo>
                    <a:cubicBezTo>
                      <a:pt x="16488" y="3361"/>
                      <a:pt x="16477" y="3384"/>
                      <a:pt x="16477" y="3413"/>
                    </a:cubicBezTo>
                    <a:cubicBezTo>
                      <a:pt x="16488" y="3437"/>
                      <a:pt x="16518" y="3448"/>
                      <a:pt x="16518" y="3472"/>
                    </a:cubicBezTo>
                    <a:cubicBezTo>
                      <a:pt x="16518" y="3507"/>
                      <a:pt x="16493" y="3525"/>
                      <a:pt x="16467" y="3548"/>
                    </a:cubicBezTo>
                    <a:cubicBezTo>
                      <a:pt x="16427" y="3595"/>
                      <a:pt x="16442" y="3683"/>
                      <a:pt x="16467" y="3753"/>
                    </a:cubicBezTo>
                    <a:cubicBezTo>
                      <a:pt x="16488" y="3818"/>
                      <a:pt x="16498" y="3888"/>
                      <a:pt x="16488" y="3952"/>
                    </a:cubicBezTo>
                    <a:cubicBezTo>
                      <a:pt x="16488" y="3987"/>
                      <a:pt x="16493" y="4028"/>
                      <a:pt x="16467" y="4052"/>
                    </a:cubicBezTo>
                    <a:cubicBezTo>
                      <a:pt x="16447" y="4075"/>
                      <a:pt x="16402" y="4075"/>
                      <a:pt x="16392" y="4040"/>
                    </a:cubicBezTo>
                    <a:cubicBezTo>
                      <a:pt x="16306" y="4110"/>
                      <a:pt x="16200" y="4122"/>
                      <a:pt x="16094" y="4087"/>
                    </a:cubicBezTo>
                    <a:cubicBezTo>
                      <a:pt x="16064" y="4075"/>
                      <a:pt x="16034" y="4052"/>
                      <a:pt x="16009" y="4011"/>
                    </a:cubicBezTo>
                    <a:cubicBezTo>
                      <a:pt x="15998" y="3987"/>
                      <a:pt x="15998" y="3976"/>
                      <a:pt x="15988" y="3952"/>
                    </a:cubicBezTo>
                    <a:cubicBezTo>
                      <a:pt x="15968" y="3905"/>
                      <a:pt x="15903" y="3888"/>
                      <a:pt x="15893" y="3841"/>
                    </a:cubicBezTo>
                    <a:lnTo>
                      <a:pt x="15893" y="3782"/>
                    </a:lnTo>
                    <a:cubicBezTo>
                      <a:pt x="15882" y="3741"/>
                      <a:pt x="15842" y="3730"/>
                      <a:pt x="15812" y="3706"/>
                    </a:cubicBezTo>
                    <a:cubicBezTo>
                      <a:pt x="15756" y="3671"/>
                      <a:pt x="15746" y="3595"/>
                      <a:pt x="15756" y="3525"/>
                    </a:cubicBezTo>
                    <a:cubicBezTo>
                      <a:pt x="15767" y="3460"/>
                      <a:pt x="15797" y="3402"/>
                      <a:pt x="15832" y="3337"/>
                    </a:cubicBezTo>
                    <a:lnTo>
                      <a:pt x="15862" y="3302"/>
                    </a:lnTo>
                    <a:cubicBezTo>
                      <a:pt x="15872" y="3290"/>
                      <a:pt x="15893" y="3290"/>
                      <a:pt x="15903" y="3302"/>
                    </a:cubicBezTo>
                    <a:cubicBezTo>
                      <a:pt x="15968" y="3302"/>
                      <a:pt x="16044" y="3314"/>
                      <a:pt x="16104" y="3337"/>
                    </a:cubicBezTo>
                    <a:cubicBezTo>
                      <a:pt x="16140" y="3349"/>
                      <a:pt x="16180" y="3349"/>
                      <a:pt x="16190" y="3314"/>
                    </a:cubicBezTo>
                    <a:cubicBezTo>
                      <a:pt x="16200" y="3261"/>
                      <a:pt x="16124" y="3238"/>
                      <a:pt x="16114" y="3191"/>
                    </a:cubicBezTo>
                    <a:cubicBezTo>
                      <a:pt x="16104" y="3138"/>
                      <a:pt x="16170" y="3091"/>
                      <a:pt x="16170" y="3044"/>
                    </a:cubicBezTo>
                    <a:cubicBezTo>
                      <a:pt x="16170" y="2980"/>
                      <a:pt x="16104" y="2968"/>
                      <a:pt x="16074" y="2933"/>
                    </a:cubicBezTo>
                    <a:cubicBezTo>
                      <a:pt x="16034" y="2880"/>
                      <a:pt x="16024" y="2804"/>
                      <a:pt x="15998" y="2734"/>
                    </a:cubicBezTo>
                    <a:cubicBezTo>
                      <a:pt x="15978" y="2658"/>
                      <a:pt x="15928" y="2587"/>
                      <a:pt x="15862" y="2611"/>
                    </a:cubicBezTo>
                    <a:cubicBezTo>
                      <a:pt x="15872" y="2576"/>
                      <a:pt x="15857" y="2523"/>
                      <a:pt x="15822" y="2499"/>
                    </a:cubicBezTo>
                    <a:cubicBezTo>
                      <a:pt x="15792" y="2470"/>
                      <a:pt x="15756" y="2464"/>
                      <a:pt x="15716" y="2453"/>
                    </a:cubicBezTo>
                    <a:cubicBezTo>
                      <a:pt x="15640" y="2429"/>
                      <a:pt x="15555" y="2417"/>
                      <a:pt x="15494" y="2453"/>
                    </a:cubicBezTo>
                    <a:cubicBezTo>
                      <a:pt x="15459" y="2394"/>
                      <a:pt x="15398" y="2353"/>
                      <a:pt x="15333" y="2365"/>
                    </a:cubicBezTo>
                    <a:cubicBezTo>
                      <a:pt x="15272" y="2376"/>
                      <a:pt x="15217" y="2429"/>
                      <a:pt x="15197" y="2499"/>
                    </a:cubicBezTo>
                    <a:cubicBezTo>
                      <a:pt x="15187" y="2529"/>
                      <a:pt x="15187" y="2564"/>
                      <a:pt x="15207" y="2587"/>
                    </a:cubicBezTo>
                    <a:cubicBezTo>
                      <a:pt x="15227" y="2622"/>
                      <a:pt x="15282" y="2611"/>
                      <a:pt x="15303" y="2634"/>
                    </a:cubicBezTo>
                    <a:cubicBezTo>
                      <a:pt x="15333" y="2663"/>
                      <a:pt x="15333" y="2710"/>
                      <a:pt x="15343" y="2745"/>
                    </a:cubicBezTo>
                    <a:cubicBezTo>
                      <a:pt x="15353" y="2786"/>
                      <a:pt x="15388" y="2822"/>
                      <a:pt x="15419" y="2810"/>
                    </a:cubicBezTo>
                    <a:cubicBezTo>
                      <a:pt x="15388" y="2868"/>
                      <a:pt x="15459" y="2933"/>
                      <a:pt x="15469" y="3003"/>
                    </a:cubicBezTo>
                    <a:cubicBezTo>
                      <a:pt x="15484" y="3068"/>
                      <a:pt x="15439" y="3126"/>
                      <a:pt x="15419" y="3191"/>
                    </a:cubicBezTo>
                    <a:cubicBezTo>
                      <a:pt x="15398" y="3249"/>
                      <a:pt x="15409" y="3325"/>
                      <a:pt x="15439" y="3372"/>
                    </a:cubicBezTo>
                    <a:cubicBezTo>
                      <a:pt x="15409" y="3349"/>
                      <a:pt x="15378" y="3413"/>
                      <a:pt x="15388" y="3460"/>
                    </a:cubicBezTo>
                    <a:cubicBezTo>
                      <a:pt x="15398" y="3495"/>
                      <a:pt x="15419" y="3548"/>
                      <a:pt x="15398" y="3583"/>
                    </a:cubicBezTo>
                    <a:lnTo>
                      <a:pt x="15363" y="3618"/>
                    </a:lnTo>
                    <a:cubicBezTo>
                      <a:pt x="15323" y="3671"/>
                      <a:pt x="15353" y="3765"/>
                      <a:pt x="15419" y="3765"/>
                    </a:cubicBezTo>
                    <a:cubicBezTo>
                      <a:pt x="15398" y="3806"/>
                      <a:pt x="15388" y="3829"/>
                      <a:pt x="15363" y="3864"/>
                    </a:cubicBezTo>
                    <a:cubicBezTo>
                      <a:pt x="15439" y="3888"/>
                      <a:pt x="15484" y="3999"/>
                      <a:pt x="15439" y="4075"/>
                    </a:cubicBezTo>
                    <a:cubicBezTo>
                      <a:pt x="15484" y="4134"/>
                      <a:pt x="15494" y="4210"/>
                      <a:pt x="15469" y="4286"/>
                    </a:cubicBezTo>
                    <a:cubicBezTo>
                      <a:pt x="15449" y="4357"/>
                      <a:pt x="15398" y="4409"/>
                      <a:pt x="15333" y="4433"/>
                    </a:cubicBezTo>
                    <a:cubicBezTo>
                      <a:pt x="15343" y="4456"/>
                      <a:pt x="15333" y="4503"/>
                      <a:pt x="15303" y="4515"/>
                    </a:cubicBezTo>
                    <a:cubicBezTo>
                      <a:pt x="15272" y="4532"/>
                      <a:pt x="15237" y="4515"/>
                      <a:pt x="15217" y="4503"/>
                    </a:cubicBezTo>
                    <a:cubicBezTo>
                      <a:pt x="15197" y="4491"/>
                      <a:pt x="15187" y="4468"/>
                      <a:pt x="15177" y="4456"/>
                    </a:cubicBezTo>
                    <a:cubicBezTo>
                      <a:pt x="15111" y="4392"/>
                      <a:pt x="15035" y="4357"/>
                      <a:pt x="14955" y="4368"/>
                    </a:cubicBezTo>
                    <a:cubicBezTo>
                      <a:pt x="14945" y="4392"/>
                      <a:pt x="14945" y="4421"/>
                      <a:pt x="14930" y="4444"/>
                    </a:cubicBezTo>
                    <a:cubicBezTo>
                      <a:pt x="14839" y="4444"/>
                      <a:pt x="14743" y="4532"/>
                      <a:pt x="14708" y="4626"/>
                    </a:cubicBezTo>
                    <a:cubicBezTo>
                      <a:pt x="14647" y="4614"/>
                      <a:pt x="14602" y="4749"/>
                      <a:pt x="14541" y="4749"/>
                    </a:cubicBezTo>
                    <a:lnTo>
                      <a:pt x="14496" y="4749"/>
                    </a:lnTo>
                    <a:cubicBezTo>
                      <a:pt x="14476" y="4749"/>
                      <a:pt x="14466" y="4761"/>
                      <a:pt x="14446" y="4761"/>
                    </a:cubicBezTo>
                    <a:cubicBezTo>
                      <a:pt x="14299" y="4837"/>
                      <a:pt x="14193" y="4995"/>
                      <a:pt x="14138" y="5165"/>
                    </a:cubicBezTo>
                    <a:cubicBezTo>
                      <a:pt x="14153" y="5130"/>
                      <a:pt x="14193" y="5159"/>
                      <a:pt x="14203" y="5194"/>
                    </a:cubicBezTo>
                    <a:cubicBezTo>
                      <a:pt x="14203" y="5229"/>
                      <a:pt x="14193" y="5253"/>
                      <a:pt x="14178" y="5294"/>
                    </a:cubicBezTo>
                    <a:cubicBezTo>
                      <a:pt x="14158" y="5388"/>
                      <a:pt x="14254" y="5487"/>
                      <a:pt x="14234" y="5587"/>
                    </a:cubicBezTo>
                    <a:cubicBezTo>
                      <a:pt x="14234" y="5610"/>
                      <a:pt x="14224" y="5634"/>
                      <a:pt x="14224" y="5645"/>
                    </a:cubicBezTo>
                    <a:cubicBezTo>
                      <a:pt x="14234" y="5686"/>
                      <a:pt x="14274" y="5686"/>
                      <a:pt x="14299" y="5710"/>
                    </a:cubicBezTo>
                    <a:cubicBezTo>
                      <a:pt x="14319" y="5745"/>
                      <a:pt x="14284" y="5798"/>
                      <a:pt x="14254" y="5809"/>
                    </a:cubicBezTo>
                    <a:cubicBezTo>
                      <a:pt x="14224" y="5821"/>
                      <a:pt x="14178" y="5809"/>
                      <a:pt x="14148" y="5821"/>
                    </a:cubicBezTo>
                    <a:cubicBezTo>
                      <a:pt x="14118" y="5821"/>
                      <a:pt x="14077" y="5845"/>
                      <a:pt x="14062" y="5891"/>
                    </a:cubicBezTo>
                    <a:cubicBezTo>
                      <a:pt x="14012" y="5798"/>
                      <a:pt x="13916" y="5733"/>
                      <a:pt x="13830" y="5686"/>
                    </a:cubicBezTo>
                    <a:cubicBezTo>
                      <a:pt x="13760" y="5645"/>
                      <a:pt x="13684" y="5599"/>
                      <a:pt x="13609" y="5563"/>
                    </a:cubicBezTo>
                    <a:lnTo>
                      <a:pt x="13356" y="5417"/>
                    </a:lnTo>
                    <a:cubicBezTo>
                      <a:pt x="13336" y="5475"/>
                      <a:pt x="13301" y="5540"/>
                      <a:pt x="13281" y="5599"/>
                    </a:cubicBezTo>
                    <a:cubicBezTo>
                      <a:pt x="13261" y="5634"/>
                      <a:pt x="13251" y="5686"/>
                      <a:pt x="13251" y="5733"/>
                    </a:cubicBezTo>
                    <a:cubicBezTo>
                      <a:pt x="13251" y="5786"/>
                      <a:pt x="13271" y="5833"/>
                      <a:pt x="13311" y="5845"/>
                    </a:cubicBezTo>
                    <a:cubicBezTo>
                      <a:pt x="13336" y="5845"/>
                      <a:pt x="13367" y="5845"/>
                      <a:pt x="13377" y="5856"/>
                    </a:cubicBezTo>
                    <a:cubicBezTo>
                      <a:pt x="13397" y="5880"/>
                      <a:pt x="13387" y="5921"/>
                      <a:pt x="13397" y="5944"/>
                    </a:cubicBezTo>
                    <a:cubicBezTo>
                      <a:pt x="13407" y="6003"/>
                      <a:pt x="13472" y="6014"/>
                      <a:pt x="13513" y="6044"/>
                    </a:cubicBezTo>
                    <a:cubicBezTo>
                      <a:pt x="13609" y="6091"/>
                      <a:pt x="13664" y="6225"/>
                      <a:pt x="13629" y="6337"/>
                    </a:cubicBezTo>
                    <a:cubicBezTo>
                      <a:pt x="13609" y="6337"/>
                      <a:pt x="13598" y="6325"/>
                      <a:pt x="13578" y="6325"/>
                    </a:cubicBezTo>
                    <a:cubicBezTo>
                      <a:pt x="13588" y="6360"/>
                      <a:pt x="13558" y="6407"/>
                      <a:pt x="13523" y="6425"/>
                    </a:cubicBezTo>
                    <a:cubicBezTo>
                      <a:pt x="13493" y="6436"/>
                      <a:pt x="13452" y="6436"/>
                      <a:pt x="13417" y="6425"/>
                    </a:cubicBezTo>
                    <a:cubicBezTo>
                      <a:pt x="13397" y="6425"/>
                      <a:pt x="13387" y="6425"/>
                      <a:pt x="13367" y="6407"/>
                    </a:cubicBezTo>
                    <a:lnTo>
                      <a:pt x="13336" y="6372"/>
                    </a:lnTo>
                    <a:cubicBezTo>
                      <a:pt x="13261" y="6237"/>
                      <a:pt x="13089" y="6214"/>
                      <a:pt x="12998" y="6102"/>
                    </a:cubicBezTo>
                    <a:cubicBezTo>
                      <a:pt x="12983" y="6091"/>
                      <a:pt x="12973" y="6067"/>
                      <a:pt x="12973" y="6044"/>
                    </a:cubicBezTo>
                    <a:cubicBezTo>
                      <a:pt x="12973" y="6026"/>
                      <a:pt x="12983" y="6014"/>
                      <a:pt x="12983" y="6003"/>
                    </a:cubicBezTo>
                    <a:cubicBezTo>
                      <a:pt x="12983" y="5979"/>
                      <a:pt x="12953" y="5968"/>
                      <a:pt x="12933" y="5956"/>
                    </a:cubicBezTo>
                    <a:cubicBezTo>
                      <a:pt x="12893" y="5944"/>
                      <a:pt x="12837" y="5891"/>
                      <a:pt x="12827" y="5845"/>
                    </a:cubicBezTo>
                    <a:cubicBezTo>
                      <a:pt x="12807" y="5798"/>
                      <a:pt x="12827" y="5722"/>
                      <a:pt x="12867" y="5698"/>
                    </a:cubicBezTo>
                    <a:cubicBezTo>
                      <a:pt x="12817" y="5675"/>
                      <a:pt x="12772" y="5587"/>
                      <a:pt x="12807" y="5522"/>
                    </a:cubicBezTo>
                    <a:cubicBezTo>
                      <a:pt x="12751" y="5499"/>
                      <a:pt x="12701" y="5452"/>
                      <a:pt x="12721" y="5399"/>
                    </a:cubicBezTo>
                    <a:lnTo>
                      <a:pt x="12751" y="5364"/>
                    </a:lnTo>
                    <a:cubicBezTo>
                      <a:pt x="12772" y="5329"/>
                      <a:pt x="12772" y="5276"/>
                      <a:pt x="12751" y="5253"/>
                    </a:cubicBezTo>
                    <a:cubicBezTo>
                      <a:pt x="12807" y="5206"/>
                      <a:pt x="12827" y="5101"/>
                      <a:pt x="12807" y="5019"/>
                    </a:cubicBezTo>
                    <a:cubicBezTo>
                      <a:pt x="12787" y="4931"/>
                      <a:pt x="12741" y="4872"/>
                      <a:pt x="12701" y="4802"/>
                    </a:cubicBezTo>
                    <a:cubicBezTo>
                      <a:pt x="12681" y="4772"/>
                      <a:pt x="12656" y="4737"/>
                      <a:pt x="12625" y="4726"/>
                    </a:cubicBezTo>
                    <a:cubicBezTo>
                      <a:pt x="12615" y="4726"/>
                      <a:pt x="12595" y="4726"/>
                      <a:pt x="12585" y="4714"/>
                    </a:cubicBezTo>
                    <a:cubicBezTo>
                      <a:pt x="12540" y="4690"/>
                      <a:pt x="12575" y="4591"/>
                      <a:pt x="12530" y="4567"/>
                    </a:cubicBezTo>
                    <a:cubicBezTo>
                      <a:pt x="12509" y="4556"/>
                      <a:pt x="12489" y="4556"/>
                      <a:pt x="12469" y="4544"/>
                    </a:cubicBezTo>
                    <a:cubicBezTo>
                      <a:pt x="12459" y="4532"/>
                      <a:pt x="12459" y="4503"/>
                      <a:pt x="12434" y="4491"/>
                    </a:cubicBezTo>
                    <a:cubicBezTo>
                      <a:pt x="12424" y="4480"/>
                      <a:pt x="12403" y="4480"/>
                      <a:pt x="12383" y="4480"/>
                    </a:cubicBezTo>
                    <a:cubicBezTo>
                      <a:pt x="12308" y="4468"/>
                      <a:pt x="12277" y="4368"/>
                      <a:pt x="12257" y="4298"/>
                    </a:cubicBezTo>
                    <a:cubicBezTo>
                      <a:pt x="12338" y="4286"/>
                      <a:pt x="12424" y="4269"/>
                      <a:pt x="12499" y="4245"/>
                    </a:cubicBezTo>
                    <a:cubicBezTo>
                      <a:pt x="12530" y="4245"/>
                      <a:pt x="12565" y="4233"/>
                      <a:pt x="12595" y="4245"/>
                    </a:cubicBezTo>
                    <a:cubicBezTo>
                      <a:pt x="12635" y="4257"/>
                      <a:pt x="12671" y="4310"/>
                      <a:pt x="12701" y="4333"/>
                    </a:cubicBezTo>
                    <a:cubicBezTo>
                      <a:pt x="12731" y="4368"/>
                      <a:pt x="12772" y="4392"/>
                      <a:pt x="12817" y="4368"/>
                    </a:cubicBezTo>
                    <a:lnTo>
                      <a:pt x="12817" y="4491"/>
                    </a:lnTo>
                    <a:cubicBezTo>
                      <a:pt x="12847" y="4456"/>
                      <a:pt x="12903" y="4468"/>
                      <a:pt x="12943" y="4491"/>
                    </a:cubicBezTo>
                    <a:cubicBezTo>
                      <a:pt x="12998" y="4515"/>
                      <a:pt x="13049" y="4544"/>
                      <a:pt x="13114" y="4567"/>
                    </a:cubicBezTo>
                    <a:cubicBezTo>
                      <a:pt x="13165" y="4591"/>
                      <a:pt x="13205" y="4614"/>
                      <a:pt x="13261" y="4603"/>
                    </a:cubicBezTo>
                    <a:cubicBezTo>
                      <a:pt x="13291" y="4603"/>
                      <a:pt x="13326" y="4579"/>
                      <a:pt x="13356" y="4591"/>
                    </a:cubicBezTo>
                    <a:cubicBezTo>
                      <a:pt x="13387" y="4591"/>
                      <a:pt x="13432" y="4626"/>
                      <a:pt x="13407" y="4667"/>
                    </a:cubicBezTo>
                    <a:cubicBezTo>
                      <a:pt x="13548" y="4702"/>
                      <a:pt x="13684" y="4726"/>
                      <a:pt x="13820" y="4726"/>
                    </a:cubicBezTo>
                    <a:cubicBezTo>
                      <a:pt x="13800" y="4726"/>
                      <a:pt x="13790" y="4714"/>
                      <a:pt x="13770" y="4714"/>
                    </a:cubicBezTo>
                    <a:cubicBezTo>
                      <a:pt x="13840" y="4702"/>
                      <a:pt x="13926" y="4690"/>
                      <a:pt x="14002" y="4679"/>
                    </a:cubicBezTo>
                    <a:cubicBezTo>
                      <a:pt x="14002" y="4655"/>
                      <a:pt x="14002" y="4626"/>
                      <a:pt x="13992" y="4603"/>
                    </a:cubicBezTo>
                    <a:cubicBezTo>
                      <a:pt x="14052" y="4603"/>
                      <a:pt x="14128" y="4603"/>
                      <a:pt x="14193" y="4579"/>
                    </a:cubicBezTo>
                    <a:cubicBezTo>
                      <a:pt x="14234" y="4556"/>
                      <a:pt x="14274" y="4515"/>
                      <a:pt x="14319" y="4468"/>
                    </a:cubicBezTo>
                    <a:cubicBezTo>
                      <a:pt x="14360" y="4421"/>
                      <a:pt x="14415" y="4368"/>
                      <a:pt x="14456" y="4321"/>
                    </a:cubicBezTo>
                    <a:lnTo>
                      <a:pt x="14425" y="4286"/>
                    </a:lnTo>
                    <a:cubicBezTo>
                      <a:pt x="14486" y="4245"/>
                      <a:pt x="14531" y="4146"/>
                      <a:pt x="14496" y="4064"/>
                    </a:cubicBezTo>
                    <a:cubicBezTo>
                      <a:pt x="14486" y="4064"/>
                      <a:pt x="14476" y="4040"/>
                      <a:pt x="14486" y="4028"/>
                    </a:cubicBezTo>
                    <a:cubicBezTo>
                      <a:pt x="14496" y="4011"/>
                      <a:pt x="14521" y="4011"/>
                      <a:pt x="14531" y="3999"/>
                    </a:cubicBezTo>
                    <a:cubicBezTo>
                      <a:pt x="14561" y="3987"/>
                      <a:pt x="14561" y="3941"/>
                      <a:pt x="14561" y="3888"/>
                    </a:cubicBezTo>
                    <a:lnTo>
                      <a:pt x="14531" y="3782"/>
                    </a:lnTo>
                    <a:cubicBezTo>
                      <a:pt x="14531" y="3741"/>
                      <a:pt x="14541" y="3706"/>
                      <a:pt x="14521" y="3683"/>
                    </a:cubicBezTo>
                    <a:cubicBezTo>
                      <a:pt x="14511" y="3659"/>
                      <a:pt x="14486" y="3642"/>
                      <a:pt x="14476" y="3630"/>
                    </a:cubicBezTo>
                    <a:cubicBezTo>
                      <a:pt x="14456" y="3583"/>
                      <a:pt x="14511" y="3548"/>
                      <a:pt x="14511" y="3495"/>
                    </a:cubicBezTo>
                    <a:cubicBezTo>
                      <a:pt x="14511" y="3448"/>
                      <a:pt x="14456" y="3413"/>
                      <a:pt x="14425" y="3437"/>
                    </a:cubicBezTo>
                    <a:cubicBezTo>
                      <a:pt x="14446" y="3402"/>
                      <a:pt x="14440" y="3349"/>
                      <a:pt x="14415" y="3314"/>
                    </a:cubicBezTo>
                    <a:cubicBezTo>
                      <a:pt x="14395" y="3279"/>
                      <a:pt x="14360" y="3249"/>
                      <a:pt x="14330" y="3226"/>
                    </a:cubicBezTo>
                    <a:cubicBezTo>
                      <a:pt x="14284" y="3167"/>
                      <a:pt x="14264" y="3068"/>
                      <a:pt x="14203" y="3068"/>
                    </a:cubicBezTo>
                    <a:cubicBezTo>
                      <a:pt x="14193" y="3003"/>
                      <a:pt x="14108" y="2980"/>
                      <a:pt x="14052" y="2956"/>
                    </a:cubicBezTo>
                    <a:cubicBezTo>
                      <a:pt x="13982" y="2921"/>
                      <a:pt x="13916" y="2845"/>
                      <a:pt x="13866" y="2775"/>
                    </a:cubicBezTo>
                    <a:cubicBezTo>
                      <a:pt x="13830" y="2722"/>
                      <a:pt x="13800" y="2652"/>
                      <a:pt x="13745" y="2652"/>
                    </a:cubicBezTo>
                    <a:cubicBezTo>
                      <a:pt x="13745" y="2587"/>
                      <a:pt x="13714" y="2540"/>
                      <a:pt x="13664" y="2529"/>
                    </a:cubicBezTo>
                    <a:cubicBezTo>
                      <a:pt x="13629" y="2529"/>
                      <a:pt x="13598" y="2540"/>
                      <a:pt x="13578" y="2511"/>
                    </a:cubicBezTo>
                    <a:cubicBezTo>
                      <a:pt x="13568" y="2499"/>
                      <a:pt x="13558" y="2476"/>
                      <a:pt x="13558" y="2464"/>
                    </a:cubicBezTo>
                    <a:cubicBezTo>
                      <a:pt x="13513" y="2353"/>
                      <a:pt x="13367" y="2330"/>
                      <a:pt x="13326" y="2218"/>
                    </a:cubicBezTo>
                    <a:lnTo>
                      <a:pt x="13104" y="2072"/>
                    </a:lnTo>
                    <a:cubicBezTo>
                      <a:pt x="13079" y="2060"/>
                      <a:pt x="13049" y="2031"/>
                      <a:pt x="13039" y="2007"/>
                    </a:cubicBezTo>
                    <a:cubicBezTo>
                      <a:pt x="13029" y="1978"/>
                      <a:pt x="13019" y="1960"/>
                      <a:pt x="12998" y="1949"/>
                    </a:cubicBezTo>
                    <a:cubicBezTo>
                      <a:pt x="12963" y="1925"/>
                      <a:pt x="12923" y="1925"/>
                      <a:pt x="12877" y="1925"/>
                    </a:cubicBezTo>
                    <a:cubicBezTo>
                      <a:pt x="12837" y="1925"/>
                      <a:pt x="12797" y="1902"/>
                      <a:pt x="12741" y="1884"/>
                    </a:cubicBezTo>
                    <a:cubicBezTo>
                      <a:pt x="12701" y="1873"/>
                      <a:pt x="12646" y="1884"/>
                      <a:pt x="12615" y="1925"/>
                    </a:cubicBezTo>
                    <a:cubicBezTo>
                      <a:pt x="12605" y="1861"/>
                      <a:pt x="12540" y="1849"/>
                      <a:pt x="12489" y="1861"/>
                    </a:cubicBezTo>
                    <a:cubicBezTo>
                      <a:pt x="12414" y="1861"/>
                      <a:pt x="12338" y="1884"/>
                      <a:pt x="12267" y="1914"/>
                    </a:cubicBezTo>
                    <a:cubicBezTo>
                      <a:pt x="12222" y="1884"/>
                      <a:pt x="12212" y="1814"/>
                      <a:pt x="12232" y="1767"/>
                    </a:cubicBezTo>
                    <a:cubicBezTo>
                      <a:pt x="12257" y="1714"/>
                      <a:pt x="12288" y="1679"/>
                      <a:pt x="12318" y="1644"/>
                    </a:cubicBezTo>
                    <a:cubicBezTo>
                      <a:pt x="12288" y="1626"/>
                      <a:pt x="12257" y="1626"/>
                      <a:pt x="12212" y="1615"/>
                    </a:cubicBezTo>
                    <a:cubicBezTo>
                      <a:pt x="12202" y="1615"/>
                      <a:pt x="12202" y="1615"/>
                      <a:pt x="12192" y="1603"/>
                    </a:cubicBezTo>
                    <a:cubicBezTo>
                      <a:pt x="12172" y="1591"/>
                      <a:pt x="12182" y="1556"/>
                      <a:pt x="12202" y="1533"/>
                    </a:cubicBezTo>
                    <a:cubicBezTo>
                      <a:pt x="12212" y="1503"/>
                      <a:pt x="12222" y="1468"/>
                      <a:pt x="12202" y="1457"/>
                    </a:cubicBezTo>
                    <a:cubicBezTo>
                      <a:pt x="12212" y="1398"/>
                      <a:pt x="12131" y="1357"/>
                      <a:pt x="12076" y="1334"/>
                    </a:cubicBezTo>
                    <a:cubicBezTo>
                      <a:pt x="12035" y="1310"/>
                      <a:pt x="11985" y="1298"/>
                      <a:pt x="11940" y="1275"/>
                    </a:cubicBezTo>
                    <a:cubicBezTo>
                      <a:pt x="11899" y="1246"/>
                      <a:pt x="11834" y="1234"/>
                      <a:pt x="11788" y="1263"/>
                    </a:cubicBezTo>
                    <a:cubicBezTo>
                      <a:pt x="11748" y="1287"/>
                      <a:pt x="11748" y="1380"/>
                      <a:pt x="11788" y="1398"/>
                    </a:cubicBezTo>
                    <a:cubicBezTo>
                      <a:pt x="11768" y="1421"/>
                      <a:pt x="11738" y="1445"/>
                      <a:pt x="11718" y="1468"/>
                    </a:cubicBezTo>
                    <a:cubicBezTo>
                      <a:pt x="11738" y="1492"/>
                      <a:pt x="11748" y="1521"/>
                      <a:pt x="11768" y="1544"/>
                    </a:cubicBezTo>
                    <a:cubicBezTo>
                      <a:pt x="11698" y="1568"/>
                      <a:pt x="11612" y="1544"/>
                      <a:pt x="11536" y="1492"/>
                    </a:cubicBezTo>
                    <a:cubicBezTo>
                      <a:pt x="11536" y="1468"/>
                      <a:pt x="11546" y="1433"/>
                      <a:pt x="11567" y="1421"/>
                    </a:cubicBezTo>
                    <a:cubicBezTo>
                      <a:pt x="11461" y="1398"/>
                      <a:pt x="11355" y="1357"/>
                      <a:pt x="11249" y="1298"/>
                    </a:cubicBezTo>
                    <a:cubicBezTo>
                      <a:pt x="11229" y="1263"/>
                      <a:pt x="11219" y="1222"/>
                      <a:pt x="11219" y="1175"/>
                    </a:cubicBezTo>
                    <a:cubicBezTo>
                      <a:pt x="11274" y="1175"/>
                      <a:pt x="11324" y="1111"/>
                      <a:pt x="11314" y="1052"/>
                    </a:cubicBezTo>
                    <a:cubicBezTo>
                      <a:pt x="11365" y="1029"/>
                      <a:pt x="11420" y="1017"/>
                      <a:pt x="11486" y="1017"/>
                    </a:cubicBezTo>
                    <a:cubicBezTo>
                      <a:pt x="11516" y="1017"/>
                      <a:pt x="11561" y="1011"/>
                      <a:pt x="11592" y="1000"/>
                    </a:cubicBezTo>
                    <a:cubicBezTo>
                      <a:pt x="11627" y="982"/>
                      <a:pt x="11652" y="953"/>
                      <a:pt x="11652" y="918"/>
                    </a:cubicBezTo>
                    <a:cubicBezTo>
                      <a:pt x="11652" y="841"/>
                      <a:pt x="11567" y="818"/>
                      <a:pt x="11536" y="759"/>
                    </a:cubicBezTo>
                    <a:cubicBezTo>
                      <a:pt x="11516" y="718"/>
                      <a:pt x="11516" y="683"/>
                      <a:pt x="11496" y="648"/>
                    </a:cubicBezTo>
                    <a:cubicBezTo>
                      <a:pt x="11461" y="607"/>
                      <a:pt x="11410" y="607"/>
                      <a:pt x="11365" y="595"/>
                    </a:cubicBezTo>
                    <a:cubicBezTo>
                      <a:pt x="11324" y="584"/>
                      <a:pt x="11274" y="549"/>
                      <a:pt x="11284" y="496"/>
                    </a:cubicBezTo>
                    <a:cubicBezTo>
                      <a:pt x="11249" y="513"/>
                      <a:pt x="11209" y="537"/>
                      <a:pt x="11178" y="549"/>
                    </a:cubicBezTo>
                    <a:cubicBezTo>
                      <a:pt x="11168" y="484"/>
                      <a:pt x="11143" y="437"/>
                      <a:pt x="11103" y="414"/>
                    </a:cubicBezTo>
                    <a:cubicBezTo>
                      <a:pt x="11082" y="402"/>
                      <a:pt x="11062" y="373"/>
                      <a:pt x="11037" y="361"/>
                    </a:cubicBezTo>
                    <a:cubicBezTo>
                      <a:pt x="11017" y="338"/>
                      <a:pt x="11007" y="302"/>
                      <a:pt x="11027" y="279"/>
                    </a:cubicBezTo>
                    <a:cubicBezTo>
                      <a:pt x="10987" y="314"/>
                      <a:pt x="10921" y="279"/>
                      <a:pt x="10891" y="238"/>
                    </a:cubicBezTo>
                    <a:cubicBezTo>
                      <a:pt x="10861" y="191"/>
                      <a:pt x="10840" y="133"/>
                      <a:pt x="10785" y="103"/>
                    </a:cubicBezTo>
                    <a:cubicBezTo>
                      <a:pt x="10745" y="80"/>
                      <a:pt x="10689" y="92"/>
                      <a:pt x="10649" y="103"/>
                    </a:cubicBezTo>
                    <a:cubicBezTo>
                      <a:pt x="10583" y="115"/>
                      <a:pt x="10533" y="144"/>
                      <a:pt x="10467" y="168"/>
                    </a:cubicBezTo>
                    <a:cubicBezTo>
                      <a:pt x="10488" y="250"/>
                      <a:pt x="10498" y="349"/>
                      <a:pt x="10498" y="449"/>
                    </a:cubicBezTo>
                    <a:cubicBezTo>
                      <a:pt x="10447" y="484"/>
                      <a:pt x="10417" y="560"/>
                      <a:pt x="10417" y="636"/>
                    </a:cubicBezTo>
                    <a:cubicBezTo>
                      <a:pt x="10341" y="560"/>
                      <a:pt x="10256" y="449"/>
                      <a:pt x="10301" y="338"/>
                    </a:cubicBezTo>
                    <a:cubicBezTo>
                      <a:pt x="10311" y="302"/>
                      <a:pt x="10331" y="267"/>
                      <a:pt x="10311" y="238"/>
                    </a:cubicBezTo>
                    <a:cubicBezTo>
                      <a:pt x="10291" y="215"/>
                      <a:pt x="10256" y="226"/>
                      <a:pt x="10235" y="215"/>
                    </a:cubicBezTo>
                    <a:cubicBezTo>
                      <a:pt x="10195" y="191"/>
                      <a:pt x="10205" y="133"/>
                      <a:pt x="10195" y="80"/>
                    </a:cubicBezTo>
                    <a:cubicBezTo>
                      <a:pt x="10160" y="-8"/>
                      <a:pt x="10054" y="-8"/>
                      <a:pt x="9983" y="10"/>
                    </a:cubicBezTo>
                    <a:cubicBezTo>
                      <a:pt x="9958" y="56"/>
                      <a:pt x="9948" y="133"/>
                      <a:pt x="9973" y="179"/>
                    </a:cubicBezTo>
                    <a:cubicBezTo>
                      <a:pt x="9938" y="191"/>
                      <a:pt x="9918" y="215"/>
                      <a:pt x="9898" y="238"/>
                    </a:cubicBezTo>
                    <a:cubicBezTo>
                      <a:pt x="9877" y="215"/>
                      <a:pt x="9852" y="203"/>
                      <a:pt x="9832" y="179"/>
                    </a:cubicBezTo>
                    <a:cubicBezTo>
                      <a:pt x="9802" y="156"/>
                      <a:pt x="9772" y="115"/>
                      <a:pt x="9726" y="103"/>
                    </a:cubicBezTo>
                    <a:cubicBezTo>
                      <a:pt x="9686" y="92"/>
                      <a:pt x="9646" y="115"/>
                      <a:pt x="9630" y="168"/>
                    </a:cubicBezTo>
                    <a:cubicBezTo>
                      <a:pt x="9630" y="203"/>
                      <a:pt x="9656" y="250"/>
                      <a:pt x="9676" y="279"/>
                    </a:cubicBezTo>
                    <a:cubicBezTo>
                      <a:pt x="9630" y="250"/>
                      <a:pt x="9600" y="226"/>
                      <a:pt x="9550" y="226"/>
                    </a:cubicBezTo>
                    <a:cubicBezTo>
                      <a:pt x="9504" y="226"/>
                      <a:pt x="9454" y="267"/>
                      <a:pt x="9464" y="326"/>
                    </a:cubicBezTo>
                    <a:cubicBezTo>
                      <a:pt x="9464" y="361"/>
                      <a:pt x="9494" y="390"/>
                      <a:pt x="9504" y="426"/>
                    </a:cubicBezTo>
                    <a:cubicBezTo>
                      <a:pt x="9514" y="461"/>
                      <a:pt x="9504" y="513"/>
                      <a:pt x="9474" y="496"/>
                    </a:cubicBezTo>
                    <a:cubicBezTo>
                      <a:pt x="9409" y="402"/>
                      <a:pt x="9282" y="361"/>
                      <a:pt x="9187" y="414"/>
                    </a:cubicBezTo>
                    <a:cubicBezTo>
                      <a:pt x="9187" y="437"/>
                      <a:pt x="9197" y="461"/>
                      <a:pt x="9197" y="484"/>
                    </a:cubicBezTo>
                    <a:cubicBezTo>
                      <a:pt x="9167" y="496"/>
                      <a:pt x="9136" y="513"/>
                      <a:pt x="9106" y="537"/>
                    </a:cubicBezTo>
                    <a:cubicBezTo>
                      <a:pt x="9081" y="560"/>
                      <a:pt x="9071" y="607"/>
                      <a:pt x="9091" y="648"/>
                    </a:cubicBezTo>
                    <a:cubicBezTo>
                      <a:pt x="9061" y="595"/>
                      <a:pt x="8985" y="619"/>
                      <a:pt x="8975" y="672"/>
                    </a:cubicBezTo>
                    <a:cubicBezTo>
                      <a:pt x="8955" y="730"/>
                      <a:pt x="8985" y="795"/>
                      <a:pt x="9040" y="818"/>
                    </a:cubicBezTo>
                    <a:cubicBezTo>
                      <a:pt x="9010" y="818"/>
                      <a:pt x="8985" y="841"/>
                      <a:pt x="8975" y="865"/>
                    </a:cubicBezTo>
                    <a:cubicBezTo>
                      <a:pt x="8935" y="841"/>
                      <a:pt x="8894" y="830"/>
                      <a:pt x="8839" y="830"/>
                    </a:cubicBezTo>
                    <a:cubicBezTo>
                      <a:pt x="8798" y="841"/>
                      <a:pt x="8753" y="877"/>
                      <a:pt x="8743" y="929"/>
                    </a:cubicBezTo>
                    <a:lnTo>
                      <a:pt x="8743" y="964"/>
                    </a:lnTo>
                    <a:cubicBezTo>
                      <a:pt x="8723" y="1000"/>
                      <a:pt x="8682" y="941"/>
                      <a:pt x="8647" y="929"/>
                    </a:cubicBezTo>
                    <a:cubicBezTo>
                      <a:pt x="8607" y="918"/>
                      <a:pt x="8577" y="964"/>
                      <a:pt x="8531" y="964"/>
                    </a:cubicBezTo>
                    <a:cubicBezTo>
                      <a:pt x="8491" y="964"/>
                      <a:pt x="8461" y="894"/>
                      <a:pt x="8491" y="853"/>
                    </a:cubicBezTo>
                    <a:cubicBezTo>
                      <a:pt x="8425" y="841"/>
                      <a:pt x="8365" y="865"/>
                      <a:pt x="8299" y="894"/>
                    </a:cubicBezTo>
                    <a:cubicBezTo>
                      <a:pt x="8259" y="853"/>
                      <a:pt x="8188" y="865"/>
                      <a:pt x="8153" y="894"/>
                    </a:cubicBezTo>
                    <a:cubicBezTo>
                      <a:pt x="8123" y="918"/>
                      <a:pt x="8098" y="964"/>
                      <a:pt x="8077" y="1017"/>
                    </a:cubicBezTo>
                    <a:cubicBezTo>
                      <a:pt x="8047" y="1088"/>
                      <a:pt x="7992" y="1152"/>
                      <a:pt x="7931" y="1187"/>
                    </a:cubicBezTo>
                    <a:cubicBezTo>
                      <a:pt x="7951" y="1187"/>
                      <a:pt x="7961" y="1199"/>
                      <a:pt x="7982" y="1222"/>
                    </a:cubicBezTo>
                    <a:cubicBezTo>
                      <a:pt x="7992" y="1234"/>
                      <a:pt x="7992" y="1246"/>
                      <a:pt x="7992" y="1263"/>
                    </a:cubicBezTo>
                    <a:cubicBezTo>
                      <a:pt x="8012" y="1334"/>
                      <a:pt x="7961" y="1410"/>
                      <a:pt x="7906" y="1457"/>
                    </a:cubicBezTo>
                    <a:cubicBezTo>
                      <a:pt x="7856" y="1503"/>
                      <a:pt x="7805" y="1568"/>
                      <a:pt x="7805" y="1644"/>
                    </a:cubicBezTo>
                    <a:cubicBezTo>
                      <a:pt x="7730" y="1626"/>
                      <a:pt x="7659" y="1650"/>
                      <a:pt x="7603" y="1714"/>
                    </a:cubicBezTo>
                    <a:cubicBezTo>
                      <a:pt x="7553" y="1773"/>
                      <a:pt x="7528" y="1873"/>
                      <a:pt x="7548" y="1949"/>
                    </a:cubicBezTo>
                    <a:cubicBezTo>
                      <a:pt x="7528" y="1972"/>
                      <a:pt x="7518" y="2007"/>
                      <a:pt x="7498" y="2037"/>
                    </a:cubicBezTo>
                    <a:cubicBezTo>
                      <a:pt x="7472" y="2072"/>
                      <a:pt x="7452" y="2107"/>
                      <a:pt x="7412" y="2119"/>
                    </a:cubicBezTo>
                    <a:cubicBezTo>
                      <a:pt x="7382" y="2130"/>
                      <a:pt x="7356" y="2119"/>
                      <a:pt x="7326" y="2107"/>
                    </a:cubicBezTo>
                    <a:cubicBezTo>
                      <a:pt x="7296" y="2107"/>
                      <a:pt x="7266" y="2119"/>
                      <a:pt x="7251" y="2148"/>
                    </a:cubicBezTo>
                    <a:cubicBezTo>
                      <a:pt x="7240" y="2095"/>
                      <a:pt x="7190" y="2083"/>
                      <a:pt x="7135" y="2083"/>
                    </a:cubicBezTo>
                    <a:cubicBezTo>
                      <a:pt x="7074" y="2095"/>
                      <a:pt x="7019" y="2130"/>
                      <a:pt x="6978" y="2183"/>
                    </a:cubicBezTo>
                    <a:cubicBezTo>
                      <a:pt x="6948" y="2218"/>
                      <a:pt x="6913" y="2271"/>
                      <a:pt x="6872" y="2271"/>
                    </a:cubicBezTo>
                    <a:lnTo>
                      <a:pt x="6832" y="2271"/>
                    </a:lnTo>
                    <a:cubicBezTo>
                      <a:pt x="6787" y="2294"/>
                      <a:pt x="6807" y="2376"/>
                      <a:pt x="6787" y="2429"/>
                    </a:cubicBezTo>
                    <a:cubicBezTo>
                      <a:pt x="6817" y="2429"/>
                      <a:pt x="6852" y="2453"/>
                      <a:pt x="6852" y="2488"/>
                    </a:cubicBezTo>
                    <a:cubicBezTo>
                      <a:pt x="6852" y="2499"/>
                      <a:pt x="6842" y="2529"/>
                      <a:pt x="6842" y="2540"/>
                    </a:cubicBezTo>
                    <a:cubicBezTo>
                      <a:pt x="6832" y="2587"/>
                      <a:pt x="6852" y="2652"/>
                      <a:pt x="6882" y="2675"/>
                    </a:cubicBezTo>
                    <a:cubicBezTo>
                      <a:pt x="6787" y="2699"/>
                      <a:pt x="6691" y="2734"/>
                      <a:pt x="6595" y="2757"/>
                    </a:cubicBezTo>
                    <a:cubicBezTo>
                      <a:pt x="6575" y="2775"/>
                      <a:pt x="6555" y="2775"/>
                      <a:pt x="6535" y="2786"/>
                    </a:cubicBezTo>
                    <a:cubicBezTo>
                      <a:pt x="6524" y="2798"/>
                      <a:pt x="6514" y="2822"/>
                      <a:pt x="6499" y="2845"/>
                    </a:cubicBezTo>
                    <a:cubicBezTo>
                      <a:pt x="6469" y="2909"/>
                      <a:pt x="6449" y="2968"/>
                      <a:pt x="6419" y="3015"/>
                    </a:cubicBezTo>
                    <a:cubicBezTo>
                      <a:pt x="6439" y="3056"/>
                      <a:pt x="6489" y="3044"/>
                      <a:pt x="6535" y="3033"/>
                    </a:cubicBezTo>
                    <a:cubicBezTo>
                      <a:pt x="6605" y="2992"/>
                      <a:pt x="6671" y="2956"/>
                      <a:pt x="6736" y="2909"/>
                    </a:cubicBezTo>
                    <a:lnTo>
                      <a:pt x="6797" y="2868"/>
                    </a:lnTo>
                    <a:cubicBezTo>
                      <a:pt x="6832" y="2868"/>
                      <a:pt x="6862" y="2880"/>
                      <a:pt x="6893" y="2880"/>
                    </a:cubicBezTo>
                    <a:cubicBezTo>
                      <a:pt x="6923" y="2880"/>
                      <a:pt x="6933" y="2857"/>
                      <a:pt x="6958" y="2833"/>
                    </a:cubicBezTo>
                    <a:cubicBezTo>
                      <a:pt x="6998" y="2798"/>
                      <a:pt x="7064" y="2775"/>
                      <a:pt x="7124" y="2786"/>
                    </a:cubicBezTo>
                    <a:cubicBezTo>
                      <a:pt x="7170" y="2880"/>
                      <a:pt x="7124" y="3015"/>
                      <a:pt x="7039" y="3056"/>
                    </a:cubicBezTo>
                    <a:cubicBezTo>
                      <a:pt x="7009" y="3068"/>
                      <a:pt x="6978" y="3068"/>
                      <a:pt x="6958" y="3091"/>
                    </a:cubicBezTo>
                    <a:cubicBezTo>
                      <a:pt x="6948" y="3103"/>
                      <a:pt x="6933" y="3115"/>
                      <a:pt x="6923" y="3138"/>
                    </a:cubicBezTo>
                    <a:cubicBezTo>
                      <a:pt x="6882" y="3226"/>
                      <a:pt x="6862" y="3337"/>
                      <a:pt x="6862" y="3437"/>
                    </a:cubicBezTo>
                    <a:cubicBezTo>
                      <a:pt x="6862" y="3460"/>
                      <a:pt x="6862" y="3484"/>
                      <a:pt x="6852" y="3507"/>
                    </a:cubicBezTo>
                    <a:cubicBezTo>
                      <a:pt x="6832" y="3583"/>
                      <a:pt x="6736" y="3583"/>
                      <a:pt x="6701" y="3525"/>
                    </a:cubicBezTo>
                    <a:cubicBezTo>
                      <a:pt x="6681" y="3607"/>
                      <a:pt x="6585" y="3642"/>
                      <a:pt x="6555" y="3718"/>
                    </a:cubicBezTo>
                    <a:cubicBezTo>
                      <a:pt x="6535" y="3782"/>
                      <a:pt x="6555" y="3841"/>
                      <a:pt x="6575" y="3905"/>
                    </a:cubicBezTo>
                    <a:cubicBezTo>
                      <a:pt x="6524" y="3941"/>
                      <a:pt x="6449" y="3929"/>
                      <a:pt x="6409" y="3888"/>
                    </a:cubicBezTo>
                    <a:cubicBezTo>
                      <a:pt x="6383" y="3941"/>
                      <a:pt x="6363" y="3987"/>
                      <a:pt x="6343" y="4028"/>
                    </a:cubicBezTo>
                    <a:cubicBezTo>
                      <a:pt x="6333" y="4064"/>
                      <a:pt x="6318" y="4099"/>
                      <a:pt x="6293" y="4122"/>
                    </a:cubicBezTo>
                    <a:cubicBezTo>
                      <a:pt x="6272" y="4146"/>
                      <a:pt x="6227" y="4163"/>
                      <a:pt x="6197" y="4134"/>
                    </a:cubicBezTo>
                    <a:cubicBezTo>
                      <a:pt x="6207" y="4187"/>
                      <a:pt x="6187" y="4233"/>
                      <a:pt x="6151" y="4257"/>
                    </a:cubicBezTo>
                    <a:cubicBezTo>
                      <a:pt x="6141" y="4269"/>
                      <a:pt x="6131" y="4269"/>
                      <a:pt x="6121" y="4286"/>
                    </a:cubicBezTo>
                    <a:cubicBezTo>
                      <a:pt x="6111" y="4298"/>
                      <a:pt x="6121" y="4321"/>
                      <a:pt x="6131" y="4333"/>
                    </a:cubicBezTo>
                    <a:cubicBezTo>
                      <a:pt x="6161" y="4380"/>
                      <a:pt x="6197" y="4433"/>
                      <a:pt x="6217" y="4468"/>
                    </a:cubicBezTo>
                    <a:cubicBezTo>
                      <a:pt x="6187" y="4491"/>
                      <a:pt x="6141" y="4515"/>
                      <a:pt x="6131" y="4556"/>
                    </a:cubicBezTo>
                    <a:cubicBezTo>
                      <a:pt x="6111" y="4591"/>
                      <a:pt x="6121" y="4655"/>
                      <a:pt x="6161" y="4667"/>
                    </a:cubicBezTo>
                    <a:cubicBezTo>
                      <a:pt x="6131" y="4690"/>
                      <a:pt x="6111" y="4726"/>
                      <a:pt x="6101" y="4761"/>
                    </a:cubicBezTo>
                    <a:cubicBezTo>
                      <a:pt x="6025" y="4813"/>
                      <a:pt x="5955" y="4895"/>
                      <a:pt x="5924" y="4995"/>
                    </a:cubicBezTo>
                    <a:cubicBezTo>
                      <a:pt x="5945" y="4972"/>
                      <a:pt x="5990" y="4995"/>
                      <a:pt x="5975" y="5036"/>
                    </a:cubicBezTo>
                    <a:cubicBezTo>
                      <a:pt x="5965" y="5071"/>
                      <a:pt x="5945" y="5095"/>
                      <a:pt x="5914" y="5095"/>
                    </a:cubicBezTo>
                    <a:cubicBezTo>
                      <a:pt x="5924" y="5130"/>
                      <a:pt x="5970" y="5171"/>
                      <a:pt x="6005" y="5159"/>
                    </a:cubicBezTo>
                    <a:cubicBezTo>
                      <a:pt x="5995" y="5241"/>
                      <a:pt x="5995" y="5317"/>
                      <a:pt x="5995" y="5399"/>
                    </a:cubicBezTo>
                    <a:cubicBezTo>
                      <a:pt x="5995" y="5376"/>
                      <a:pt x="5975" y="5364"/>
                      <a:pt x="5955" y="5364"/>
                    </a:cubicBezTo>
                    <a:cubicBezTo>
                      <a:pt x="5930" y="5364"/>
                      <a:pt x="5924" y="5388"/>
                      <a:pt x="5904" y="5399"/>
                    </a:cubicBezTo>
                    <a:cubicBezTo>
                      <a:pt x="5864" y="5452"/>
                      <a:pt x="5819" y="5511"/>
                      <a:pt x="5788" y="5563"/>
                    </a:cubicBezTo>
                    <a:cubicBezTo>
                      <a:pt x="5758" y="5511"/>
                      <a:pt x="5743" y="5440"/>
                      <a:pt x="5768" y="5376"/>
                    </a:cubicBezTo>
                    <a:cubicBezTo>
                      <a:pt x="5723" y="5388"/>
                      <a:pt x="5682" y="5417"/>
                      <a:pt x="5672" y="5452"/>
                    </a:cubicBezTo>
                    <a:cubicBezTo>
                      <a:pt x="5662" y="5499"/>
                      <a:pt x="5693" y="5552"/>
                      <a:pt x="5733" y="5540"/>
                    </a:cubicBezTo>
                    <a:cubicBezTo>
                      <a:pt x="5703" y="5575"/>
                      <a:pt x="5682" y="5622"/>
                      <a:pt x="5682" y="5675"/>
                    </a:cubicBezTo>
                    <a:cubicBezTo>
                      <a:pt x="5682" y="5722"/>
                      <a:pt x="5723" y="5786"/>
                      <a:pt x="5768" y="5757"/>
                    </a:cubicBezTo>
                    <a:cubicBezTo>
                      <a:pt x="5788" y="5798"/>
                      <a:pt x="5763" y="5833"/>
                      <a:pt x="5743" y="5868"/>
                    </a:cubicBezTo>
                    <a:cubicBezTo>
                      <a:pt x="5718" y="5903"/>
                      <a:pt x="5693" y="5932"/>
                      <a:pt x="5703" y="5968"/>
                    </a:cubicBezTo>
                    <a:cubicBezTo>
                      <a:pt x="5682" y="5944"/>
                      <a:pt x="5652" y="5956"/>
                      <a:pt x="5637" y="5968"/>
                    </a:cubicBezTo>
                    <a:cubicBezTo>
                      <a:pt x="5617" y="5979"/>
                      <a:pt x="5607" y="6014"/>
                      <a:pt x="5597" y="6044"/>
                    </a:cubicBezTo>
                    <a:cubicBezTo>
                      <a:pt x="5607" y="6067"/>
                      <a:pt x="5607" y="6079"/>
                      <a:pt x="5617" y="6102"/>
                    </a:cubicBezTo>
                    <a:cubicBezTo>
                      <a:pt x="5567" y="6149"/>
                      <a:pt x="5481" y="6167"/>
                      <a:pt x="5415" y="6126"/>
                    </a:cubicBezTo>
                    <a:lnTo>
                      <a:pt x="5415" y="6137"/>
                    </a:lnTo>
                    <a:cubicBezTo>
                      <a:pt x="5415" y="6149"/>
                      <a:pt x="5405" y="6149"/>
                      <a:pt x="5395" y="6149"/>
                    </a:cubicBezTo>
                    <a:cubicBezTo>
                      <a:pt x="5375" y="6167"/>
                      <a:pt x="5375" y="6202"/>
                      <a:pt x="5385" y="6237"/>
                    </a:cubicBezTo>
                    <a:cubicBezTo>
                      <a:pt x="5395" y="6261"/>
                      <a:pt x="5415" y="6302"/>
                      <a:pt x="5405" y="6325"/>
                    </a:cubicBezTo>
                    <a:cubicBezTo>
                      <a:pt x="5405" y="6337"/>
                      <a:pt x="5395" y="6360"/>
                      <a:pt x="5395" y="6372"/>
                    </a:cubicBezTo>
                    <a:cubicBezTo>
                      <a:pt x="5395" y="6407"/>
                      <a:pt x="5440" y="6436"/>
                      <a:pt x="5440" y="6471"/>
                    </a:cubicBezTo>
                    <a:cubicBezTo>
                      <a:pt x="5440" y="6483"/>
                      <a:pt x="5440" y="6507"/>
                      <a:pt x="5430" y="6518"/>
                    </a:cubicBezTo>
                    <a:cubicBezTo>
                      <a:pt x="5405" y="6571"/>
                      <a:pt x="5385" y="6618"/>
                      <a:pt x="5335" y="6630"/>
                    </a:cubicBezTo>
                    <a:cubicBezTo>
                      <a:pt x="5279" y="6641"/>
                      <a:pt x="5229" y="6571"/>
                      <a:pt x="5239" y="6507"/>
                    </a:cubicBezTo>
                    <a:cubicBezTo>
                      <a:pt x="5239" y="6448"/>
                      <a:pt x="5279" y="6384"/>
                      <a:pt x="5335" y="6360"/>
                    </a:cubicBezTo>
                    <a:cubicBezTo>
                      <a:pt x="5299" y="6325"/>
                      <a:pt x="5249" y="6313"/>
                      <a:pt x="5203" y="6337"/>
                    </a:cubicBezTo>
                    <a:cubicBezTo>
                      <a:pt x="5183" y="6348"/>
                      <a:pt x="5163" y="6395"/>
                      <a:pt x="5183" y="6407"/>
                    </a:cubicBezTo>
                    <a:cubicBezTo>
                      <a:pt x="5133" y="6384"/>
                      <a:pt x="5077" y="6407"/>
                      <a:pt x="5037" y="6448"/>
                    </a:cubicBezTo>
                    <a:cubicBezTo>
                      <a:pt x="5057" y="6507"/>
                      <a:pt x="5088" y="6571"/>
                      <a:pt x="5113" y="6630"/>
                    </a:cubicBezTo>
                    <a:cubicBezTo>
                      <a:pt x="5123" y="6641"/>
                      <a:pt x="5123" y="6653"/>
                      <a:pt x="5123" y="6682"/>
                    </a:cubicBezTo>
                    <a:cubicBezTo>
                      <a:pt x="5123" y="6694"/>
                      <a:pt x="5113" y="6706"/>
                      <a:pt x="5113" y="6717"/>
                    </a:cubicBezTo>
                    <a:cubicBezTo>
                      <a:pt x="5077" y="6753"/>
                      <a:pt x="5027" y="6764"/>
                      <a:pt x="4997" y="6741"/>
                    </a:cubicBezTo>
                    <a:cubicBezTo>
                      <a:pt x="5007" y="6753"/>
                      <a:pt x="5007" y="6764"/>
                      <a:pt x="4997" y="6764"/>
                    </a:cubicBezTo>
                    <a:cubicBezTo>
                      <a:pt x="4982" y="6776"/>
                      <a:pt x="4961" y="6764"/>
                      <a:pt x="4951" y="6764"/>
                    </a:cubicBezTo>
                    <a:cubicBezTo>
                      <a:pt x="4941" y="6753"/>
                      <a:pt x="4931" y="6741"/>
                      <a:pt x="4921" y="6741"/>
                    </a:cubicBezTo>
                    <a:cubicBezTo>
                      <a:pt x="4891" y="6729"/>
                      <a:pt x="4856" y="6764"/>
                      <a:pt x="4866" y="6805"/>
                    </a:cubicBezTo>
                    <a:cubicBezTo>
                      <a:pt x="4866" y="6840"/>
                      <a:pt x="4901" y="6852"/>
                      <a:pt x="4911" y="6887"/>
                    </a:cubicBezTo>
                    <a:cubicBezTo>
                      <a:pt x="4921" y="6940"/>
                      <a:pt x="4866" y="6975"/>
                      <a:pt x="4825" y="6987"/>
                    </a:cubicBezTo>
                    <a:cubicBezTo>
                      <a:pt x="4785" y="6999"/>
                      <a:pt x="4740" y="7051"/>
                      <a:pt x="4760" y="7098"/>
                    </a:cubicBezTo>
                    <a:cubicBezTo>
                      <a:pt x="4730" y="7063"/>
                      <a:pt x="4674" y="7063"/>
                      <a:pt x="4644" y="7098"/>
                    </a:cubicBezTo>
                    <a:cubicBezTo>
                      <a:pt x="4609" y="7133"/>
                      <a:pt x="4593" y="7186"/>
                      <a:pt x="4583" y="7233"/>
                    </a:cubicBezTo>
                    <a:cubicBezTo>
                      <a:pt x="4538" y="7256"/>
                      <a:pt x="4508" y="7309"/>
                      <a:pt x="4477" y="7344"/>
                    </a:cubicBezTo>
                    <a:cubicBezTo>
                      <a:pt x="4442" y="7379"/>
                      <a:pt x="4392" y="7420"/>
                      <a:pt x="4351" y="7403"/>
                    </a:cubicBezTo>
                    <a:cubicBezTo>
                      <a:pt x="4372" y="7444"/>
                      <a:pt x="4346" y="7497"/>
                      <a:pt x="4326" y="7526"/>
                    </a:cubicBezTo>
                    <a:cubicBezTo>
                      <a:pt x="4291" y="7561"/>
                      <a:pt x="4266" y="7590"/>
                      <a:pt x="4246" y="7626"/>
                    </a:cubicBezTo>
                    <a:cubicBezTo>
                      <a:pt x="4230" y="7649"/>
                      <a:pt x="4230" y="7661"/>
                      <a:pt x="4220" y="7690"/>
                    </a:cubicBezTo>
                    <a:cubicBezTo>
                      <a:pt x="4200" y="7725"/>
                      <a:pt x="4160" y="7731"/>
                      <a:pt x="4140" y="7772"/>
                    </a:cubicBezTo>
                    <a:cubicBezTo>
                      <a:pt x="4114" y="7807"/>
                      <a:pt x="4124" y="7860"/>
                      <a:pt x="4124" y="7907"/>
                    </a:cubicBezTo>
                    <a:cubicBezTo>
                      <a:pt x="4124" y="7983"/>
                      <a:pt x="4084" y="8041"/>
                      <a:pt x="4064" y="8118"/>
                    </a:cubicBezTo>
                    <a:cubicBezTo>
                      <a:pt x="4044" y="8194"/>
                      <a:pt x="4024" y="8264"/>
                      <a:pt x="4064" y="8329"/>
                    </a:cubicBezTo>
                    <a:cubicBezTo>
                      <a:pt x="4094" y="8329"/>
                      <a:pt x="4104" y="8364"/>
                      <a:pt x="4104" y="8399"/>
                    </a:cubicBezTo>
                    <a:lnTo>
                      <a:pt x="4104" y="8598"/>
                    </a:lnTo>
                    <a:cubicBezTo>
                      <a:pt x="4104" y="8645"/>
                      <a:pt x="4104" y="8709"/>
                      <a:pt x="4140" y="8733"/>
                    </a:cubicBezTo>
                    <a:cubicBezTo>
                      <a:pt x="4150" y="8733"/>
                      <a:pt x="4150" y="8733"/>
                      <a:pt x="4160" y="8744"/>
                    </a:cubicBezTo>
                    <a:lnTo>
                      <a:pt x="4160" y="8756"/>
                    </a:lnTo>
                    <a:cubicBezTo>
                      <a:pt x="4150" y="8809"/>
                      <a:pt x="4150" y="8856"/>
                      <a:pt x="4140" y="8903"/>
                    </a:cubicBezTo>
                    <a:cubicBezTo>
                      <a:pt x="4140" y="8944"/>
                      <a:pt x="4150" y="8991"/>
                      <a:pt x="4180" y="8991"/>
                    </a:cubicBezTo>
                    <a:cubicBezTo>
                      <a:pt x="4180" y="9067"/>
                      <a:pt x="4170" y="9125"/>
                      <a:pt x="4160" y="9201"/>
                    </a:cubicBezTo>
                    <a:cubicBezTo>
                      <a:pt x="4200" y="9248"/>
                      <a:pt x="4200" y="9336"/>
                      <a:pt x="4160" y="9395"/>
                    </a:cubicBezTo>
                    <a:cubicBezTo>
                      <a:pt x="4230" y="9436"/>
                      <a:pt x="4256" y="9541"/>
                      <a:pt x="4210" y="9617"/>
                    </a:cubicBezTo>
                    <a:cubicBezTo>
                      <a:pt x="4246" y="9641"/>
                      <a:pt x="4286" y="9664"/>
                      <a:pt x="4306" y="9717"/>
                    </a:cubicBezTo>
                    <a:cubicBezTo>
                      <a:pt x="4326" y="9764"/>
                      <a:pt x="4316" y="9828"/>
                      <a:pt x="4276" y="9840"/>
                    </a:cubicBezTo>
                    <a:cubicBezTo>
                      <a:pt x="4336" y="9922"/>
                      <a:pt x="4361" y="10033"/>
                      <a:pt x="4336" y="10145"/>
                    </a:cubicBezTo>
                    <a:cubicBezTo>
                      <a:pt x="4372" y="10145"/>
                      <a:pt x="4392" y="10168"/>
                      <a:pt x="4402" y="10209"/>
                    </a:cubicBezTo>
                    <a:cubicBezTo>
                      <a:pt x="4412" y="10244"/>
                      <a:pt x="4422" y="10268"/>
                      <a:pt x="4442" y="10291"/>
                    </a:cubicBezTo>
                    <a:cubicBezTo>
                      <a:pt x="4477" y="10320"/>
                      <a:pt x="4508" y="10332"/>
                      <a:pt x="4548" y="10344"/>
                    </a:cubicBezTo>
                    <a:cubicBezTo>
                      <a:pt x="4624" y="10367"/>
                      <a:pt x="4664" y="10426"/>
                      <a:pt x="4730" y="10490"/>
                    </a:cubicBezTo>
                    <a:cubicBezTo>
                      <a:pt x="4785" y="10537"/>
                      <a:pt x="4856" y="10590"/>
                      <a:pt x="4931" y="10566"/>
                    </a:cubicBezTo>
                    <a:cubicBezTo>
                      <a:pt x="4982" y="10537"/>
                      <a:pt x="5027" y="10479"/>
                      <a:pt x="5077" y="10455"/>
                    </a:cubicBezTo>
                    <a:cubicBezTo>
                      <a:pt x="5113" y="10426"/>
                      <a:pt x="5153" y="10426"/>
                      <a:pt x="5193" y="10414"/>
                    </a:cubicBezTo>
                    <a:cubicBezTo>
                      <a:pt x="5239" y="10402"/>
                      <a:pt x="5269" y="10367"/>
                      <a:pt x="5259" y="10320"/>
                    </a:cubicBezTo>
                    <a:cubicBezTo>
                      <a:pt x="5259" y="10303"/>
                      <a:pt x="5249" y="10279"/>
                      <a:pt x="5249" y="10268"/>
                    </a:cubicBezTo>
                    <a:cubicBezTo>
                      <a:pt x="5249" y="10233"/>
                      <a:pt x="5274" y="10221"/>
                      <a:pt x="5299" y="10209"/>
                    </a:cubicBezTo>
                    <a:cubicBezTo>
                      <a:pt x="5319" y="10197"/>
                      <a:pt x="5355" y="10197"/>
                      <a:pt x="5375" y="10186"/>
                    </a:cubicBezTo>
                    <a:cubicBezTo>
                      <a:pt x="5405" y="10156"/>
                      <a:pt x="5430" y="10121"/>
                      <a:pt x="5451" y="10086"/>
                    </a:cubicBezTo>
                    <a:cubicBezTo>
                      <a:pt x="5481" y="10033"/>
                      <a:pt x="5531" y="10010"/>
                      <a:pt x="5587" y="9986"/>
                    </a:cubicBezTo>
                    <a:cubicBezTo>
                      <a:pt x="5672" y="9951"/>
                      <a:pt x="5768" y="9899"/>
                      <a:pt x="5849" y="9951"/>
                    </a:cubicBezTo>
                    <a:cubicBezTo>
                      <a:pt x="5884" y="9975"/>
                      <a:pt x="5914" y="10010"/>
                      <a:pt x="5894" y="10045"/>
                    </a:cubicBezTo>
                    <a:cubicBezTo>
                      <a:pt x="5955" y="10121"/>
                      <a:pt x="5995" y="10221"/>
                      <a:pt x="5995" y="10320"/>
                    </a:cubicBezTo>
                    <a:cubicBezTo>
                      <a:pt x="5995" y="10379"/>
                      <a:pt x="5995" y="10455"/>
                      <a:pt x="6046" y="10479"/>
                    </a:cubicBezTo>
                    <a:cubicBezTo>
                      <a:pt x="6005" y="10502"/>
                      <a:pt x="6015" y="10590"/>
                      <a:pt x="6046" y="10625"/>
                    </a:cubicBezTo>
                    <a:cubicBezTo>
                      <a:pt x="6081" y="10660"/>
                      <a:pt x="6111" y="10725"/>
                      <a:pt x="6091" y="10760"/>
                    </a:cubicBezTo>
                    <a:lnTo>
                      <a:pt x="6343" y="11129"/>
                    </a:lnTo>
                    <a:cubicBezTo>
                      <a:pt x="6353" y="11141"/>
                      <a:pt x="6363" y="11164"/>
                      <a:pt x="6373" y="11193"/>
                    </a:cubicBezTo>
                    <a:cubicBezTo>
                      <a:pt x="6373" y="11205"/>
                      <a:pt x="6373" y="11228"/>
                      <a:pt x="6383" y="11240"/>
                    </a:cubicBezTo>
                    <a:cubicBezTo>
                      <a:pt x="6398" y="11275"/>
                      <a:pt x="6449" y="11287"/>
                      <a:pt x="6439" y="11328"/>
                    </a:cubicBezTo>
                    <a:cubicBezTo>
                      <a:pt x="6429" y="11340"/>
                      <a:pt x="6419" y="11340"/>
                      <a:pt x="6398" y="11351"/>
                    </a:cubicBezTo>
                    <a:cubicBezTo>
                      <a:pt x="6429" y="11398"/>
                      <a:pt x="6383" y="11463"/>
                      <a:pt x="6333" y="11498"/>
                    </a:cubicBezTo>
                    <a:cubicBezTo>
                      <a:pt x="6293" y="11533"/>
                      <a:pt x="6237" y="11586"/>
                      <a:pt x="6257" y="11633"/>
                    </a:cubicBezTo>
                    <a:cubicBezTo>
                      <a:pt x="6333" y="11697"/>
                      <a:pt x="6409" y="11721"/>
                      <a:pt x="6489" y="11732"/>
                    </a:cubicBezTo>
                    <a:cubicBezTo>
                      <a:pt x="6514" y="11767"/>
                      <a:pt x="6514" y="11803"/>
                      <a:pt x="6514" y="11844"/>
                    </a:cubicBezTo>
                    <a:cubicBezTo>
                      <a:pt x="6535" y="11832"/>
                      <a:pt x="6565" y="11855"/>
                      <a:pt x="6555" y="11890"/>
                    </a:cubicBezTo>
                    <a:cubicBezTo>
                      <a:pt x="6555" y="11914"/>
                      <a:pt x="6535" y="11943"/>
                      <a:pt x="6514" y="11967"/>
                    </a:cubicBezTo>
                    <a:cubicBezTo>
                      <a:pt x="6585" y="12025"/>
                      <a:pt x="6671" y="12060"/>
                      <a:pt x="6767" y="12060"/>
                    </a:cubicBezTo>
                    <a:cubicBezTo>
                      <a:pt x="6736" y="12037"/>
                      <a:pt x="6746" y="11978"/>
                      <a:pt x="6767" y="11926"/>
                    </a:cubicBezTo>
                    <a:cubicBezTo>
                      <a:pt x="6787" y="11890"/>
                      <a:pt x="6817" y="11844"/>
                      <a:pt x="6807" y="11791"/>
                    </a:cubicBezTo>
                    <a:cubicBezTo>
                      <a:pt x="6807" y="11779"/>
                      <a:pt x="6797" y="11767"/>
                      <a:pt x="6807" y="11756"/>
                    </a:cubicBezTo>
                    <a:cubicBezTo>
                      <a:pt x="6807" y="11732"/>
                      <a:pt x="6832" y="11721"/>
                      <a:pt x="6842" y="11721"/>
                    </a:cubicBezTo>
                    <a:cubicBezTo>
                      <a:pt x="6978" y="11621"/>
                      <a:pt x="7160" y="11621"/>
                      <a:pt x="7296" y="11709"/>
                    </a:cubicBezTo>
                    <a:cubicBezTo>
                      <a:pt x="7286" y="11668"/>
                      <a:pt x="7316" y="11633"/>
                      <a:pt x="7346" y="11609"/>
                    </a:cubicBezTo>
                    <a:cubicBezTo>
                      <a:pt x="7382" y="11598"/>
                      <a:pt x="7422" y="11586"/>
                      <a:pt x="7442" y="11545"/>
                    </a:cubicBezTo>
                    <a:cubicBezTo>
                      <a:pt x="7462" y="11510"/>
                      <a:pt x="7462" y="11475"/>
                      <a:pt x="7472" y="11433"/>
                    </a:cubicBezTo>
                    <a:cubicBezTo>
                      <a:pt x="7488" y="11398"/>
                      <a:pt x="7528" y="11363"/>
                      <a:pt x="7558" y="11398"/>
                    </a:cubicBezTo>
                    <a:cubicBezTo>
                      <a:pt x="7548" y="11340"/>
                      <a:pt x="7538" y="11252"/>
                      <a:pt x="7578" y="11217"/>
                    </a:cubicBezTo>
                    <a:cubicBezTo>
                      <a:pt x="7548" y="11205"/>
                      <a:pt x="7508" y="11176"/>
                      <a:pt x="7518" y="11141"/>
                    </a:cubicBezTo>
                    <a:cubicBezTo>
                      <a:pt x="7518" y="11129"/>
                      <a:pt x="7528" y="11117"/>
                      <a:pt x="7538" y="11105"/>
                    </a:cubicBezTo>
                    <a:cubicBezTo>
                      <a:pt x="7578" y="11029"/>
                      <a:pt x="7578" y="10930"/>
                      <a:pt x="7538" y="10859"/>
                    </a:cubicBezTo>
                    <a:cubicBezTo>
                      <a:pt x="7518" y="10848"/>
                      <a:pt x="7548" y="10824"/>
                      <a:pt x="7558" y="10795"/>
                    </a:cubicBezTo>
                    <a:cubicBezTo>
                      <a:pt x="7614" y="10713"/>
                      <a:pt x="7452" y="10602"/>
                      <a:pt x="7498" y="10514"/>
                    </a:cubicBezTo>
                    <a:cubicBezTo>
                      <a:pt x="7508" y="10502"/>
                      <a:pt x="7528" y="10490"/>
                      <a:pt x="7538" y="10479"/>
                    </a:cubicBezTo>
                    <a:cubicBezTo>
                      <a:pt x="7593" y="10426"/>
                      <a:pt x="7624" y="10344"/>
                      <a:pt x="7603" y="10268"/>
                    </a:cubicBezTo>
                    <a:cubicBezTo>
                      <a:pt x="7593" y="10244"/>
                      <a:pt x="7593" y="10233"/>
                      <a:pt x="7578" y="10209"/>
                    </a:cubicBezTo>
                    <a:cubicBezTo>
                      <a:pt x="7578" y="10121"/>
                      <a:pt x="7664" y="10098"/>
                      <a:pt x="7740" y="10074"/>
                    </a:cubicBezTo>
                    <a:cubicBezTo>
                      <a:pt x="7825" y="10045"/>
                      <a:pt x="7896" y="10010"/>
                      <a:pt x="7972" y="9963"/>
                    </a:cubicBezTo>
                    <a:cubicBezTo>
                      <a:pt x="8027" y="9922"/>
                      <a:pt x="8077" y="9887"/>
                      <a:pt x="8133" y="9840"/>
                    </a:cubicBezTo>
                    <a:cubicBezTo>
                      <a:pt x="8098" y="9828"/>
                      <a:pt x="8098" y="9776"/>
                      <a:pt x="8118" y="9752"/>
                    </a:cubicBezTo>
                    <a:cubicBezTo>
                      <a:pt x="8143" y="9729"/>
                      <a:pt x="8173" y="9717"/>
                      <a:pt x="8193" y="9694"/>
                    </a:cubicBezTo>
                    <a:cubicBezTo>
                      <a:pt x="8259" y="9653"/>
                      <a:pt x="8319" y="9559"/>
                      <a:pt x="8279" y="9494"/>
                    </a:cubicBezTo>
                    <a:cubicBezTo>
                      <a:pt x="8269" y="9483"/>
                      <a:pt x="8259" y="9471"/>
                      <a:pt x="8259" y="9459"/>
                    </a:cubicBezTo>
                    <a:cubicBezTo>
                      <a:pt x="8249" y="9436"/>
                      <a:pt x="8279" y="9406"/>
                      <a:pt x="8289" y="9371"/>
                    </a:cubicBezTo>
                    <a:cubicBezTo>
                      <a:pt x="8309" y="9295"/>
                      <a:pt x="8183" y="9260"/>
                      <a:pt x="8183" y="9172"/>
                    </a:cubicBezTo>
                    <a:cubicBezTo>
                      <a:pt x="8239" y="9149"/>
                      <a:pt x="8214" y="9067"/>
                      <a:pt x="8183" y="9002"/>
                    </a:cubicBezTo>
                    <a:cubicBezTo>
                      <a:pt x="8163" y="8967"/>
                      <a:pt x="8133" y="8914"/>
                      <a:pt x="8088" y="8903"/>
                    </a:cubicBezTo>
                    <a:cubicBezTo>
                      <a:pt x="8047" y="8879"/>
                      <a:pt x="7992" y="8891"/>
                      <a:pt x="7972" y="8944"/>
                    </a:cubicBezTo>
                    <a:cubicBezTo>
                      <a:pt x="7931" y="8879"/>
                      <a:pt x="7866" y="8832"/>
                      <a:pt x="7790" y="8821"/>
                    </a:cubicBezTo>
                    <a:cubicBezTo>
                      <a:pt x="7770" y="8821"/>
                      <a:pt x="7750" y="8809"/>
                      <a:pt x="7730" y="8791"/>
                    </a:cubicBezTo>
                    <a:cubicBezTo>
                      <a:pt x="7674" y="8756"/>
                      <a:pt x="7699" y="8645"/>
                      <a:pt x="7750" y="8633"/>
                    </a:cubicBezTo>
                    <a:cubicBezTo>
                      <a:pt x="7709" y="8633"/>
                      <a:pt x="7674" y="8586"/>
                      <a:pt x="7664" y="8534"/>
                    </a:cubicBezTo>
                    <a:cubicBezTo>
                      <a:pt x="7654" y="8487"/>
                      <a:pt x="7654" y="8428"/>
                      <a:pt x="7634" y="8387"/>
                    </a:cubicBezTo>
                    <a:cubicBezTo>
                      <a:pt x="7664" y="8399"/>
                      <a:pt x="7699" y="8364"/>
                      <a:pt x="7699" y="8329"/>
                    </a:cubicBezTo>
                    <a:cubicBezTo>
                      <a:pt x="7699" y="8288"/>
                      <a:pt x="7684" y="8252"/>
                      <a:pt x="7664" y="8217"/>
                    </a:cubicBezTo>
                    <a:cubicBezTo>
                      <a:pt x="7654" y="8182"/>
                      <a:pt x="7644" y="8141"/>
                      <a:pt x="7664" y="8106"/>
                    </a:cubicBezTo>
                    <a:lnTo>
                      <a:pt x="7740" y="8106"/>
                    </a:lnTo>
                    <a:cubicBezTo>
                      <a:pt x="7740" y="8059"/>
                      <a:pt x="7740" y="7995"/>
                      <a:pt x="7760" y="7948"/>
                    </a:cubicBezTo>
                    <a:cubicBezTo>
                      <a:pt x="7730" y="7883"/>
                      <a:pt x="7825" y="7813"/>
                      <a:pt x="7815" y="7737"/>
                    </a:cubicBezTo>
                    <a:cubicBezTo>
                      <a:pt x="7815" y="7713"/>
                      <a:pt x="7805" y="7702"/>
                      <a:pt x="7790" y="7690"/>
                    </a:cubicBezTo>
                    <a:cubicBezTo>
                      <a:pt x="7770" y="7649"/>
                      <a:pt x="7770" y="7590"/>
                      <a:pt x="7780" y="7555"/>
                    </a:cubicBezTo>
                    <a:cubicBezTo>
                      <a:pt x="7815" y="7567"/>
                      <a:pt x="7825" y="7514"/>
                      <a:pt x="7835" y="7479"/>
                    </a:cubicBezTo>
                    <a:cubicBezTo>
                      <a:pt x="7856" y="7420"/>
                      <a:pt x="7906" y="7391"/>
                      <a:pt x="7961" y="7356"/>
                    </a:cubicBezTo>
                    <a:cubicBezTo>
                      <a:pt x="8002" y="7321"/>
                      <a:pt x="8047" y="7245"/>
                      <a:pt x="8012" y="7198"/>
                    </a:cubicBezTo>
                    <a:cubicBezTo>
                      <a:pt x="8077" y="7210"/>
                      <a:pt x="8143" y="7122"/>
                      <a:pt x="8133" y="7051"/>
                    </a:cubicBezTo>
                    <a:cubicBezTo>
                      <a:pt x="8259" y="7034"/>
                      <a:pt x="8330" y="6876"/>
                      <a:pt x="8375" y="6741"/>
                    </a:cubicBezTo>
                    <a:cubicBezTo>
                      <a:pt x="8385" y="6794"/>
                      <a:pt x="8461" y="6764"/>
                      <a:pt x="8491" y="6717"/>
                    </a:cubicBezTo>
                    <a:lnTo>
                      <a:pt x="8551" y="6641"/>
                    </a:lnTo>
                    <a:cubicBezTo>
                      <a:pt x="8577" y="6618"/>
                      <a:pt x="8607" y="6583"/>
                      <a:pt x="8637" y="6583"/>
                    </a:cubicBezTo>
                    <a:cubicBezTo>
                      <a:pt x="8672" y="6583"/>
                      <a:pt x="8703" y="6618"/>
                      <a:pt x="8693" y="6653"/>
                    </a:cubicBezTo>
                    <a:cubicBezTo>
                      <a:pt x="8713" y="6682"/>
                      <a:pt x="8753" y="6630"/>
                      <a:pt x="8743" y="6594"/>
                    </a:cubicBezTo>
                    <a:cubicBezTo>
                      <a:pt x="8743" y="6559"/>
                      <a:pt x="8723" y="6518"/>
                      <a:pt x="8723" y="6483"/>
                    </a:cubicBezTo>
                    <a:cubicBezTo>
                      <a:pt x="8723" y="6425"/>
                      <a:pt x="8778" y="6395"/>
                      <a:pt x="8809" y="6360"/>
                    </a:cubicBezTo>
                    <a:cubicBezTo>
                      <a:pt x="8839" y="6325"/>
                      <a:pt x="8839" y="6225"/>
                      <a:pt x="8788" y="6237"/>
                    </a:cubicBezTo>
                    <a:cubicBezTo>
                      <a:pt x="8809" y="6178"/>
                      <a:pt x="8904" y="6225"/>
                      <a:pt x="8935" y="6178"/>
                    </a:cubicBezTo>
                    <a:cubicBezTo>
                      <a:pt x="8955" y="6137"/>
                      <a:pt x="8955" y="6079"/>
                      <a:pt x="8985" y="6079"/>
                    </a:cubicBezTo>
                    <a:cubicBezTo>
                      <a:pt x="8985" y="6044"/>
                      <a:pt x="8945" y="6026"/>
                      <a:pt x="8924" y="6003"/>
                    </a:cubicBezTo>
                    <a:cubicBezTo>
                      <a:pt x="8894" y="5968"/>
                      <a:pt x="8894" y="5921"/>
                      <a:pt x="8894" y="5868"/>
                    </a:cubicBezTo>
                    <a:cubicBezTo>
                      <a:pt x="8894" y="5821"/>
                      <a:pt x="8859" y="5768"/>
                      <a:pt x="8819" y="5768"/>
                    </a:cubicBezTo>
                    <a:lnTo>
                      <a:pt x="8924" y="5645"/>
                    </a:lnTo>
                    <a:cubicBezTo>
                      <a:pt x="8955" y="5610"/>
                      <a:pt x="9000" y="5563"/>
                      <a:pt x="9020" y="5511"/>
                    </a:cubicBezTo>
                    <a:cubicBezTo>
                      <a:pt x="9040" y="5464"/>
                      <a:pt x="9040" y="5388"/>
                      <a:pt x="9010" y="5341"/>
                    </a:cubicBezTo>
                    <a:cubicBezTo>
                      <a:pt x="9040" y="5352"/>
                      <a:pt x="9081" y="5317"/>
                      <a:pt x="9081" y="5276"/>
                    </a:cubicBezTo>
                    <a:cubicBezTo>
                      <a:pt x="9091" y="5276"/>
                      <a:pt x="9116" y="5294"/>
                      <a:pt x="9126" y="5294"/>
                    </a:cubicBezTo>
                    <a:cubicBezTo>
                      <a:pt x="9146" y="5241"/>
                      <a:pt x="9177" y="5206"/>
                      <a:pt x="9212" y="5183"/>
                    </a:cubicBezTo>
                    <a:cubicBezTo>
                      <a:pt x="9232" y="5194"/>
                      <a:pt x="9242" y="5206"/>
                      <a:pt x="9262" y="5218"/>
                    </a:cubicBezTo>
                    <a:cubicBezTo>
                      <a:pt x="9303" y="5171"/>
                      <a:pt x="9303" y="5095"/>
                      <a:pt x="9272" y="5048"/>
                    </a:cubicBezTo>
                    <a:cubicBezTo>
                      <a:pt x="9434" y="5036"/>
                      <a:pt x="9590" y="5019"/>
                      <a:pt x="9751" y="5036"/>
                    </a:cubicBezTo>
                    <a:cubicBezTo>
                      <a:pt x="9782" y="5071"/>
                      <a:pt x="9822" y="5095"/>
                      <a:pt x="9852" y="5130"/>
                    </a:cubicBezTo>
                    <a:lnTo>
                      <a:pt x="9908" y="5130"/>
                    </a:lnTo>
                    <a:cubicBezTo>
                      <a:pt x="9852" y="5194"/>
                      <a:pt x="9918" y="5294"/>
                      <a:pt x="9973" y="5352"/>
                    </a:cubicBezTo>
                    <a:cubicBezTo>
                      <a:pt x="9938" y="5364"/>
                      <a:pt x="9918" y="5429"/>
                      <a:pt x="9928" y="5464"/>
                    </a:cubicBezTo>
                    <a:cubicBezTo>
                      <a:pt x="9938" y="5487"/>
                      <a:pt x="9948" y="5511"/>
                      <a:pt x="9948" y="5522"/>
                    </a:cubicBezTo>
                    <a:cubicBezTo>
                      <a:pt x="9938" y="5563"/>
                      <a:pt x="9898" y="5552"/>
                      <a:pt x="9877" y="5540"/>
                    </a:cubicBezTo>
                    <a:cubicBezTo>
                      <a:pt x="9852" y="5511"/>
                      <a:pt x="9832" y="5487"/>
                      <a:pt x="9802" y="5487"/>
                    </a:cubicBezTo>
                    <a:cubicBezTo>
                      <a:pt x="9782" y="5563"/>
                      <a:pt x="9792" y="5663"/>
                      <a:pt x="9832" y="5722"/>
                    </a:cubicBezTo>
                    <a:cubicBezTo>
                      <a:pt x="9782" y="5722"/>
                      <a:pt x="9736" y="5757"/>
                      <a:pt x="9706" y="5798"/>
                    </a:cubicBezTo>
                    <a:cubicBezTo>
                      <a:pt x="9686" y="5821"/>
                      <a:pt x="9666" y="5845"/>
                      <a:pt x="9656" y="5868"/>
                    </a:cubicBezTo>
                    <a:cubicBezTo>
                      <a:pt x="9646" y="5891"/>
                      <a:pt x="9646" y="5944"/>
                      <a:pt x="9666" y="5956"/>
                    </a:cubicBezTo>
                    <a:lnTo>
                      <a:pt x="9600" y="6026"/>
                    </a:lnTo>
                    <a:cubicBezTo>
                      <a:pt x="9610" y="6055"/>
                      <a:pt x="9630" y="6067"/>
                      <a:pt x="9646" y="6091"/>
                    </a:cubicBezTo>
                    <a:cubicBezTo>
                      <a:pt x="9550" y="6126"/>
                      <a:pt x="9474" y="6225"/>
                      <a:pt x="9454" y="6337"/>
                    </a:cubicBezTo>
                    <a:cubicBezTo>
                      <a:pt x="9398" y="6360"/>
                      <a:pt x="9348" y="6395"/>
                      <a:pt x="9303" y="6460"/>
                    </a:cubicBezTo>
                    <a:cubicBezTo>
                      <a:pt x="9303" y="6425"/>
                      <a:pt x="9262" y="6407"/>
                      <a:pt x="9232" y="6436"/>
                    </a:cubicBezTo>
                    <a:cubicBezTo>
                      <a:pt x="9212" y="6460"/>
                      <a:pt x="9197" y="6483"/>
                      <a:pt x="9187" y="6518"/>
                    </a:cubicBezTo>
                    <a:cubicBezTo>
                      <a:pt x="9167" y="6583"/>
                      <a:pt x="9156" y="6641"/>
                      <a:pt x="9136" y="6706"/>
                    </a:cubicBezTo>
                    <a:cubicBezTo>
                      <a:pt x="9071" y="6829"/>
                      <a:pt x="8914" y="6864"/>
                      <a:pt x="8809" y="6794"/>
                    </a:cubicBezTo>
                    <a:cubicBezTo>
                      <a:pt x="8788" y="6805"/>
                      <a:pt x="8763" y="6840"/>
                      <a:pt x="8778" y="6864"/>
                    </a:cubicBezTo>
                    <a:cubicBezTo>
                      <a:pt x="8788" y="6887"/>
                      <a:pt x="8819" y="6917"/>
                      <a:pt x="8839" y="6899"/>
                    </a:cubicBezTo>
                    <a:cubicBezTo>
                      <a:pt x="8849" y="6928"/>
                      <a:pt x="8829" y="6952"/>
                      <a:pt x="8809" y="6964"/>
                    </a:cubicBezTo>
                    <a:cubicBezTo>
                      <a:pt x="8788" y="6964"/>
                      <a:pt x="8753" y="6952"/>
                      <a:pt x="8733" y="6964"/>
                    </a:cubicBezTo>
                    <a:cubicBezTo>
                      <a:pt x="8703" y="6975"/>
                      <a:pt x="8682" y="6993"/>
                      <a:pt x="8682" y="7034"/>
                    </a:cubicBezTo>
                    <a:cubicBezTo>
                      <a:pt x="8682" y="7069"/>
                      <a:pt x="8713" y="7098"/>
                      <a:pt x="8733" y="7110"/>
                    </a:cubicBezTo>
                    <a:cubicBezTo>
                      <a:pt x="8693" y="7157"/>
                      <a:pt x="8693" y="7233"/>
                      <a:pt x="8713" y="7280"/>
                    </a:cubicBezTo>
                    <a:cubicBezTo>
                      <a:pt x="8723" y="7309"/>
                      <a:pt x="8733" y="7321"/>
                      <a:pt x="8743" y="7333"/>
                    </a:cubicBezTo>
                    <a:cubicBezTo>
                      <a:pt x="8763" y="7368"/>
                      <a:pt x="8753" y="7432"/>
                      <a:pt x="8753" y="7479"/>
                    </a:cubicBezTo>
                    <a:cubicBezTo>
                      <a:pt x="8753" y="7526"/>
                      <a:pt x="8788" y="7579"/>
                      <a:pt x="8829" y="7579"/>
                    </a:cubicBezTo>
                    <a:cubicBezTo>
                      <a:pt x="8798" y="7626"/>
                      <a:pt x="8809" y="7690"/>
                      <a:pt x="8839" y="7725"/>
                    </a:cubicBezTo>
                    <a:cubicBezTo>
                      <a:pt x="8819" y="7737"/>
                      <a:pt x="8798" y="7760"/>
                      <a:pt x="8778" y="7772"/>
                    </a:cubicBezTo>
                    <a:cubicBezTo>
                      <a:pt x="8859" y="7860"/>
                      <a:pt x="8904" y="8006"/>
                      <a:pt x="8849" y="8129"/>
                    </a:cubicBezTo>
                    <a:cubicBezTo>
                      <a:pt x="8839" y="8153"/>
                      <a:pt x="8819" y="8194"/>
                      <a:pt x="8829" y="8217"/>
                    </a:cubicBezTo>
                    <a:cubicBezTo>
                      <a:pt x="8829" y="8241"/>
                      <a:pt x="8849" y="8264"/>
                      <a:pt x="8849" y="8276"/>
                    </a:cubicBezTo>
                    <a:cubicBezTo>
                      <a:pt x="8859" y="8329"/>
                      <a:pt x="8839" y="8375"/>
                      <a:pt x="8819" y="8428"/>
                    </a:cubicBezTo>
                    <a:cubicBezTo>
                      <a:pt x="8798" y="8475"/>
                      <a:pt x="8798" y="8551"/>
                      <a:pt x="8849" y="8563"/>
                    </a:cubicBezTo>
                    <a:cubicBezTo>
                      <a:pt x="8788" y="8633"/>
                      <a:pt x="8733" y="8721"/>
                      <a:pt x="8693" y="8809"/>
                    </a:cubicBezTo>
                    <a:cubicBezTo>
                      <a:pt x="8682" y="8791"/>
                      <a:pt x="8657" y="8791"/>
                      <a:pt x="8647" y="8780"/>
                    </a:cubicBezTo>
                    <a:cubicBezTo>
                      <a:pt x="8627" y="8791"/>
                      <a:pt x="8627" y="8821"/>
                      <a:pt x="8627" y="8844"/>
                    </a:cubicBezTo>
                    <a:cubicBezTo>
                      <a:pt x="8567" y="8879"/>
                      <a:pt x="8481" y="8868"/>
                      <a:pt x="8415" y="8832"/>
                    </a:cubicBezTo>
                    <a:cubicBezTo>
                      <a:pt x="8395" y="8809"/>
                      <a:pt x="8355" y="8844"/>
                      <a:pt x="8355" y="8891"/>
                    </a:cubicBezTo>
                    <a:cubicBezTo>
                      <a:pt x="8355" y="8932"/>
                      <a:pt x="8375" y="8979"/>
                      <a:pt x="8355" y="9014"/>
                    </a:cubicBezTo>
                    <a:cubicBezTo>
                      <a:pt x="8345" y="9037"/>
                      <a:pt x="8319" y="9067"/>
                      <a:pt x="8330" y="9090"/>
                    </a:cubicBezTo>
                    <a:cubicBezTo>
                      <a:pt x="8345" y="9102"/>
                      <a:pt x="8355" y="9102"/>
                      <a:pt x="8365" y="9102"/>
                    </a:cubicBezTo>
                    <a:cubicBezTo>
                      <a:pt x="8395" y="9125"/>
                      <a:pt x="8355" y="9190"/>
                      <a:pt x="8375" y="9225"/>
                    </a:cubicBezTo>
                    <a:cubicBezTo>
                      <a:pt x="8385" y="9237"/>
                      <a:pt x="8395" y="9237"/>
                      <a:pt x="8405" y="9248"/>
                    </a:cubicBezTo>
                    <a:cubicBezTo>
                      <a:pt x="8446" y="9260"/>
                      <a:pt x="8491" y="9272"/>
                      <a:pt x="8521" y="9283"/>
                    </a:cubicBezTo>
                    <a:cubicBezTo>
                      <a:pt x="8541" y="9283"/>
                      <a:pt x="8551" y="9295"/>
                      <a:pt x="8577" y="9283"/>
                    </a:cubicBezTo>
                    <a:cubicBezTo>
                      <a:pt x="8587" y="9272"/>
                      <a:pt x="8607" y="9260"/>
                      <a:pt x="8617" y="9260"/>
                    </a:cubicBezTo>
                    <a:cubicBezTo>
                      <a:pt x="8637" y="9248"/>
                      <a:pt x="8672" y="9272"/>
                      <a:pt x="8693" y="9283"/>
                    </a:cubicBezTo>
                    <a:cubicBezTo>
                      <a:pt x="8788" y="9348"/>
                      <a:pt x="8894" y="9324"/>
                      <a:pt x="9000" y="9313"/>
                    </a:cubicBezTo>
                    <a:cubicBezTo>
                      <a:pt x="9071" y="9295"/>
                      <a:pt x="9136" y="9283"/>
                      <a:pt x="9212" y="9272"/>
                    </a:cubicBezTo>
                    <a:cubicBezTo>
                      <a:pt x="9303" y="9260"/>
                      <a:pt x="9419" y="9295"/>
                      <a:pt x="9484" y="9225"/>
                    </a:cubicBezTo>
                    <a:cubicBezTo>
                      <a:pt x="9494" y="9213"/>
                      <a:pt x="9504" y="9201"/>
                      <a:pt x="9524" y="9190"/>
                    </a:cubicBezTo>
                    <a:cubicBezTo>
                      <a:pt x="9560" y="9160"/>
                      <a:pt x="9590" y="9160"/>
                      <a:pt x="9630" y="9160"/>
                    </a:cubicBezTo>
                    <a:lnTo>
                      <a:pt x="9736" y="9160"/>
                    </a:lnTo>
                    <a:cubicBezTo>
                      <a:pt x="9792" y="9160"/>
                      <a:pt x="9852" y="9160"/>
                      <a:pt x="9898" y="9125"/>
                    </a:cubicBezTo>
                    <a:cubicBezTo>
                      <a:pt x="9918" y="9102"/>
                      <a:pt x="9943" y="9067"/>
                      <a:pt x="9958" y="9055"/>
                    </a:cubicBezTo>
                    <a:cubicBezTo>
                      <a:pt x="10009" y="9026"/>
                      <a:pt x="10044" y="9067"/>
                      <a:pt x="10099" y="9067"/>
                    </a:cubicBezTo>
                    <a:cubicBezTo>
                      <a:pt x="10170" y="9078"/>
                      <a:pt x="10256" y="9037"/>
                      <a:pt x="10321" y="8991"/>
                    </a:cubicBezTo>
                    <a:cubicBezTo>
                      <a:pt x="10321" y="9014"/>
                      <a:pt x="10351" y="9002"/>
                      <a:pt x="10361" y="9002"/>
                    </a:cubicBezTo>
                    <a:cubicBezTo>
                      <a:pt x="10392" y="8979"/>
                      <a:pt x="10437" y="8955"/>
                      <a:pt x="10467" y="8944"/>
                    </a:cubicBezTo>
                    <a:cubicBezTo>
                      <a:pt x="10513" y="8944"/>
                      <a:pt x="10553" y="8967"/>
                      <a:pt x="10553" y="9014"/>
                    </a:cubicBezTo>
                    <a:cubicBezTo>
                      <a:pt x="10593" y="9014"/>
                      <a:pt x="10629" y="8991"/>
                      <a:pt x="10649" y="8955"/>
                    </a:cubicBezTo>
                    <a:cubicBezTo>
                      <a:pt x="10659" y="8944"/>
                      <a:pt x="10659" y="8932"/>
                      <a:pt x="10669" y="8932"/>
                    </a:cubicBezTo>
                    <a:cubicBezTo>
                      <a:pt x="10679" y="8914"/>
                      <a:pt x="10689" y="8932"/>
                      <a:pt x="10699" y="8932"/>
                    </a:cubicBezTo>
                    <a:cubicBezTo>
                      <a:pt x="10745" y="8944"/>
                      <a:pt x="10775" y="8944"/>
                      <a:pt x="10815" y="8955"/>
                    </a:cubicBezTo>
                    <a:cubicBezTo>
                      <a:pt x="10911" y="8955"/>
                      <a:pt x="10987" y="9037"/>
                      <a:pt x="11052" y="9114"/>
                    </a:cubicBezTo>
                    <a:cubicBezTo>
                      <a:pt x="11052" y="9160"/>
                      <a:pt x="11027" y="9225"/>
                      <a:pt x="10977" y="9237"/>
                    </a:cubicBezTo>
                    <a:lnTo>
                      <a:pt x="10911" y="9237"/>
                    </a:lnTo>
                    <a:cubicBezTo>
                      <a:pt x="10840" y="9237"/>
                      <a:pt x="10765" y="9336"/>
                      <a:pt x="10785" y="9418"/>
                    </a:cubicBezTo>
                    <a:cubicBezTo>
                      <a:pt x="10724" y="9436"/>
                      <a:pt x="10669" y="9506"/>
                      <a:pt x="10603" y="9506"/>
                    </a:cubicBezTo>
                    <a:cubicBezTo>
                      <a:pt x="10573" y="9506"/>
                      <a:pt x="10553" y="9483"/>
                      <a:pt x="10533" y="9483"/>
                    </a:cubicBezTo>
                    <a:cubicBezTo>
                      <a:pt x="10513" y="9471"/>
                      <a:pt x="10477" y="9483"/>
                      <a:pt x="10457" y="9506"/>
                    </a:cubicBezTo>
                    <a:cubicBezTo>
                      <a:pt x="10407" y="9459"/>
                      <a:pt x="10331" y="9447"/>
                      <a:pt x="10266" y="9436"/>
                    </a:cubicBezTo>
                    <a:lnTo>
                      <a:pt x="10014" y="9395"/>
                    </a:lnTo>
                    <a:lnTo>
                      <a:pt x="10014" y="9459"/>
                    </a:lnTo>
                    <a:cubicBezTo>
                      <a:pt x="9958" y="9471"/>
                      <a:pt x="9898" y="9459"/>
                      <a:pt x="9842" y="9436"/>
                    </a:cubicBezTo>
                    <a:cubicBezTo>
                      <a:pt x="9716" y="9530"/>
                      <a:pt x="9550" y="9571"/>
                      <a:pt x="9464" y="9717"/>
                    </a:cubicBezTo>
                    <a:cubicBezTo>
                      <a:pt x="9484" y="9729"/>
                      <a:pt x="9474" y="9752"/>
                      <a:pt x="9464" y="9764"/>
                    </a:cubicBezTo>
                    <a:cubicBezTo>
                      <a:pt x="9454" y="9776"/>
                      <a:pt x="9434" y="9776"/>
                      <a:pt x="9409" y="9764"/>
                    </a:cubicBezTo>
                    <a:cubicBezTo>
                      <a:pt x="9348" y="9752"/>
                      <a:pt x="9282" y="9740"/>
                      <a:pt x="9212" y="9729"/>
                    </a:cubicBezTo>
                    <a:cubicBezTo>
                      <a:pt x="9212" y="9740"/>
                      <a:pt x="9197" y="9752"/>
                      <a:pt x="9197" y="9776"/>
                    </a:cubicBezTo>
                    <a:cubicBezTo>
                      <a:pt x="9177" y="9776"/>
                      <a:pt x="9156" y="9764"/>
                      <a:pt x="9146" y="9776"/>
                    </a:cubicBezTo>
                    <a:cubicBezTo>
                      <a:pt x="9136" y="9787"/>
                      <a:pt x="9116" y="9799"/>
                      <a:pt x="9116" y="9828"/>
                    </a:cubicBezTo>
                    <a:cubicBezTo>
                      <a:pt x="9071" y="9828"/>
                      <a:pt x="9040" y="9828"/>
                      <a:pt x="9010" y="9863"/>
                    </a:cubicBezTo>
                    <a:cubicBezTo>
                      <a:pt x="8975" y="9887"/>
                      <a:pt x="8975" y="9963"/>
                      <a:pt x="9020" y="9975"/>
                    </a:cubicBezTo>
                    <a:cubicBezTo>
                      <a:pt x="9040" y="9986"/>
                      <a:pt x="9061" y="9975"/>
                      <a:pt x="9071" y="9986"/>
                    </a:cubicBezTo>
                    <a:cubicBezTo>
                      <a:pt x="9106" y="9998"/>
                      <a:pt x="9106" y="10063"/>
                      <a:pt x="9071" y="10086"/>
                    </a:cubicBezTo>
                    <a:cubicBezTo>
                      <a:pt x="9051" y="10109"/>
                      <a:pt x="9020" y="10121"/>
                      <a:pt x="8985" y="10133"/>
                    </a:cubicBezTo>
                    <a:cubicBezTo>
                      <a:pt x="8955" y="10145"/>
                      <a:pt x="8924" y="10168"/>
                      <a:pt x="8914" y="10209"/>
                    </a:cubicBezTo>
                    <a:cubicBezTo>
                      <a:pt x="8924" y="10221"/>
                      <a:pt x="8945" y="10221"/>
                      <a:pt x="8965" y="10221"/>
                    </a:cubicBezTo>
                    <a:cubicBezTo>
                      <a:pt x="8965" y="10244"/>
                      <a:pt x="8945" y="10256"/>
                      <a:pt x="8945" y="10279"/>
                    </a:cubicBezTo>
                    <a:cubicBezTo>
                      <a:pt x="8924" y="10344"/>
                      <a:pt x="9020" y="10402"/>
                      <a:pt x="8985" y="10455"/>
                    </a:cubicBezTo>
                    <a:cubicBezTo>
                      <a:pt x="9010" y="10426"/>
                      <a:pt x="9030" y="10490"/>
                      <a:pt x="9061" y="10490"/>
                    </a:cubicBezTo>
                    <a:cubicBezTo>
                      <a:pt x="9081" y="10490"/>
                      <a:pt x="9096" y="10467"/>
                      <a:pt x="9106" y="10443"/>
                    </a:cubicBezTo>
                    <a:cubicBezTo>
                      <a:pt x="9121" y="10414"/>
                      <a:pt x="9126" y="10391"/>
                      <a:pt x="9146" y="10391"/>
                    </a:cubicBezTo>
                    <a:cubicBezTo>
                      <a:pt x="9156" y="10391"/>
                      <a:pt x="9156" y="10402"/>
                      <a:pt x="9167" y="10414"/>
                    </a:cubicBezTo>
                    <a:cubicBezTo>
                      <a:pt x="9187" y="10426"/>
                      <a:pt x="9212" y="10391"/>
                      <a:pt x="9222" y="10367"/>
                    </a:cubicBezTo>
                    <a:cubicBezTo>
                      <a:pt x="9252" y="10320"/>
                      <a:pt x="9318" y="10303"/>
                      <a:pt x="9358" y="10344"/>
                    </a:cubicBezTo>
                    <a:cubicBezTo>
                      <a:pt x="9358" y="10303"/>
                      <a:pt x="9388" y="10291"/>
                      <a:pt x="9419" y="10291"/>
                    </a:cubicBezTo>
                    <a:cubicBezTo>
                      <a:pt x="9454" y="10291"/>
                      <a:pt x="9484" y="10303"/>
                      <a:pt x="9504" y="10279"/>
                    </a:cubicBezTo>
                    <a:cubicBezTo>
                      <a:pt x="9514" y="10268"/>
                      <a:pt x="9514" y="10268"/>
                      <a:pt x="9524" y="10268"/>
                    </a:cubicBezTo>
                    <a:cubicBezTo>
                      <a:pt x="9540" y="10268"/>
                      <a:pt x="9540" y="10268"/>
                      <a:pt x="9550" y="10279"/>
                    </a:cubicBezTo>
                    <a:cubicBezTo>
                      <a:pt x="9600" y="10320"/>
                      <a:pt x="9630" y="10402"/>
                      <a:pt x="9610" y="10479"/>
                    </a:cubicBezTo>
                    <a:cubicBezTo>
                      <a:pt x="9610" y="10502"/>
                      <a:pt x="9600" y="10514"/>
                      <a:pt x="9600" y="10537"/>
                    </a:cubicBezTo>
                    <a:cubicBezTo>
                      <a:pt x="9600" y="10549"/>
                      <a:pt x="9610" y="10578"/>
                      <a:pt x="9620" y="10590"/>
                    </a:cubicBezTo>
                    <a:cubicBezTo>
                      <a:pt x="9676" y="10672"/>
                      <a:pt x="9696" y="10783"/>
                      <a:pt x="9676" y="10883"/>
                    </a:cubicBezTo>
                    <a:cubicBezTo>
                      <a:pt x="9676" y="10906"/>
                      <a:pt x="9666" y="10930"/>
                      <a:pt x="9676" y="10947"/>
                    </a:cubicBezTo>
                    <a:cubicBezTo>
                      <a:pt x="9686" y="10971"/>
                      <a:pt x="9706" y="10982"/>
                      <a:pt x="9716" y="10971"/>
                    </a:cubicBezTo>
                    <a:cubicBezTo>
                      <a:pt x="9716" y="11006"/>
                      <a:pt x="9686" y="11029"/>
                      <a:pt x="9666" y="11018"/>
                    </a:cubicBezTo>
                    <a:cubicBezTo>
                      <a:pt x="9686" y="11094"/>
                      <a:pt x="9600" y="11164"/>
                      <a:pt x="9540" y="11152"/>
                    </a:cubicBezTo>
                    <a:cubicBezTo>
                      <a:pt x="9474" y="11141"/>
                      <a:pt x="9419" y="11082"/>
                      <a:pt x="9388" y="11006"/>
                    </a:cubicBezTo>
                    <a:cubicBezTo>
                      <a:pt x="9398" y="11006"/>
                      <a:pt x="9409" y="10994"/>
                      <a:pt x="9419" y="10982"/>
                    </a:cubicBezTo>
                    <a:cubicBezTo>
                      <a:pt x="9368" y="10930"/>
                      <a:pt x="9318" y="10883"/>
                      <a:pt x="9252" y="10824"/>
                    </a:cubicBezTo>
                    <a:cubicBezTo>
                      <a:pt x="9242" y="10813"/>
                      <a:pt x="9232" y="10795"/>
                      <a:pt x="9222" y="10771"/>
                    </a:cubicBezTo>
                    <a:cubicBezTo>
                      <a:pt x="9212" y="10748"/>
                      <a:pt x="9222" y="10725"/>
                      <a:pt x="9222" y="10701"/>
                    </a:cubicBezTo>
                    <a:cubicBezTo>
                      <a:pt x="9222" y="10660"/>
                      <a:pt x="9197" y="10613"/>
                      <a:pt x="9167" y="10602"/>
                    </a:cubicBezTo>
                    <a:cubicBezTo>
                      <a:pt x="9156" y="10625"/>
                      <a:pt x="9156" y="10648"/>
                      <a:pt x="9156" y="10689"/>
                    </a:cubicBezTo>
                    <a:cubicBezTo>
                      <a:pt x="9156" y="10713"/>
                      <a:pt x="9136" y="10748"/>
                      <a:pt x="9116" y="10748"/>
                    </a:cubicBezTo>
                    <a:cubicBezTo>
                      <a:pt x="9106" y="10748"/>
                      <a:pt x="9091" y="10736"/>
                      <a:pt x="9071" y="10736"/>
                    </a:cubicBezTo>
                    <a:cubicBezTo>
                      <a:pt x="9010" y="10713"/>
                      <a:pt x="8924" y="10748"/>
                      <a:pt x="8894" y="10836"/>
                    </a:cubicBezTo>
                    <a:cubicBezTo>
                      <a:pt x="8904" y="10848"/>
                      <a:pt x="8914" y="10848"/>
                      <a:pt x="8924" y="10859"/>
                    </a:cubicBezTo>
                    <a:cubicBezTo>
                      <a:pt x="8914" y="10883"/>
                      <a:pt x="8879" y="10895"/>
                      <a:pt x="8859" y="10906"/>
                    </a:cubicBezTo>
                    <a:cubicBezTo>
                      <a:pt x="8839" y="10918"/>
                      <a:pt x="8809" y="10930"/>
                      <a:pt x="8798" y="10959"/>
                    </a:cubicBezTo>
                    <a:cubicBezTo>
                      <a:pt x="8788" y="10982"/>
                      <a:pt x="8819" y="11029"/>
                      <a:pt x="8839" y="11006"/>
                    </a:cubicBezTo>
                    <a:cubicBezTo>
                      <a:pt x="8829" y="11041"/>
                      <a:pt x="8829" y="11094"/>
                      <a:pt x="8839" y="11129"/>
                    </a:cubicBezTo>
                    <a:cubicBezTo>
                      <a:pt x="8798" y="11193"/>
                      <a:pt x="8753" y="11252"/>
                      <a:pt x="8723" y="11299"/>
                    </a:cubicBezTo>
                    <a:cubicBezTo>
                      <a:pt x="8703" y="11340"/>
                      <a:pt x="8693" y="11387"/>
                      <a:pt x="8693" y="11422"/>
                    </a:cubicBezTo>
                    <a:cubicBezTo>
                      <a:pt x="8693" y="11498"/>
                      <a:pt x="8723" y="11557"/>
                      <a:pt x="8733" y="11621"/>
                    </a:cubicBezTo>
                    <a:cubicBezTo>
                      <a:pt x="8743" y="11680"/>
                      <a:pt x="8723" y="11767"/>
                      <a:pt x="8657" y="11779"/>
                    </a:cubicBezTo>
                    <a:cubicBezTo>
                      <a:pt x="8703" y="11890"/>
                      <a:pt x="8723" y="12013"/>
                      <a:pt x="8713" y="12137"/>
                    </a:cubicBezTo>
                    <a:cubicBezTo>
                      <a:pt x="8713" y="12148"/>
                      <a:pt x="8713" y="12160"/>
                      <a:pt x="8703" y="12172"/>
                    </a:cubicBezTo>
                    <a:cubicBezTo>
                      <a:pt x="8693" y="12201"/>
                      <a:pt x="8657" y="12201"/>
                      <a:pt x="8627" y="12213"/>
                    </a:cubicBezTo>
                    <a:cubicBezTo>
                      <a:pt x="8577" y="12224"/>
                      <a:pt x="8521" y="12283"/>
                      <a:pt x="8521" y="12359"/>
                    </a:cubicBezTo>
                    <a:cubicBezTo>
                      <a:pt x="8521" y="12371"/>
                      <a:pt x="8521" y="12394"/>
                      <a:pt x="8511" y="12394"/>
                    </a:cubicBezTo>
                    <a:cubicBezTo>
                      <a:pt x="8501" y="12418"/>
                      <a:pt x="8476" y="12394"/>
                      <a:pt x="8461" y="12371"/>
                    </a:cubicBezTo>
                    <a:cubicBezTo>
                      <a:pt x="8451" y="12347"/>
                      <a:pt x="8435" y="12324"/>
                      <a:pt x="8415" y="12306"/>
                    </a:cubicBezTo>
                    <a:cubicBezTo>
                      <a:pt x="8405" y="12371"/>
                      <a:pt x="8395" y="12429"/>
                      <a:pt x="8405" y="12482"/>
                    </a:cubicBezTo>
                    <a:cubicBezTo>
                      <a:pt x="8355" y="12470"/>
                      <a:pt x="8309" y="12552"/>
                      <a:pt x="8279" y="12605"/>
                    </a:cubicBezTo>
                    <a:cubicBezTo>
                      <a:pt x="8269" y="12617"/>
                      <a:pt x="8259" y="12640"/>
                      <a:pt x="8239" y="12640"/>
                    </a:cubicBezTo>
                    <a:cubicBezTo>
                      <a:pt x="8193" y="12664"/>
                      <a:pt x="8153" y="12664"/>
                      <a:pt x="8108" y="12629"/>
                    </a:cubicBezTo>
                    <a:cubicBezTo>
                      <a:pt x="8077" y="12593"/>
                      <a:pt x="8057" y="12541"/>
                      <a:pt x="8067" y="12494"/>
                    </a:cubicBezTo>
                    <a:cubicBezTo>
                      <a:pt x="8037" y="12482"/>
                      <a:pt x="8002" y="12470"/>
                      <a:pt x="7961" y="12459"/>
                    </a:cubicBezTo>
                    <a:lnTo>
                      <a:pt x="7961" y="12406"/>
                    </a:lnTo>
                    <a:cubicBezTo>
                      <a:pt x="7896" y="12347"/>
                      <a:pt x="7805" y="12347"/>
                      <a:pt x="7740" y="12394"/>
                    </a:cubicBezTo>
                    <a:cubicBezTo>
                      <a:pt x="7719" y="12406"/>
                      <a:pt x="7699" y="12429"/>
                      <a:pt x="7674" y="12429"/>
                    </a:cubicBezTo>
                    <a:cubicBezTo>
                      <a:pt x="7664" y="12429"/>
                      <a:pt x="7644" y="12418"/>
                      <a:pt x="7634" y="12418"/>
                    </a:cubicBezTo>
                    <a:cubicBezTo>
                      <a:pt x="7568" y="12394"/>
                      <a:pt x="7498" y="12429"/>
                      <a:pt x="7472" y="12506"/>
                    </a:cubicBezTo>
                    <a:cubicBezTo>
                      <a:pt x="7442" y="12482"/>
                      <a:pt x="7402" y="12494"/>
                      <a:pt x="7372" y="12517"/>
                    </a:cubicBezTo>
                    <a:cubicBezTo>
                      <a:pt x="7336" y="12541"/>
                      <a:pt x="7316" y="12593"/>
                      <a:pt x="7296" y="12617"/>
                    </a:cubicBezTo>
                    <a:cubicBezTo>
                      <a:pt x="7210" y="12740"/>
                      <a:pt x="7094" y="12828"/>
                      <a:pt x="6958" y="12851"/>
                    </a:cubicBezTo>
                    <a:cubicBezTo>
                      <a:pt x="6903" y="12863"/>
                      <a:pt x="6842" y="12851"/>
                      <a:pt x="6832" y="12787"/>
                    </a:cubicBezTo>
                    <a:lnTo>
                      <a:pt x="6671" y="12787"/>
                    </a:lnTo>
                    <a:cubicBezTo>
                      <a:pt x="6661" y="12787"/>
                      <a:pt x="6640" y="12787"/>
                      <a:pt x="6630" y="12775"/>
                    </a:cubicBezTo>
                    <a:cubicBezTo>
                      <a:pt x="6595" y="12752"/>
                      <a:pt x="6630" y="12705"/>
                      <a:pt x="6651" y="12664"/>
                    </a:cubicBezTo>
                    <a:cubicBezTo>
                      <a:pt x="6585" y="12675"/>
                      <a:pt x="6545" y="12582"/>
                      <a:pt x="6575" y="12517"/>
                    </a:cubicBezTo>
                    <a:cubicBezTo>
                      <a:pt x="6535" y="12506"/>
                      <a:pt x="6489" y="12494"/>
                      <a:pt x="6459" y="12494"/>
                    </a:cubicBezTo>
                    <a:cubicBezTo>
                      <a:pt x="6429" y="12494"/>
                      <a:pt x="6398" y="12494"/>
                      <a:pt x="6373" y="12517"/>
                    </a:cubicBezTo>
                    <a:cubicBezTo>
                      <a:pt x="6353" y="12541"/>
                      <a:pt x="6343" y="12582"/>
                      <a:pt x="6353" y="12617"/>
                    </a:cubicBezTo>
                    <a:cubicBezTo>
                      <a:pt x="6313" y="12640"/>
                      <a:pt x="6247" y="12629"/>
                      <a:pt x="6207" y="12593"/>
                    </a:cubicBezTo>
                    <a:cubicBezTo>
                      <a:pt x="6161" y="12728"/>
                      <a:pt x="6015" y="12787"/>
                      <a:pt x="5894" y="12810"/>
                    </a:cubicBezTo>
                    <a:cubicBezTo>
                      <a:pt x="5874" y="12799"/>
                      <a:pt x="5849" y="12787"/>
                      <a:pt x="5829" y="12763"/>
                    </a:cubicBezTo>
                    <a:cubicBezTo>
                      <a:pt x="5819" y="12740"/>
                      <a:pt x="5819" y="12705"/>
                      <a:pt x="5839" y="12687"/>
                    </a:cubicBezTo>
                    <a:cubicBezTo>
                      <a:pt x="5829" y="12652"/>
                      <a:pt x="5788" y="12617"/>
                      <a:pt x="5758" y="12629"/>
                    </a:cubicBezTo>
                    <a:cubicBezTo>
                      <a:pt x="5723" y="12640"/>
                      <a:pt x="5733" y="12775"/>
                      <a:pt x="5627" y="12640"/>
                    </a:cubicBezTo>
                    <a:cubicBezTo>
                      <a:pt x="5617" y="12629"/>
                      <a:pt x="5587" y="12605"/>
                      <a:pt x="5577" y="12582"/>
                    </a:cubicBezTo>
                    <a:cubicBezTo>
                      <a:pt x="5567" y="12552"/>
                      <a:pt x="5577" y="12494"/>
                      <a:pt x="5567" y="12470"/>
                    </a:cubicBezTo>
                    <a:cubicBezTo>
                      <a:pt x="5556" y="12447"/>
                      <a:pt x="5546" y="12406"/>
                      <a:pt x="5567" y="12383"/>
                    </a:cubicBezTo>
                    <a:cubicBezTo>
                      <a:pt x="5556" y="12336"/>
                      <a:pt x="5521" y="12213"/>
                      <a:pt x="5617" y="12324"/>
                    </a:cubicBezTo>
                    <a:cubicBezTo>
                      <a:pt x="5637" y="12347"/>
                      <a:pt x="5637" y="12271"/>
                      <a:pt x="5672" y="12260"/>
                    </a:cubicBezTo>
                    <a:cubicBezTo>
                      <a:pt x="5693" y="12248"/>
                      <a:pt x="5743" y="12248"/>
                      <a:pt x="5758" y="12224"/>
                    </a:cubicBezTo>
                    <a:cubicBezTo>
                      <a:pt x="5778" y="12183"/>
                      <a:pt x="5809" y="12224"/>
                      <a:pt x="5839" y="12201"/>
                    </a:cubicBezTo>
                    <a:cubicBezTo>
                      <a:pt x="5935" y="12125"/>
                      <a:pt x="5924" y="12049"/>
                      <a:pt x="5894" y="12037"/>
                    </a:cubicBezTo>
                    <a:cubicBezTo>
                      <a:pt x="5839" y="12025"/>
                      <a:pt x="5809" y="11967"/>
                      <a:pt x="5743" y="12060"/>
                    </a:cubicBezTo>
                    <a:cubicBezTo>
                      <a:pt x="5723" y="12090"/>
                      <a:pt x="5682" y="12025"/>
                      <a:pt x="5703" y="11990"/>
                    </a:cubicBezTo>
                    <a:cubicBezTo>
                      <a:pt x="5713" y="11978"/>
                      <a:pt x="5723" y="11967"/>
                      <a:pt x="5723" y="11955"/>
                    </a:cubicBezTo>
                    <a:cubicBezTo>
                      <a:pt x="5713" y="11914"/>
                      <a:pt x="5733" y="11955"/>
                      <a:pt x="5617" y="11943"/>
                    </a:cubicBezTo>
                    <a:cubicBezTo>
                      <a:pt x="5597" y="11943"/>
                      <a:pt x="5567" y="11879"/>
                      <a:pt x="5577" y="11855"/>
                    </a:cubicBezTo>
                    <a:cubicBezTo>
                      <a:pt x="5587" y="11832"/>
                      <a:pt x="5652" y="11820"/>
                      <a:pt x="5662" y="11779"/>
                    </a:cubicBezTo>
                    <a:cubicBezTo>
                      <a:pt x="5637" y="11791"/>
                      <a:pt x="5607" y="11756"/>
                      <a:pt x="5617" y="11732"/>
                    </a:cubicBezTo>
                    <a:cubicBezTo>
                      <a:pt x="5627" y="11709"/>
                      <a:pt x="5652" y="11697"/>
                      <a:pt x="5672" y="11680"/>
                    </a:cubicBezTo>
                    <a:lnTo>
                      <a:pt x="5743" y="11680"/>
                    </a:lnTo>
                    <a:cubicBezTo>
                      <a:pt x="5768" y="11680"/>
                      <a:pt x="5798" y="11656"/>
                      <a:pt x="5798" y="11633"/>
                    </a:cubicBezTo>
                    <a:cubicBezTo>
                      <a:pt x="5798" y="11609"/>
                      <a:pt x="5788" y="11586"/>
                      <a:pt x="5768" y="11574"/>
                    </a:cubicBezTo>
                    <a:lnTo>
                      <a:pt x="5864" y="11498"/>
                    </a:lnTo>
                    <a:cubicBezTo>
                      <a:pt x="5839" y="11475"/>
                      <a:pt x="5809" y="11463"/>
                      <a:pt x="5778" y="11463"/>
                    </a:cubicBezTo>
                    <a:cubicBezTo>
                      <a:pt x="5788" y="11433"/>
                      <a:pt x="5798" y="11410"/>
                      <a:pt x="5798" y="11387"/>
                    </a:cubicBezTo>
                    <a:cubicBezTo>
                      <a:pt x="5733" y="11398"/>
                      <a:pt x="5672" y="11316"/>
                      <a:pt x="5682" y="11240"/>
                    </a:cubicBezTo>
                    <a:cubicBezTo>
                      <a:pt x="5652" y="11252"/>
                      <a:pt x="5622" y="11199"/>
                      <a:pt x="5637" y="11164"/>
                    </a:cubicBezTo>
                    <a:cubicBezTo>
                      <a:pt x="5647" y="11123"/>
                      <a:pt x="5682" y="11117"/>
                      <a:pt x="5713" y="11094"/>
                    </a:cubicBezTo>
                    <a:cubicBezTo>
                      <a:pt x="5733" y="11070"/>
                      <a:pt x="5758" y="11029"/>
                      <a:pt x="5743" y="11006"/>
                    </a:cubicBezTo>
                    <a:cubicBezTo>
                      <a:pt x="5733" y="10994"/>
                      <a:pt x="5723" y="10982"/>
                      <a:pt x="5723" y="10959"/>
                    </a:cubicBezTo>
                    <a:cubicBezTo>
                      <a:pt x="5723" y="10947"/>
                      <a:pt x="5743" y="10930"/>
                      <a:pt x="5758" y="10930"/>
                    </a:cubicBezTo>
                    <a:cubicBezTo>
                      <a:pt x="5798" y="10918"/>
                      <a:pt x="5839" y="10930"/>
                      <a:pt x="5884" y="10971"/>
                    </a:cubicBezTo>
                    <a:cubicBezTo>
                      <a:pt x="5904" y="10918"/>
                      <a:pt x="5864" y="10871"/>
                      <a:pt x="5819" y="10848"/>
                    </a:cubicBezTo>
                    <a:cubicBezTo>
                      <a:pt x="5778" y="10824"/>
                      <a:pt x="5723" y="10795"/>
                      <a:pt x="5723" y="10736"/>
                    </a:cubicBezTo>
                    <a:cubicBezTo>
                      <a:pt x="5723" y="10713"/>
                      <a:pt x="5733" y="10701"/>
                      <a:pt x="5723" y="10689"/>
                    </a:cubicBezTo>
                    <a:cubicBezTo>
                      <a:pt x="5713" y="10648"/>
                      <a:pt x="5682" y="10637"/>
                      <a:pt x="5652" y="10625"/>
                    </a:cubicBezTo>
                    <a:cubicBezTo>
                      <a:pt x="5597" y="10613"/>
                      <a:pt x="5541" y="10596"/>
                      <a:pt x="5501" y="10648"/>
                    </a:cubicBezTo>
                    <a:cubicBezTo>
                      <a:pt x="5476" y="10666"/>
                      <a:pt x="5481" y="10701"/>
                      <a:pt x="5471" y="10725"/>
                    </a:cubicBezTo>
                    <a:cubicBezTo>
                      <a:pt x="5461" y="10771"/>
                      <a:pt x="5440" y="10824"/>
                      <a:pt x="5430" y="10871"/>
                    </a:cubicBezTo>
                    <a:cubicBezTo>
                      <a:pt x="5430" y="10883"/>
                      <a:pt x="5415" y="10906"/>
                      <a:pt x="5405" y="10918"/>
                    </a:cubicBezTo>
                    <a:cubicBezTo>
                      <a:pt x="5385" y="10930"/>
                      <a:pt x="5375" y="10918"/>
                      <a:pt x="5355" y="10918"/>
                    </a:cubicBezTo>
                    <a:cubicBezTo>
                      <a:pt x="5335" y="10930"/>
                      <a:pt x="5324" y="10947"/>
                      <a:pt x="5309" y="10971"/>
                    </a:cubicBezTo>
                    <a:cubicBezTo>
                      <a:pt x="5279" y="11006"/>
                      <a:pt x="5224" y="10982"/>
                      <a:pt x="5183" y="10971"/>
                    </a:cubicBezTo>
                    <a:cubicBezTo>
                      <a:pt x="5138" y="10959"/>
                      <a:pt x="5077" y="10982"/>
                      <a:pt x="5077" y="11029"/>
                    </a:cubicBezTo>
                    <a:cubicBezTo>
                      <a:pt x="5077" y="11053"/>
                      <a:pt x="5098" y="11082"/>
                      <a:pt x="5098" y="11105"/>
                    </a:cubicBezTo>
                    <a:cubicBezTo>
                      <a:pt x="5098" y="11152"/>
                      <a:pt x="5057" y="11176"/>
                      <a:pt x="5037" y="11228"/>
                    </a:cubicBezTo>
                    <a:cubicBezTo>
                      <a:pt x="5017" y="11275"/>
                      <a:pt x="5037" y="11340"/>
                      <a:pt x="5027" y="11387"/>
                    </a:cubicBezTo>
                    <a:cubicBezTo>
                      <a:pt x="5007" y="11451"/>
                      <a:pt x="4941" y="11498"/>
                      <a:pt x="4951" y="11574"/>
                    </a:cubicBezTo>
                    <a:cubicBezTo>
                      <a:pt x="4972" y="11574"/>
                      <a:pt x="4997" y="11586"/>
                      <a:pt x="5017" y="11586"/>
                    </a:cubicBezTo>
                    <a:cubicBezTo>
                      <a:pt x="4982" y="11680"/>
                      <a:pt x="5017" y="11791"/>
                      <a:pt x="5047" y="11902"/>
                    </a:cubicBezTo>
                    <a:cubicBezTo>
                      <a:pt x="5077" y="12002"/>
                      <a:pt x="5098" y="12125"/>
                      <a:pt x="5057" y="12213"/>
                    </a:cubicBezTo>
                    <a:cubicBezTo>
                      <a:pt x="5088" y="12224"/>
                      <a:pt x="5123" y="12224"/>
                      <a:pt x="5153" y="12236"/>
                    </a:cubicBezTo>
                    <a:cubicBezTo>
                      <a:pt x="5133" y="12306"/>
                      <a:pt x="5123" y="12394"/>
                      <a:pt x="5143" y="12470"/>
                    </a:cubicBezTo>
                    <a:cubicBezTo>
                      <a:pt x="5143" y="12482"/>
                      <a:pt x="5153" y="12494"/>
                      <a:pt x="5143" y="12506"/>
                    </a:cubicBezTo>
                    <a:cubicBezTo>
                      <a:pt x="5133" y="12529"/>
                      <a:pt x="5113" y="12541"/>
                      <a:pt x="5088" y="12564"/>
                    </a:cubicBezTo>
                    <a:cubicBezTo>
                      <a:pt x="5067" y="12605"/>
                      <a:pt x="5098" y="12640"/>
                      <a:pt x="5113" y="12675"/>
                    </a:cubicBezTo>
                    <a:cubicBezTo>
                      <a:pt x="5153" y="12775"/>
                      <a:pt x="5133" y="12910"/>
                      <a:pt x="5047" y="12986"/>
                    </a:cubicBezTo>
                    <a:cubicBezTo>
                      <a:pt x="5007" y="12963"/>
                      <a:pt x="4941" y="12922"/>
                      <a:pt x="4901" y="12974"/>
                    </a:cubicBezTo>
                    <a:lnTo>
                      <a:pt x="4866" y="13009"/>
                    </a:lnTo>
                    <a:cubicBezTo>
                      <a:pt x="4835" y="13045"/>
                      <a:pt x="4770" y="13009"/>
                      <a:pt x="4740" y="13033"/>
                    </a:cubicBezTo>
                    <a:cubicBezTo>
                      <a:pt x="4719" y="13021"/>
                      <a:pt x="4740" y="13021"/>
                      <a:pt x="4730" y="13009"/>
                    </a:cubicBezTo>
                    <a:cubicBezTo>
                      <a:pt x="4699" y="12986"/>
                      <a:pt x="4699" y="12974"/>
                      <a:pt x="4679" y="13009"/>
                    </a:cubicBezTo>
                    <a:cubicBezTo>
                      <a:pt x="4679" y="13021"/>
                      <a:pt x="4664" y="13033"/>
                      <a:pt x="4664" y="13045"/>
                    </a:cubicBezTo>
                    <a:cubicBezTo>
                      <a:pt x="4654" y="13056"/>
                      <a:pt x="4644" y="13056"/>
                      <a:pt x="4644" y="13056"/>
                    </a:cubicBezTo>
                    <a:cubicBezTo>
                      <a:pt x="4573" y="13086"/>
                      <a:pt x="4488" y="13109"/>
                      <a:pt x="4412" y="13132"/>
                    </a:cubicBezTo>
                    <a:cubicBezTo>
                      <a:pt x="4402" y="13132"/>
                      <a:pt x="4392" y="13144"/>
                      <a:pt x="4382" y="13156"/>
                    </a:cubicBezTo>
                    <a:cubicBezTo>
                      <a:pt x="4372" y="13168"/>
                      <a:pt x="4372" y="13185"/>
                      <a:pt x="4377" y="13191"/>
                    </a:cubicBezTo>
                    <a:cubicBezTo>
                      <a:pt x="4336" y="13173"/>
                      <a:pt x="4296" y="13197"/>
                      <a:pt x="4266" y="13232"/>
                    </a:cubicBezTo>
                    <a:cubicBezTo>
                      <a:pt x="4230" y="13267"/>
                      <a:pt x="4200" y="13302"/>
                      <a:pt x="4160" y="13314"/>
                    </a:cubicBezTo>
                    <a:lnTo>
                      <a:pt x="4190" y="13355"/>
                    </a:lnTo>
                    <a:cubicBezTo>
                      <a:pt x="4160" y="13367"/>
                      <a:pt x="4124" y="13367"/>
                      <a:pt x="4094" y="13378"/>
                    </a:cubicBezTo>
                    <a:cubicBezTo>
                      <a:pt x="4084" y="13378"/>
                      <a:pt x="4074" y="13378"/>
                      <a:pt x="4074" y="13390"/>
                    </a:cubicBezTo>
                    <a:lnTo>
                      <a:pt x="4074" y="13414"/>
                    </a:lnTo>
                    <a:cubicBezTo>
                      <a:pt x="4074" y="13437"/>
                      <a:pt x="4074" y="13466"/>
                      <a:pt x="4084" y="13490"/>
                    </a:cubicBezTo>
                    <a:lnTo>
                      <a:pt x="4009" y="13490"/>
                    </a:lnTo>
                    <a:cubicBezTo>
                      <a:pt x="3998" y="13490"/>
                      <a:pt x="3988" y="13490"/>
                      <a:pt x="3988" y="13502"/>
                    </a:cubicBezTo>
                    <a:lnTo>
                      <a:pt x="3988" y="13513"/>
                    </a:lnTo>
                    <a:cubicBezTo>
                      <a:pt x="3998" y="13537"/>
                      <a:pt x="4024" y="13548"/>
                      <a:pt x="4034" y="13578"/>
                    </a:cubicBezTo>
                    <a:cubicBezTo>
                      <a:pt x="4054" y="13589"/>
                      <a:pt x="4064" y="13613"/>
                      <a:pt x="4054" y="13636"/>
                    </a:cubicBezTo>
                    <a:cubicBezTo>
                      <a:pt x="4044" y="13660"/>
                      <a:pt x="4019" y="13660"/>
                      <a:pt x="3998" y="13671"/>
                    </a:cubicBezTo>
                    <a:cubicBezTo>
                      <a:pt x="3973" y="13683"/>
                      <a:pt x="3948" y="13695"/>
                      <a:pt x="3938" y="13724"/>
                    </a:cubicBezTo>
                    <a:cubicBezTo>
                      <a:pt x="3928" y="13748"/>
                      <a:pt x="3938" y="13783"/>
                      <a:pt x="3968" y="13794"/>
                    </a:cubicBezTo>
                    <a:cubicBezTo>
                      <a:pt x="3938" y="13818"/>
                      <a:pt x="3938" y="13882"/>
                      <a:pt x="3958" y="13917"/>
                    </a:cubicBezTo>
                    <a:cubicBezTo>
                      <a:pt x="3928" y="13917"/>
                      <a:pt x="3893" y="13941"/>
                      <a:pt x="3882" y="13982"/>
                    </a:cubicBezTo>
                    <a:cubicBezTo>
                      <a:pt x="3882" y="13994"/>
                      <a:pt x="3882" y="14005"/>
                      <a:pt x="3872" y="14017"/>
                    </a:cubicBezTo>
                    <a:cubicBezTo>
                      <a:pt x="3872" y="14029"/>
                      <a:pt x="3852" y="14029"/>
                      <a:pt x="3852" y="14029"/>
                    </a:cubicBezTo>
                    <a:lnTo>
                      <a:pt x="3852" y="14064"/>
                    </a:lnTo>
                    <a:lnTo>
                      <a:pt x="3777" y="14064"/>
                    </a:lnTo>
                    <a:cubicBezTo>
                      <a:pt x="3787" y="14093"/>
                      <a:pt x="3777" y="14128"/>
                      <a:pt x="3767" y="14140"/>
                    </a:cubicBezTo>
                    <a:cubicBezTo>
                      <a:pt x="3746" y="14164"/>
                      <a:pt x="3726" y="14164"/>
                      <a:pt x="3691" y="14152"/>
                    </a:cubicBezTo>
                    <a:cubicBezTo>
                      <a:pt x="3681" y="14140"/>
                      <a:pt x="3671" y="14140"/>
                      <a:pt x="3661" y="14140"/>
                    </a:cubicBezTo>
                    <a:lnTo>
                      <a:pt x="3651" y="14152"/>
                    </a:lnTo>
                    <a:cubicBezTo>
                      <a:pt x="3651" y="14175"/>
                      <a:pt x="3651" y="14216"/>
                      <a:pt x="3661" y="14240"/>
                    </a:cubicBezTo>
                    <a:cubicBezTo>
                      <a:pt x="3651" y="14275"/>
                      <a:pt x="3585" y="14240"/>
                      <a:pt x="3565" y="14275"/>
                    </a:cubicBezTo>
                    <a:lnTo>
                      <a:pt x="3565" y="14298"/>
                    </a:lnTo>
                    <a:cubicBezTo>
                      <a:pt x="3565" y="14339"/>
                      <a:pt x="3585" y="14374"/>
                      <a:pt x="3610" y="14398"/>
                    </a:cubicBezTo>
                    <a:cubicBezTo>
                      <a:pt x="3545" y="14445"/>
                      <a:pt x="3469" y="14486"/>
                      <a:pt x="3388" y="14474"/>
                    </a:cubicBezTo>
                    <a:lnTo>
                      <a:pt x="3333" y="14474"/>
                    </a:lnTo>
                    <a:cubicBezTo>
                      <a:pt x="3303" y="14486"/>
                      <a:pt x="3313" y="14533"/>
                      <a:pt x="3313" y="14568"/>
                    </a:cubicBezTo>
                    <a:lnTo>
                      <a:pt x="3272" y="14568"/>
                    </a:lnTo>
                    <a:cubicBezTo>
                      <a:pt x="3257" y="14609"/>
                      <a:pt x="3237" y="14656"/>
                      <a:pt x="3227" y="14691"/>
                    </a:cubicBezTo>
                    <a:cubicBezTo>
                      <a:pt x="3217" y="14744"/>
                      <a:pt x="3187" y="14779"/>
                      <a:pt x="3151" y="14790"/>
                    </a:cubicBezTo>
                    <a:cubicBezTo>
                      <a:pt x="3141" y="14802"/>
                      <a:pt x="3131" y="14802"/>
                      <a:pt x="3121" y="14814"/>
                    </a:cubicBezTo>
                    <a:lnTo>
                      <a:pt x="3121" y="14843"/>
                    </a:lnTo>
                    <a:cubicBezTo>
                      <a:pt x="3131" y="14867"/>
                      <a:pt x="3141" y="14902"/>
                      <a:pt x="3141" y="14925"/>
                    </a:cubicBezTo>
                    <a:cubicBezTo>
                      <a:pt x="3071" y="14925"/>
                      <a:pt x="2995" y="14990"/>
                      <a:pt x="2975" y="15060"/>
                    </a:cubicBezTo>
                    <a:cubicBezTo>
                      <a:pt x="2965" y="15089"/>
                      <a:pt x="2965" y="15124"/>
                      <a:pt x="2930" y="15124"/>
                    </a:cubicBezTo>
                    <a:cubicBezTo>
                      <a:pt x="2919" y="15124"/>
                      <a:pt x="2919" y="15124"/>
                      <a:pt x="2909" y="15113"/>
                    </a:cubicBezTo>
                    <a:cubicBezTo>
                      <a:pt x="2859" y="15089"/>
                      <a:pt x="2793" y="15113"/>
                      <a:pt x="2743" y="15148"/>
                    </a:cubicBezTo>
                    <a:cubicBezTo>
                      <a:pt x="2708" y="15171"/>
                      <a:pt x="2677" y="15183"/>
                      <a:pt x="2657" y="15224"/>
                    </a:cubicBezTo>
                    <a:cubicBezTo>
                      <a:pt x="2637" y="15259"/>
                      <a:pt x="2647" y="15306"/>
                      <a:pt x="2677" y="15329"/>
                    </a:cubicBezTo>
                    <a:cubicBezTo>
                      <a:pt x="2657" y="15382"/>
                      <a:pt x="2592" y="15406"/>
                      <a:pt x="2541" y="15382"/>
                    </a:cubicBezTo>
                    <a:cubicBezTo>
                      <a:pt x="2486" y="15370"/>
                      <a:pt x="2446" y="15318"/>
                      <a:pt x="2405" y="15294"/>
                    </a:cubicBezTo>
                    <a:cubicBezTo>
                      <a:pt x="2274" y="15195"/>
                      <a:pt x="2128" y="15159"/>
                      <a:pt x="1992" y="15195"/>
                    </a:cubicBezTo>
                    <a:cubicBezTo>
                      <a:pt x="1992" y="15236"/>
                      <a:pt x="2017" y="15259"/>
                      <a:pt x="2052" y="15271"/>
                    </a:cubicBezTo>
                    <a:cubicBezTo>
                      <a:pt x="2082" y="15282"/>
                      <a:pt x="2118" y="15282"/>
                      <a:pt x="2148" y="15294"/>
                    </a:cubicBezTo>
                    <a:cubicBezTo>
                      <a:pt x="2203" y="15318"/>
                      <a:pt x="2234" y="15382"/>
                      <a:pt x="2234" y="15441"/>
                    </a:cubicBezTo>
                    <a:cubicBezTo>
                      <a:pt x="2234" y="15470"/>
                      <a:pt x="2224" y="15493"/>
                      <a:pt x="2234" y="15529"/>
                    </a:cubicBezTo>
                    <a:cubicBezTo>
                      <a:pt x="2244" y="15575"/>
                      <a:pt x="2284" y="15616"/>
                      <a:pt x="2284" y="15663"/>
                    </a:cubicBezTo>
                    <a:cubicBezTo>
                      <a:pt x="2234" y="15698"/>
                      <a:pt x="2178" y="15640"/>
                      <a:pt x="2118" y="15628"/>
                    </a:cubicBezTo>
                    <a:cubicBezTo>
                      <a:pt x="2042" y="15616"/>
                      <a:pt x="1956" y="15687"/>
                      <a:pt x="1886" y="15652"/>
                    </a:cubicBezTo>
                    <a:cubicBezTo>
                      <a:pt x="1866" y="15640"/>
                      <a:pt x="1851" y="15616"/>
                      <a:pt x="1820" y="15605"/>
                    </a:cubicBezTo>
                    <a:cubicBezTo>
                      <a:pt x="1780" y="15575"/>
                      <a:pt x="1735" y="15616"/>
                      <a:pt x="1694" y="15628"/>
                    </a:cubicBezTo>
                    <a:cubicBezTo>
                      <a:pt x="1664" y="15628"/>
                      <a:pt x="1629" y="15616"/>
                      <a:pt x="1598" y="15616"/>
                    </a:cubicBezTo>
                    <a:cubicBezTo>
                      <a:pt x="1568" y="15616"/>
                      <a:pt x="1538" y="15616"/>
                      <a:pt x="1513" y="15640"/>
                    </a:cubicBezTo>
                    <a:cubicBezTo>
                      <a:pt x="1452" y="15652"/>
                      <a:pt x="1397" y="15675"/>
                      <a:pt x="1346" y="15728"/>
                    </a:cubicBezTo>
                    <a:cubicBezTo>
                      <a:pt x="1326" y="15751"/>
                      <a:pt x="1301" y="15769"/>
                      <a:pt x="1291" y="15810"/>
                    </a:cubicBezTo>
                    <a:cubicBezTo>
                      <a:pt x="1281" y="15845"/>
                      <a:pt x="1291" y="15886"/>
                      <a:pt x="1326" y="15909"/>
                    </a:cubicBezTo>
                    <a:cubicBezTo>
                      <a:pt x="1356" y="15921"/>
                      <a:pt x="1397" y="15909"/>
                      <a:pt x="1407" y="15944"/>
                    </a:cubicBezTo>
                    <a:cubicBezTo>
                      <a:pt x="1432" y="15985"/>
                      <a:pt x="1382" y="16027"/>
                      <a:pt x="1407" y="16068"/>
                    </a:cubicBezTo>
                    <a:cubicBezTo>
                      <a:pt x="1427" y="16103"/>
                      <a:pt x="1482" y="16079"/>
                      <a:pt x="1513" y="16097"/>
                    </a:cubicBezTo>
                    <a:cubicBezTo>
                      <a:pt x="1558" y="16109"/>
                      <a:pt x="1578" y="16155"/>
                      <a:pt x="1609" y="16167"/>
                    </a:cubicBezTo>
                    <a:cubicBezTo>
                      <a:pt x="1629" y="16179"/>
                      <a:pt x="1664" y="16155"/>
                      <a:pt x="1684" y="16167"/>
                    </a:cubicBezTo>
                    <a:cubicBezTo>
                      <a:pt x="1724" y="16179"/>
                      <a:pt x="1724" y="16243"/>
                      <a:pt x="1745" y="16278"/>
                    </a:cubicBezTo>
                    <a:cubicBezTo>
                      <a:pt x="1780" y="16343"/>
                      <a:pt x="1866" y="16343"/>
                      <a:pt x="1896" y="16278"/>
                    </a:cubicBezTo>
                    <a:cubicBezTo>
                      <a:pt x="1926" y="16355"/>
                      <a:pt x="1936" y="16425"/>
                      <a:pt x="1926" y="16513"/>
                    </a:cubicBezTo>
                    <a:lnTo>
                      <a:pt x="1926" y="16548"/>
                    </a:lnTo>
                    <a:cubicBezTo>
                      <a:pt x="1936" y="16571"/>
                      <a:pt x="1946" y="16571"/>
                      <a:pt x="1972" y="16583"/>
                    </a:cubicBezTo>
                    <a:cubicBezTo>
                      <a:pt x="2032" y="16612"/>
                      <a:pt x="2098" y="16659"/>
                      <a:pt x="2148" y="16706"/>
                    </a:cubicBezTo>
                    <a:lnTo>
                      <a:pt x="2193" y="16759"/>
                    </a:lnTo>
                    <a:cubicBezTo>
                      <a:pt x="2203" y="16771"/>
                      <a:pt x="2224" y="16771"/>
                      <a:pt x="2234" y="16782"/>
                    </a:cubicBezTo>
                    <a:cubicBezTo>
                      <a:pt x="2264" y="16806"/>
                      <a:pt x="2274" y="16847"/>
                      <a:pt x="2274" y="16882"/>
                    </a:cubicBezTo>
                    <a:cubicBezTo>
                      <a:pt x="2254" y="16905"/>
                      <a:pt x="2254" y="16940"/>
                      <a:pt x="2254" y="16981"/>
                    </a:cubicBezTo>
                    <a:cubicBezTo>
                      <a:pt x="2264" y="16993"/>
                      <a:pt x="2274" y="16993"/>
                      <a:pt x="2299" y="17005"/>
                    </a:cubicBezTo>
                    <a:cubicBezTo>
                      <a:pt x="2284" y="17017"/>
                      <a:pt x="2284" y="17040"/>
                      <a:pt x="2284" y="17052"/>
                    </a:cubicBezTo>
                    <a:lnTo>
                      <a:pt x="2284" y="17239"/>
                    </a:lnTo>
                    <a:cubicBezTo>
                      <a:pt x="2284" y="17351"/>
                      <a:pt x="2284" y="17456"/>
                      <a:pt x="2330" y="17556"/>
                    </a:cubicBezTo>
                    <a:cubicBezTo>
                      <a:pt x="2299" y="17579"/>
                      <a:pt x="2284" y="17632"/>
                      <a:pt x="2299" y="17679"/>
                    </a:cubicBezTo>
                    <a:cubicBezTo>
                      <a:pt x="2274" y="17679"/>
                      <a:pt x="2234" y="17679"/>
                      <a:pt x="2234" y="17714"/>
                    </a:cubicBezTo>
                    <a:cubicBezTo>
                      <a:pt x="2234" y="17731"/>
                      <a:pt x="2234" y="17743"/>
                      <a:pt x="2244" y="17755"/>
                    </a:cubicBezTo>
                    <a:cubicBezTo>
                      <a:pt x="2319" y="17925"/>
                      <a:pt x="2274" y="18153"/>
                      <a:pt x="2138" y="18264"/>
                    </a:cubicBezTo>
                    <a:cubicBezTo>
                      <a:pt x="2128" y="18264"/>
                      <a:pt x="2118" y="18253"/>
                      <a:pt x="2108" y="18253"/>
                    </a:cubicBezTo>
                    <a:cubicBezTo>
                      <a:pt x="2077" y="18264"/>
                      <a:pt x="2032" y="18288"/>
                      <a:pt x="2012" y="18323"/>
                    </a:cubicBezTo>
                    <a:cubicBezTo>
                      <a:pt x="1936" y="18323"/>
                      <a:pt x="1866" y="18300"/>
                      <a:pt x="1800" y="18241"/>
                    </a:cubicBezTo>
                    <a:cubicBezTo>
                      <a:pt x="1790" y="18253"/>
                      <a:pt x="1780" y="18264"/>
                      <a:pt x="1770" y="18288"/>
                    </a:cubicBezTo>
                    <a:cubicBezTo>
                      <a:pt x="1684" y="18276"/>
                      <a:pt x="1598" y="18264"/>
                      <a:pt x="1523" y="18241"/>
                    </a:cubicBezTo>
                    <a:cubicBezTo>
                      <a:pt x="1493" y="18241"/>
                      <a:pt x="1462" y="18229"/>
                      <a:pt x="1432" y="18241"/>
                    </a:cubicBezTo>
                    <a:cubicBezTo>
                      <a:pt x="1377" y="18177"/>
                      <a:pt x="1301" y="18212"/>
                      <a:pt x="1240" y="18253"/>
                    </a:cubicBezTo>
                    <a:cubicBezTo>
                      <a:pt x="1230" y="18229"/>
                      <a:pt x="1195" y="18212"/>
                      <a:pt x="1175" y="18212"/>
                    </a:cubicBezTo>
                    <a:cubicBezTo>
                      <a:pt x="1155" y="18212"/>
                      <a:pt x="1124" y="18229"/>
                      <a:pt x="1104" y="18229"/>
                    </a:cubicBezTo>
                    <a:cubicBezTo>
                      <a:pt x="1039" y="18229"/>
                      <a:pt x="983" y="18153"/>
                      <a:pt x="923" y="18141"/>
                    </a:cubicBezTo>
                    <a:cubicBezTo>
                      <a:pt x="847" y="18130"/>
                      <a:pt x="787" y="18188"/>
                      <a:pt x="711" y="18177"/>
                    </a:cubicBezTo>
                    <a:cubicBezTo>
                      <a:pt x="681" y="18177"/>
                      <a:pt x="646" y="18153"/>
                      <a:pt x="625" y="18165"/>
                    </a:cubicBezTo>
                    <a:cubicBezTo>
                      <a:pt x="615" y="18165"/>
                      <a:pt x="605" y="18177"/>
                      <a:pt x="595" y="18177"/>
                    </a:cubicBezTo>
                    <a:cubicBezTo>
                      <a:pt x="585" y="18177"/>
                      <a:pt x="575" y="18159"/>
                      <a:pt x="565" y="18141"/>
                    </a:cubicBezTo>
                    <a:cubicBezTo>
                      <a:pt x="550" y="18130"/>
                      <a:pt x="530" y="18130"/>
                      <a:pt x="509" y="18118"/>
                    </a:cubicBezTo>
                    <a:cubicBezTo>
                      <a:pt x="459" y="18106"/>
                      <a:pt x="403" y="18106"/>
                      <a:pt x="353" y="18100"/>
                    </a:cubicBezTo>
                    <a:lnTo>
                      <a:pt x="328" y="18100"/>
                    </a:lnTo>
                    <a:cubicBezTo>
                      <a:pt x="308" y="18106"/>
                      <a:pt x="308" y="18141"/>
                      <a:pt x="308" y="18165"/>
                    </a:cubicBezTo>
                    <a:cubicBezTo>
                      <a:pt x="298" y="18212"/>
                      <a:pt x="267" y="18253"/>
                      <a:pt x="222" y="18253"/>
                    </a:cubicBezTo>
                    <a:lnTo>
                      <a:pt x="192" y="18253"/>
                    </a:lnTo>
                    <a:cubicBezTo>
                      <a:pt x="172" y="18264"/>
                      <a:pt x="172" y="18300"/>
                      <a:pt x="182" y="18311"/>
                    </a:cubicBezTo>
                    <a:cubicBezTo>
                      <a:pt x="192" y="18335"/>
                      <a:pt x="212" y="18352"/>
                      <a:pt x="232" y="18364"/>
                    </a:cubicBezTo>
                    <a:lnTo>
                      <a:pt x="96" y="18364"/>
                    </a:lnTo>
                    <a:cubicBezTo>
                      <a:pt x="66" y="18364"/>
                      <a:pt x="30" y="18364"/>
                      <a:pt x="10" y="18387"/>
                    </a:cubicBezTo>
                    <a:cubicBezTo>
                      <a:pt x="-15" y="18417"/>
                      <a:pt x="10" y="18475"/>
                      <a:pt x="35" y="18458"/>
                    </a:cubicBezTo>
                    <a:cubicBezTo>
                      <a:pt x="25" y="18499"/>
                      <a:pt x="25" y="18522"/>
                      <a:pt x="10" y="18557"/>
                    </a:cubicBezTo>
                    <a:cubicBezTo>
                      <a:pt x="46" y="18557"/>
                      <a:pt x="66" y="18598"/>
                      <a:pt x="66" y="18633"/>
                    </a:cubicBezTo>
                    <a:cubicBezTo>
                      <a:pt x="66" y="18669"/>
                      <a:pt x="56" y="18704"/>
                      <a:pt x="56" y="18745"/>
                    </a:cubicBezTo>
                    <a:cubicBezTo>
                      <a:pt x="56" y="18780"/>
                      <a:pt x="56" y="18815"/>
                      <a:pt x="86" y="18827"/>
                    </a:cubicBezTo>
                    <a:cubicBezTo>
                      <a:pt x="96" y="18827"/>
                      <a:pt x="106" y="18827"/>
                      <a:pt x="116" y="18839"/>
                    </a:cubicBezTo>
                    <a:cubicBezTo>
                      <a:pt x="151" y="18868"/>
                      <a:pt x="131" y="18926"/>
                      <a:pt x="106" y="18962"/>
                    </a:cubicBezTo>
                    <a:cubicBezTo>
                      <a:pt x="116" y="19014"/>
                      <a:pt x="202" y="18979"/>
                      <a:pt x="222" y="19014"/>
                    </a:cubicBezTo>
                    <a:cubicBezTo>
                      <a:pt x="232" y="19026"/>
                      <a:pt x="222" y="19049"/>
                      <a:pt x="232" y="19061"/>
                    </a:cubicBezTo>
                    <a:cubicBezTo>
                      <a:pt x="232" y="19085"/>
                      <a:pt x="257" y="19102"/>
                      <a:pt x="267" y="19114"/>
                    </a:cubicBezTo>
                    <a:cubicBezTo>
                      <a:pt x="308" y="19196"/>
                      <a:pt x="202" y="19307"/>
                      <a:pt x="257" y="19395"/>
                    </a:cubicBezTo>
                    <a:cubicBezTo>
                      <a:pt x="222" y="19395"/>
                      <a:pt x="202" y="19442"/>
                      <a:pt x="222" y="19483"/>
                    </a:cubicBezTo>
                    <a:cubicBezTo>
                      <a:pt x="192" y="19565"/>
                      <a:pt x="141" y="19653"/>
                      <a:pt x="106" y="19741"/>
                    </a:cubicBezTo>
                    <a:cubicBezTo>
                      <a:pt x="141" y="19729"/>
                      <a:pt x="151" y="19788"/>
                      <a:pt x="141" y="19811"/>
                    </a:cubicBezTo>
                    <a:cubicBezTo>
                      <a:pt x="131" y="19846"/>
                      <a:pt x="96" y="19864"/>
                      <a:pt x="86" y="19899"/>
                    </a:cubicBezTo>
                    <a:cubicBezTo>
                      <a:pt x="76" y="19934"/>
                      <a:pt x="86" y="19975"/>
                      <a:pt x="86" y="20010"/>
                    </a:cubicBezTo>
                    <a:cubicBezTo>
                      <a:pt x="86" y="20051"/>
                      <a:pt x="76" y="20081"/>
                      <a:pt x="56" y="20110"/>
                    </a:cubicBezTo>
                    <a:cubicBezTo>
                      <a:pt x="96" y="20110"/>
                      <a:pt x="96" y="20168"/>
                      <a:pt x="86" y="20215"/>
                    </a:cubicBezTo>
                    <a:cubicBezTo>
                      <a:pt x="76" y="20315"/>
                      <a:pt x="86" y="20414"/>
                      <a:pt x="116" y="20502"/>
                    </a:cubicBezTo>
                    <a:cubicBezTo>
                      <a:pt x="131" y="20514"/>
                      <a:pt x="131" y="20537"/>
                      <a:pt x="141" y="20537"/>
                    </a:cubicBezTo>
                    <a:cubicBezTo>
                      <a:pt x="151" y="20549"/>
                      <a:pt x="172" y="20549"/>
                      <a:pt x="182" y="20549"/>
                    </a:cubicBezTo>
                    <a:cubicBezTo>
                      <a:pt x="247" y="20561"/>
                      <a:pt x="277" y="20637"/>
                      <a:pt x="298" y="20696"/>
                    </a:cubicBezTo>
                    <a:cubicBezTo>
                      <a:pt x="308" y="20737"/>
                      <a:pt x="318" y="20784"/>
                      <a:pt x="328" y="20819"/>
                    </a:cubicBezTo>
                    <a:cubicBezTo>
                      <a:pt x="338" y="20860"/>
                      <a:pt x="353" y="20895"/>
                      <a:pt x="373" y="20918"/>
                    </a:cubicBezTo>
                    <a:cubicBezTo>
                      <a:pt x="393" y="20942"/>
                      <a:pt x="434" y="20942"/>
                      <a:pt x="459" y="20918"/>
                    </a:cubicBezTo>
                    <a:cubicBezTo>
                      <a:pt x="489" y="20953"/>
                      <a:pt x="519" y="20977"/>
                      <a:pt x="565" y="20994"/>
                    </a:cubicBezTo>
                    <a:cubicBezTo>
                      <a:pt x="635" y="21018"/>
                      <a:pt x="721" y="21006"/>
                      <a:pt x="807" y="21030"/>
                    </a:cubicBezTo>
                    <a:cubicBezTo>
                      <a:pt x="837" y="21041"/>
                      <a:pt x="857" y="21053"/>
                      <a:pt x="867" y="21076"/>
                    </a:cubicBezTo>
                    <a:cubicBezTo>
                      <a:pt x="893" y="21117"/>
                      <a:pt x="857" y="21176"/>
                      <a:pt x="893" y="21211"/>
                    </a:cubicBezTo>
                    <a:cubicBezTo>
                      <a:pt x="903" y="21240"/>
                      <a:pt x="933" y="21240"/>
                      <a:pt x="943" y="21264"/>
                    </a:cubicBezTo>
                    <a:cubicBezTo>
                      <a:pt x="953" y="21287"/>
                      <a:pt x="943" y="21323"/>
                      <a:pt x="953" y="21364"/>
                    </a:cubicBezTo>
                    <a:cubicBezTo>
                      <a:pt x="963" y="21387"/>
                      <a:pt x="998" y="21399"/>
                      <a:pt x="1019" y="21422"/>
                    </a:cubicBezTo>
                    <a:cubicBezTo>
                      <a:pt x="1039" y="21446"/>
                      <a:pt x="1029" y="21487"/>
                      <a:pt x="1029" y="21522"/>
                    </a:cubicBezTo>
                    <a:cubicBezTo>
                      <a:pt x="1029" y="21563"/>
                      <a:pt x="1059" y="21592"/>
                      <a:pt x="1079" y="21580"/>
                    </a:cubicBezTo>
                    <a:cubicBezTo>
                      <a:pt x="1114" y="21569"/>
                      <a:pt x="1089" y="21498"/>
                      <a:pt x="1124" y="21457"/>
                    </a:cubicBezTo>
                    <a:cubicBezTo>
                      <a:pt x="1135" y="21434"/>
                      <a:pt x="1175" y="21434"/>
                      <a:pt x="1185" y="21410"/>
                    </a:cubicBezTo>
                    <a:cubicBezTo>
                      <a:pt x="1195" y="21387"/>
                      <a:pt x="1195" y="21364"/>
                      <a:pt x="1195" y="21346"/>
                    </a:cubicBezTo>
                    <a:cubicBezTo>
                      <a:pt x="1205" y="21276"/>
                      <a:pt x="1261" y="21223"/>
                      <a:pt x="1326" y="21199"/>
                    </a:cubicBezTo>
                    <a:cubicBezTo>
                      <a:pt x="1387" y="21176"/>
                      <a:pt x="1452" y="21176"/>
                      <a:pt x="1513" y="21153"/>
                    </a:cubicBezTo>
                    <a:cubicBezTo>
                      <a:pt x="1523" y="21153"/>
                      <a:pt x="1548" y="21141"/>
                      <a:pt x="1558" y="21141"/>
                    </a:cubicBezTo>
                    <a:cubicBezTo>
                      <a:pt x="1578" y="21141"/>
                      <a:pt x="1588" y="21153"/>
                      <a:pt x="1609" y="21153"/>
                    </a:cubicBezTo>
                    <a:lnTo>
                      <a:pt x="1704" y="21188"/>
                    </a:lnTo>
                    <a:cubicBezTo>
                      <a:pt x="1770" y="21199"/>
                      <a:pt x="1840" y="21188"/>
                      <a:pt x="1886" y="21141"/>
                    </a:cubicBezTo>
                    <a:cubicBezTo>
                      <a:pt x="1896" y="21211"/>
                      <a:pt x="1992" y="21211"/>
                      <a:pt x="2052" y="21199"/>
                    </a:cubicBezTo>
                    <a:cubicBezTo>
                      <a:pt x="2042" y="21176"/>
                      <a:pt x="2032" y="21153"/>
                      <a:pt x="2012" y="21153"/>
                    </a:cubicBezTo>
                    <a:cubicBezTo>
                      <a:pt x="2077" y="21129"/>
                      <a:pt x="2138" y="21088"/>
                      <a:pt x="2168" y="21018"/>
                    </a:cubicBezTo>
                    <a:cubicBezTo>
                      <a:pt x="2193" y="20977"/>
                      <a:pt x="2193" y="20930"/>
                      <a:pt x="2224" y="20895"/>
                    </a:cubicBezTo>
                    <a:cubicBezTo>
                      <a:pt x="2254" y="20860"/>
                      <a:pt x="2309" y="20842"/>
                      <a:pt x="2319" y="20883"/>
                    </a:cubicBezTo>
                    <a:cubicBezTo>
                      <a:pt x="2350" y="20842"/>
                      <a:pt x="2390" y="20819"/>
                      <a:pt x="2435" y="20830"/>
                    </a:cubicBezTo>
                    <a:cubicBezTo>
                      <a:pt x="2456" y="20830"/>
                      <a:pt x="2476" y="20842"/>
                      <a:pt x="2496" y="20830"/>
                    </a:cubicBezTo>
                    <a:cubicBezTo>
                      <a:pt x="2531" y="20819"/>
                      <a:pt x="2551" y="20784"/>
                      <a:pt x="2551" y="20748"/>
                    </a:cubicBezTo>
                    <a:cubicBezTo>
                      <a:pt x="2551" y="20707"/>
                      <a:pt x="2541" y="20672"/>
                      <a:pt x="2531" y="20637"/>
                    </a:cubicBezTo>
                    <a:cubicBezTo>
                      <a:pt x="2561" y="20661"/>
                      <a:pt x="2602" y="20625"/>
                      <a:pt x="2612" y="20573"/>
                    </a:cubicBezTo>
                    <a:cubicBezTo>
                      <a:pt x="2627" y="20537"/>
                      <a:pt x="2602" y="20491"/>
                      <a:pt x="2582" y="20450"/>
                    </a:cubicBezTo>
                    <a:cubicBezTo>
                      <a:pt x="2627" y="20461"/>
                      <a:pt x="2657" y="20414"/>
                      <a:pt x="2657" y="20368"/>
                    </a:cubicBezTo>
                    <a:cubicBezTo>
                      <a:pt x="2657" y="20315"/>
                      <a:pt x="2647" y="20280"/>
                      <a:pt x="2637" y="20233"/>
                    </a:cubicBezTo>
                    <a:cubicBezTo>
                      <a:pt x="2627" y="20168"/>
                      <a:pt x="2647" y="20092"/>
                      <a:pt x="2688" y="20045"/>
                    </a:cubicBezTo>
                    <a:cubicBezTo>
                      <a:pt x="2688" y="19969"/>
                      <a:pt x="2677" y="19911"/>
                      <a:pt x="2647" y="19846"/>
                    </a:cubicBezTo>
                    <a:cubicBezTo>
                      <a:pt x="2647" y="19776"/>
                      <a:pt x="2667" y="19700"/>
                      <a:pt x="2708" y="19653"/>
                    </a:cubicBezTo>
                    <a:cubicBezTo>
                      <a:pt x="2708" y="19618"/>
                      <a:pt x="2718" y="19577"/>
                      <a:pt x="2718" y="19542"/>
                    </a:cubicBezTo>
                    <a:cubicBezTo>
                      <a:pt x="2763" y="19565"/>
                      <a:pt x="2814" y="19588"/>
                      <a:pt x="2869" y="19588"/>
                    </a:cubicBezTo>
                    <a:cubicBezTo>
                      <a:pt x="2879" y="19588"/>
                      <a:pt x="2899" y="19588"/>
                      <a:pt x="2909" y="19577"/>
                    </a:cubicBezTo>
                    <a:cubicBezTo>
                      <a:pt x="2919" y="19553"/>
                      <a:pt x="2889" y="19530"/>
                      <a:pt x="2889" y="19506"/>
                    </a:cubicBezTo>
                    <a:cubicBezTo>
                      <a:pt x="2889" y="19495"/>
                      <a:pt x="2899" y="19483"/>
                      <a:pt x="2909" y="19465"/>
                    </a:cubicBezTo>
                    <a:cubicBezTo>
                      <a:pt x="2965" y="19407"/>
                      <a:pt x="3015" y="19342"/>
                      <a:pt x="3091" y="19360"/>
                    </a:cubicBezTo>
                    <a:cubicBezTo>
                      <a:pt x="3071" y="19307"/>
                      <a:pt x="3106" y="19249"/>
                      <a:pt x="3141" y="19208"/>
                    </a:cubicBezTo>
                    <a:cubicBezTo>
                      <a:pt x="3172" y="19172"/>
                      <a:pt x="3217" y="19161"/>
                      <a:pt x="3247" y="19126"/>
                    </a:cubicBezTo>
                    <a:lnTo>
                      <a:pt x="3282" y="19085"/>
                    </a:lnTo>
                    <a:cubicBezTo>
                      <a:pt x="3313" y="19049"/>
                      <a:pt x="3353" y="19049"/>
                      <a:pt x="3388" y="19049"/>
                    </a:cubicBezTo>
                    <a:cubicBezTo>
                      <a:pt x="3429" y="19038"/>
                      <a:pt x="3469" y="19026"/>
                      <a:pt x="3469" y="18979"/>
                    </a:cubicBezTo>
                    <a:lnTo>
                      <a:pt x="3469" y="18938"/>
                    </a:lnTo>
                    <a:cubicBezTo>
                      <a:pt x="3484" y="18915"/>
                      <a:pt x="3504" y="18891"/>
                      <a:pt x="3504" y="18868"/>
                    </a:cubicBezTo>
                    <a:cubicBezTo>
                      <a:pt x="3504" y="18856"/>
                      <a:pt x="3504" y="18839"/>
                      <a:pt x="3494" y="18827"/>
                    </a:cubicBezTo>
                    <a:cubicBezTo>
                      <a:pt x="3484" y="18792"/>
                      <a:pt x="3484" y="18745"/>
                      <a:pt x="3494" y="18692"/>
                    </a:cubicBezTo>
                    <a:lnTo>
                      <a:pt x="3494" y="18645"/>
                    </a:lnTo>
                    <a:cubicBezTo>
                      <a:pt x="3504" y="18581"/>
                      <a:pt x="3504" y="18522"/>
                      <a:pt x="3514" y="18446"/>
                    </a:cubicBezTo>
                    <a:cubicBezTo>
                      <a:pt x="3514" y="18411"/>
                      <a:pt x="3524" y="18364"/>
                      <a:pt x="3524" y="18323"/>
                    </a:cubicBezTo>
                    <a:cubicBezTo>
                      <a:pt x="3524" y="18300"/>
                      <a:pt x="3524" y="18276"/>
                      <a:pt x="3545" y="18264"/>
                    </a:cubicBezTo>
                    <a:cubicBezTo>
                      <a:pt x="3555" y="18253"/>
                      <a:pt x="3585" y="18253"/>
                      <a:pt x="3585" y="18276"/>
                    </a:cubicBezTo>
                    <a:cubicBezTo>
                      <a:pt x="3585" y="18253"/>
                      <a:pt x="3585" y="18212"/>
                      <a:pt x="3600" y="18200"/>
                    </a:cubicBezTo>
                    <a:cubicBezTo>
                      <a:pt x="3610" y="18177"/>
                      <a:pt x="3640" y="18177"/>
                      <a:pt x="3661" y="18188"/>
                    </a:cubicBezTo>
                    <a:cubicBezTo>
                      <a:pt x="3681" y="18177"/>
                      <a:pt x="3706" y="18153"/>
                      <a:pt x="3726" y="18141"/>
                    </a:cubicBezTo>
                    <a:cubicBezTo>
                      <a:pt x="3756" y="18153"/>
                      <a:pt x="3787" y="18153"/>
                      <a:pt x="3822" y="18141"/>
                    </a:cubicBezTo>
                    <a:cubicBezTo>
                      <a:pt x="3893" y="18118"/>
                      <a:pt x="3968" y="18100"/>
                      <a:pt x="4044" y="18059"/>
                    </a:cubicBezTo>
                    <a:cubicBezTo>
                      <a:pt x="4044" y="18083"/>
                      <a:pt x="4054" y="18106"/>
                      <a:pt x="4054" y="18130"/>
                    </a:cubicBezTo>
                    <a:cubicBezTo>
                      <a:pt x="4084" y="18130"/>
                      <a:pt x="4124" y="18130"/>
                      <a:pt x="4150" y="18165"/>
                    </a:cubicBezTo>
                    <a:cubicBezTo>
                      <a:pt x="4150" y="18177"/>
                      <a:pt x="4150" y="18188"/>
                      <a:pt x="4160" y="18200"/>
                    </a:cubicBezTo>
                    <a:cubicBezTo>
                      <a:pt x="4170" y="18241"/>
                      <a:pt x="4200" y="18276"/>
                      <a:pt x="4230" y="18276"/>
                    </a:cubicBezTo>
                    <a:cubicBezTo>
                      <a:pt x="4266" y="18288"/>
                      <a:pt x="4306" y="18276"/>
                      <a:pt x="4336" y="18276"/>
                    </a:cubicBezTo>
                    <a:cubicBezTo>
                      <a:pt x="4316" y="18335"/>
                      <a:pt x="4392" y="18399"/>
                      <a:pt x="4442" y="18364"/>
                    </a:cubicBezTo>
                    <a:cubicBezTo>
                      <a:pt x="4488" y="18411"/>
                      <a:pt x="4573" y="18387"/>
                      <a:pt x="4583" y="18311"/>
                    </a:cubicBezTo>
                    <a:cubicBezTo>
                      <a:pt x="4593" y="18288"/>
                      <a:pt x="4593" y="18276"/>
                      <a:pt x="4603" y="18253"/>
                    </a:cubicBezTo>
                    <a:cubicBezTo>
                      <a:pt x="4634" y="18200"/>
                      <a:pt x="4699" y="18241"/>
                      <a:pt x="4750" y="18200"/>
                    </a:cubicBezTo>
                    <a:cubicBezTo>
                      <a:pt x="4730" y="18188"/>
                      <a:pt x="4730" y="18141"/>
                      <a:pt x="4740" y="18118"/>
                    </a:cubicBezTo>
                    <a:cubicBezTo>
                      <a:pt x="4750" y="18100"/>
                      <a:pt x="4785" y="18083"/>
                      <a:pt x="4815" y="18083"/>
                    </a:cubicBezTo>
                    <a:cubicBezTo>
                      <a:pt x="4846" y="18083"/>
                      <a:pt x="4901" y="18100"/>
                      <a:pt x="4901" y="18059"/>
                    </a:cubicBezTo>
                    <a:lnTo>
                      <a:pt x="4866" y="17989"/>
                    </a:lnTo>
                    <a:cubicBezTo>
                      <a:pt x="4901" y="18001"/>
                      <a:pt x="4931" y="17977"/>
                      <a:pt x="4951" y="17936"/>
                    </a:cubicBezTo>
                    <a:cubicBezTo>
                      <a:pt x="4997" y="17878"/>
                      <a:pt x="5037" y="17825"/>
                      <a:pt x="5077" y="17766"/>
                    </a:cubicBezTo>
                    <a:cubicBezTo>
                      <a:pt x="5143" y="17778"/>
                      <a:pt x="5203" y="17743"/>
                      <a:pt x="5229" y="17679"/>
                    </a:cubicBezTo>
                    <a:cubicBezTo>
                      <a:pt x="5269" y="17714"/>
                      <a:pt x="5335" y="17714"/>
                      <a:pt x="5385" y="17679"/>
                    </a:cubicBezTo>
                    <a:cubicBezTo>
                      <a:pt x="5405" y="17714"/>
                      <a:pt x="5415" y="17755"/>
                      <a:pt x="5405" y="17790"/>
                    </a:cubicBezTo>
                    <a:cubicBezTo>
                      <a:pt x="5451" y="17802"/>
                      <a:pt x="5481" y="17837"/>
                      <a:pt x="5511" y="17866"/>
                    </a:cubicBezTo>
                    <a:cubicBezTo>
                      <a:pt x="5546" y="17889"/>
                      <a:pt x="5597" y="17901"/>
                      <a:pt x="5627" y="17878"/>
                    </a:cubicBezTo>
                    <a:cubicBezTo>
                      <a:pt x="5637" y="17901"/>
                      <a:pt x="5637" y="17936"/>
                      <a:pt x="5627" y="17960"/>
                    </a:cubicBezTo>
                    <a:cubicBezTo>
                      <a:pt x="5703" y="17989"/>
                      <a:pt x="5758" y="18095"/>
                      <a:pt x="5723" y="18165"/>
                    </a:cubicBezTo>
                    <a:cubicBezTo>
                      <a:pt x="5713" y="18177"/>
                      <a:pt x="5713" y="18200"/>
                      <a:pt x="5713" y="18212"/>
                    </a:cubicBezTo>
                    <a:cubicBezTo>
                      <a:pt x="5723" y="18241"/>
                      <a:pt x="5758" y="18241"/>
                      <a:pt x="5768" y="18276"/>
                    </a:cubicBezTo>
                    <a:lnTo>
                      <a:pt x="5768" y="18311"/>
                    </a:lnTo>
                    <a:cubicBezTo>
                      <a:pt x="5768" y="18376"/>
                      <a:pt x="5758" y="18434"/>
                      <a:pt x="5758" y="18499"/>
                    </a:cubicBezTo>
                    <a:cubicBezTo>
                      <a:pt x="5788" y="18510"/>
                      <a:pt x="5819" y="18522"/>
                      <a:pt x="5864" y="18546"/>
                    </a:cubicBezTo>
                    <a:cubicBezTo>
                      <a:pt x="5874" y="18534"/>
                      <a:pt x="5894" y="18534"/>
                      <a:pt x="5904" y="18522"/>
                    </a:cubicBezTo>
                    <a:cubicBezTo>
                      <a:pt x="5904" y="18581"/>
                      <a:pt x="5995" y="18546"/>
                      <a:pt x="6015" y="18598"/>
                    </a:cubicBezTo>
                    <a:cubicBezTo>
                      <a:pt x="6025" y="18622"/>
                      <a:pt x="6015" y="18645"/>
                      <a:pt x="6025" y="18669"/>
                    </a:cubicBezTo>
                    <a:cubicBezTo>
                      <a:pt x="6035" y="18704"/>
                      <a:pt x="6101" y="18704"/>
                      <a:pt x="6131" y="18733"/>
                    </a:cubicBezTo>
                    <a:cubicBezTo>
                      <a:pt x="6141" y="18745"/>
                      <a:pt x="6151" y="18768"/>
                      <a:pt x="6161" y="18780"/>
                    </a:cubicBezTo>
                    <a:cubicBezTo>
                      <a:pt x="6187" y="18815"/>
                      <a:pt x="6227" y="18856"/>
                      <a:pt x="6257" y="18880"/>
                    </a:cubicBezTo>
                    <a:cubicBezTo>
                      <a:pt x="6303" y="18903"/>
                      <a:pt x="6343" y="18938"/>
                      <a:pt x="6373" y="18962"/>
                    </a:cubicBezTo>
                    <a:cubicBezTo>
                      <a:pt x="6419" y="19003"/>
                      <a:pt x="6469" y="19026"/>
                      <a:pt x="6514" y="19061"/>
                    </a:cubicBezTo>
                    <a:cubicBezTo>
                      <a:pt x="6545" y="19126"/>
                      <a:pt x="6605" y="19161"/>
                      <a:pt x="6671" y="19149"/>
                    </a:cubicBezTo>
                    <a:cubicBezTo>
                      <a:pt x="6671" y="19219"/>
                      <a:pt x="6736" y="19272"/>
                      <a:pt x="6787" y="19319"/>
                    </a:cubicBezTo>
                    <a:cubicBezTo>
                      <a:pt x="6852" y="19360"/>
                      <a:pt x="6903" y="19407"/>
                      <a:pt x="6968" y="19442"/>
                    </a:cubicBezTo>
                    <a:cubicBezTo>
                      <a:pt x="6958" y="19506"/>
                      <a:pt x="7009" y="19542"/>
                      <a:pt x="7064" y="19565"/>
                    </a:cubicBezTo>
                    <a:cubicBezTo>
                      <a:pt x="7104" y="19588"/>
                      <a:pt x="7170" y="19606"/>
                      <a:pt x="7180" y="19665"/>
                    </a:cubicBezTo>
                    <a:cubicBezTo>
                      <a:pt x="7190" y="19729"/>
                      <a:pt x="7160" y="19811"/>
                      <a:pt x="7200" y="19834"/>
                    </a:cubicBezTo>
                    <a:cubicBezTo>
                      <a:pt x="7210" y="19846"/>
                      <a:pt x="7230" y="19846"/>
                      <a:pt x="7230" y="19864"/>
                    </a:cubicBezTo>
                    <a:cubicBezTo>
                      <a:pt x="7240" y="19875"/>
                      <a:pt x="7230" y="19887"/>
                      <a:pt x="7230" y="19911"/>
                    </a:cubicBezTo>
                    <a:cubicBezTo>
                      <a:pt x="7230" y="19946"/>
                      <a:pt x="7256" y="19975"/>
                      <a:pt x="7266" y="19999"/>
                    </a:cubicBezTo>
                    <a:cubicBezTo>
                      <a:pt x="7281" y="20028"/>
                      <a:pt x="7276" y="20069"/>
                      <a:pt x="7251" y="20081"/>
                    </a:cubicBezTo>
                    <a:cubicBezTo>
                      <a:pt x="7306" y="20092"/>
                      <a:pt x="7336" y="20157"/>
                      <a:pt x="7326" y="20215"/>
                    </a:cubicBezTo>
                    <a:cubicBezTo>
                      <a:pt x="7316" y="20291"/>
                      <a:pt x="7240" y="20327"/>
                      <a:pt x="7200" y="20391"/>
                    </a:cubicBezTo>
                    <a:cubicBezTo>
                      <a:pt x="7180" y="20426"/>
                      <a:pt x="7170" y="20473"/>
                      <a:pt x="7170" y="20526"/>
                    </a:cubicBezTo>
                    <a:cubicBezTo>
                      <a:pt x="7170" y="20537"/>
                      <a:pt x="7170" y="20549"/>
                      <a:pt x="7180" y="20561"/>
                    </a:cubicBezTo>
                    <a:cubicBezTo>
                      <a:pt x="7190" y="20573"/>
                      <a:pt x="7200" y="20573"/>
                      <a:pt x="7210" y="20573"/>
                    </a:cubicBezTo>
                    <a:cubicBezTo>
                      <a:pt x="7240" y="20596"/>
                      <a:pt x="7240" y="20661"/>
                      <a:pt x="7286" y="20672"/>
                    </a:cubicBezTo>
                    <a:cubicBezTo>
                      <a:pt x="7296" y="20672"/>
                      <a:pt x="7316" y="20661"/>
                      <a:pt x="7326" y="20672"/>
                    </a:cubicBezTo>
                    <a:cubicBezTo>
                      <a:pt x="7336" y="20672"/>
                      <a:pt x="7346" y="20684"/>
                      <a:pt x="7372" y="20684"/>
                    </a:cubicBezTo>
                    <a:cubicBezTo>
                      <a:pt x="7412" y="20696"/>
                      <a:pt x="7442" y="20637"/>
                      <a:pt x="7452" y="20596"/>
                    </a:cubicBezTo>
                    <a:cubicBezTo>
                      <a:pt x="7462" y="20549"/>
                      <a:pt x="7472" y="20502"/>
                      <a:pt x="7508" y="20461"/>
                    </a:cubicBezTo>
                    <a:cubicBezTo>
                      <a:pt x="7538" y="20438"/>
                      <a:pt x="7578" y="20438"/>
                      <a:pt x="7593" y="20403"/>
                    </a:cubicBezTo>
                    <a:cubicBezTo>
                      <a:pt x="7593" y="20379"/>
                      <a:pt x="7568" y="20379"/>
                      <a:pt x="7558" y="20368"/>
                    </a:cubicBezTo>
                    <a:cubicBezTo>
                      <a:pt x="7538" y="20350"/>
                      <a:pt x="7558" y="20315"/>
                      <a:pt x="7568" y="20291"/>
                    </a:cubicBezTo>
                    <a:cubicBezTo>
                      <a:pt x="7578" y="20268"/>
                      <a:pt x="7614" y="20268"/>
                      <a:pt x="7624" y="20245"/>
                    </a:cubicBezTo>
                    <a:cubicBezTo>
                      <a:pt x="7634" y="20215"/>
                      <a:pt x="7614" y="20192"/>
                      <a:pt x="7614" y="20180"/>
                    </a:cubicBezTo>
                    <a:cubicBezTo>
                      <a:pt x="7578" y="20110"/>
                      <a:pt x="7568" y="20022"/>
                      <a:pt x="7578" y="19946"/>
                    </a:cubicBezTo>
                    <a:cubicBezTo>
                      <a:pt x="7548" y="19946"/>
                      <a:pt x="7548" y="19899"/>
                      <a:pt x="7548" y="19864"/>
                    </a:cubicBezTo>
                    <a:cubicBezTo>
                      <a:pt x="7568" y="19764"/>
                      <a:pt x="7593" y="19676"/>
                      <a:pt x="7644" y="19606"/>
                    </a:cubicBezTo>
                    <a:lnTo>
                      <a:pt x="7770" y="19641"/>
                    </a:lnTo>
                    <a:cubicBezTo>
                      <a:pt x="7790" y="19641"/>
                      <a:pt x="7805" y="19653"/>
                      <a:pt x="7825" y="19665"/>
                    </a:cubicBezTo>
                    <a:cubicBezTo>
                      <a:pt x="7835" y="19676"/>
                      <a:pt x="7846" y="19688"/>
                      <a:pt x="7846" y="19700"/>
                    </a:cubicBezTo>
                    <a:cubicBezTo>
                      <a:pt x="7876" y="19776"/>
                      <a:pt x="7921" y="19834"/>
                      <a:pt x="7951" y="19911"/>
                    </a:cubicBezTo>
                    <a:cubicBezTo>
                      <a:pt x="8002" y="19911"/>
                      <a:pt x="8057" y="19834"/>
                      <a:pt x="8037" y="19776"/>
                    </a:cubicBezTo>
                    <a:cubicBezTo>
                      <a:pt x="8057" y="19764"/>
                      <a:pt x="8067" y="19752"/>
                      <a:pt x="8088" y="19741"/>
                    </a:cubicBezTo>
                    <a:cubicBezTo>
                      <a:pt x="8057" y="19729"/>
                      <a:pt x="8037" y="19688"/>
                      <a:pt x="8027" y="19641"/>
                    </a:cubicBezTo>
                    <a:cubicBezTo>
                      <a:pt x="8012" y="19606"/>
                      <a:pt x="8027" y="19553"/>
                      <a:pt x="8012" y="19518"/>
                    </a:cubicBezTo>
                    <a:cubicBezTo>
                      <a:pt x="7992" y="19419"/>
                      <a:pt x="7896" y="19372"/>
                      <a:pt x="7805" y="19342"/>
                    </a:cubicBezTo>
                    <a:cubicBezTo>
                      <a:pt x="7719" y="19331"/>
                      <a:pt x="7634" y="19331"/>
                      <a:pt x="7558" y="19284"/>
                    </a:cubicBezTo>
                    <a:lnTo>
                      <a:pt x="7558" y="19196"/>
                    </a:lnTo>
                    <a:cubicBezTo>
                      <a:pt x="7452" y="19184"/>
                      <a:pt x="7372" y="19085"/>
                      <a:pt x="7336" y="18979"/>
                    </a:cubicBezTo>
                    <a:cubicBezTo>
                      <a:pt x="7306" y="18950"/>
                      <a:pt x="7276" y="18962"/>
                      <a:pt x="7240" y="18962"/>
                    </a:cubicBezTo>
                    <a:cubicBezTo>
                      <a:pt x="7210" y="18962"/>
                      <a:pt x="7170" y="18938"/>
                      <a:pt x="7180" y="18903"/>
                    </a:cubicBezTo>
                    <a:cubicBezTo>
                      <a:pt x="7124" y="18891"/>
                      <a:pt x="7074" y="18856"/>
                      <a:pt x="7029" y="18815"/>
                    </a:cubicBezTo>
                    <a:cubicBezTo>
                      <a:pt x="6988" y="18780"/>
                      <a:pt x="6933" y="18733"/>
                      <a:pt x="6893" y="18757"/>
                    </a:cubicBezTo>
                    <a:cubicBezTo>
                      <a:pt x="6807" y="18692"/>
                      <a:pt x="6746" y="18610"/>
                      <a:pt x="6711" y="18510"/>
                    </a:cubicBezTo>
                    <a:cubicBezTo>
                      <a:pt x="6691" y="18446"/>
                      <a:pt x="6681" y="18376"/>
                      <a:pt x="6671" y="18300"/>
                    </a:cubicBezTo>
                    <a:cubicBezTo>
                      <a:pt x="6651" y="18253"/>
                      <a:pt x="6620" y="18200"/>
                      <a:pt x="6585" y="18165"/>
                    </a:cubicBezTo>
                    <a:cubicBezTo>
                      <a:pt x="6535" y="18095"/>
                      <a:pt x="6459" y="18036"/>
                      <a:pt x="6383" y="17977"/>
                    </a:cubicBezTo>
                    <a:cubicBezTo>
                      <a:pt x="6398" y="17936"/>
                      <a:pt x="6363" y="17889"/>
                      <a:pt x="6333" y="17889"/>
                    </a:cubicBezTo>
                    <a:cubicBezTo>
                      <a:pt x="6343" y="17854"/>
                      <a:pt x="6343" y="17802"/>
                      <a:pt x="6333" y="17766"/>
                    </a:cubicBezTo>
                    <a:cubicBezTo>
                      <a:pt x="6323" y="17778"/>
                      <a:pt x="6313" y="17802"/>
                      <a:pt x="6303" y="17813"/>
                    </a:cubicBezTo>
                    <a:cubicBezTo>
                      <a:pt x="6277" y="17755"/>
                      <a:pt x="6267" y="17690"/>
                      <a:pt x="6293" y="17632"/>
                    </a:cubicBezTo>
                    <a:lnTo>
                      <a:pt x="6257" y="17632"/>
                    </a:lnTo>
                    <a:cubicBezTo>
                      <a:pt x="6267" y="17591"/>
                      <a:pt x="6293" y="17567"/>
                      <a:pt x="6313" y="17532"/>
                    </a:cubicBezTo>
                    <a:cubicBezTo>
                      <a:pt x="6257" y="17497"/>
                      <a:pt x="6217" y="17421"/>
                      <a:pt x="6217" y="17351"/>
                    </a:cubicBezTo>
                    <a:cubicBezTo>
                      <a:pt x="6227" y="17362"/>
                      <a:pt x="6247" y="17351"/>
                      <a:pt x="6257" y="17333"/>
                    </a:cubicBezTo>
                    <a:cubicBezTo>
                      <a:pt x="6267" y="17321"/>
                      <a:pt x="6267" y="17298"/>
                      <a:pt x="6277" y="17286"/>
                    </a:cubicBezTo>
                    <a:cubicBezTo>
                      <a:pt x="6293" y="17263"/>
                      <a:pt x="6313" y="17263"/>
                      <a:pt x="6333" y="17251"/>
                    </a:cubicBezTo>
                    <a:cubicBezTo>
                      <a:pt x="6398" y="17227"/>
                      <a:pt x="6449" y="17186"/>
                      <a:pt x="6499" y="17140"/>
                    </a:cubicBezTo>
                    <a:cubicBezTo>
                      <a:pt x="6514" y="17163"/>
                      <a:pt x="6545" y="17163"/>
                      <a:pt x="6555" y="17151"/>
                    </a:cubicBezTo>
                    <a:cubicBezTo>
                      <a:pt x="6605" y="17186"/>
                      <a:pt x="6630" y="17251"/>
                      <a:pt x="6620" y="17309"/>
                    </a:cubicBezTo>
                    <a:cubicBezTo>
                      <a:pt x="6651" y="17298"/>
                      <a:pt x="6691" y="17321"/>
                      <a:pt x="6701" y="17362"/>
                    </a:cubicBezTo>
                    <a:cubicBezTo>
                      <a:pt x="6711" y="17397"/>
                      <a:pt x="6711" y="17433"/>
                      <a:pt x="6726" y="17485"/>
                    </a:cubicBezTo>
                    <a:cubicBezTo>
                      <a:pt x="6746" y="17474"/>
                      <a:pt x="6767" y="17456"/>
                      <a:pt x="6787" y="17485"/>
                    </a:cubicBezTo>
                    <a:cubicBezTo>
                      <a:pt x="6807" y="17497"/>
                      <a:pt x="6807" y="17532"/>
                      <a:pt x="6807" y="17556"/>
                    </a:cubicBezTo>
                    <a:cubicBezTo>
                      <a:pt x="6817" y="17556"/>
                      <a:pt x="6832" y="17556"/>
                      <a:pt x="6842" y="17544"/>
                    </a:cubicBezTo>
                    <a:lnTo>
                      <a:pt x="6842" y="17591"/>
                    </a:lnTo>
                    <a:cubicBezTo>
                      <a:pt x="6862" y="17579"/>
                      <a:pt x="6872" y="17579"/>
                      <a:pt x="6893" y="17567"/>
                    </a:cubicBezTo>
                    <a:cubicBezTo>
                      <a:pt x="6893" y="17591"/>
                      <a:pt x="6903" y="17608"/>
                      <a:pt x="6903" y="17632"/>
                    </a:cubicBezTo>
                    <a:cubicBezTo>
                      <a:pt x="6933" y="17632"/>
                      <a:pt x="6968" y="17643"/>
                      <a:pt x="6978" y="17679"/>
                    </a:cubicBezTo>
                    <a:cubicBezTo>
                      <a:pt x="6988" y="17702"/>
                      <a:pt x="6988" y="17755"/>
                      <a:pt x="6968" y="17778"/>
                    </a:cubicBezTo>
                    <a:cubicBezTo>
                      <a:pt x="6988" y="17778"/>
                      <a:pt x="6998" y="17790"/>
                      <a:pt x="7019" y="17790"/>
                    </a:cubicBezTo>
                    <a:lnTo>
                      <a:pt x="7054" y="17866"/>
                    </a:lnTo>
                    <a:cubicBezTo>
                      <a:pt x="7054" y="17878"/>
                      <a:pt x="7074" y="17889"/>
                      <a:pt x="7074" y="17878"/>
                    </a:cubicBezTo>
                    <a:lnTo>
                      <a:pt x="7074" y="17913"/>
                    </a:lnTo>
                    <a:cubicBezTo>
                      <a:pt x="7104" y="17913"/>
                      <a:pt x="7124" y="17960"/>
                      <a:pt x="7114" y="18001"/>
                    </a:cubicBezTo>
                    <a:cubicBezTo>
                      <a:pt x="7135" y="18001"/>
                      <a:pt x="7145" y="18024"/>
                      <a:pt x="7160" y="18048"/>
                    </a:cubicBezTo>
                    <a:cubicBezTo>
                      <a:pt x="7190" y="18048"/>
                      <a:pt x="7220" y="18059"/>
                      <a:pt x="7251" y="18071"/>
                    </a:cubicBezTo>
                    <a:cubicBezTo>
                      <a:pt x="7240" y="18106"/>
                      <a:pt x="7230" y="18130"/>
                      <a:pt x="7230" y="18165"/>
                    </a:cubicBezTo>
                    <a:cubicBezTo>
                      <a:pt x="7240" y="18165"/>
                      <a:pt x="7266" y="18177"/>
                      <a:pt x="7266" y="18188"/>
                    </a:cubicBezTo>
                    <a:cubicBezTo>
                      <a:pt x="7276" y="18188"/>
                      <a:pt x="7286" y="18188"/>
                      <a:pt x="7286" y="18177"/>
                    </a:cubicBezTo>
                    <a:cubicBezTo>
                      <a:pt x="7286" y="18188"/>
                      <a:pt x="7296" y="18200"/>
                      <a:pt x="7306" y="18200"/>
                    </a:cubicBezTo>
                    <a:cubicBezTo>
                      <a:pt x="7316" y="18188"/>
                      <a:pt x="7336" y="18177"/>
                      <a:pt x="7346" y="18153"/>
                    </a:cubicBezTo>
                    <a:cubicBezTo>
                      <a:pt x="7372" y="18188"/>
                      <a:pt x="7392" y="18229"/>
                      <a:pt x="7402" y="18264"/>
                    </a:cubicBezTo>
                    <a:cubicBezTo>
                      <a:pt x="7432" y="18288"/>
                      <a:pt x="7462" y="18288"/>
                      <a:pt x="7498" y="18264"/>
                    </a:cubicBezTo>
                    <a:cubicBezTo>
                      <a:pt x="7548" y="18352"/>
                      <a:pt x="7634" y="18399"/>
                      <a:pt x="7730" y="18376"/>
                    </a:cubicBezTo>
                    <a:cubicBezTo>
                      <a:pt x="7719" y="18411"/>
                      <a:pt x="7750" y="18434"/>
                      <a:pt x="7780" y="18446"/>
                    </a:cubicBezTo>
                    <a:cubicBezTo>
                      <a:pt x="7815" y="18458"/>
                      <a:pt x="7846" y="18487"/>
                      <a:pt x="7846" y="18522"/>
                    </a:cubicBezTo>
                    <a:cubicBezTo>
                      <a:pt x="7846" y="18546"/>
                      <a:pt x="7846" y="18569"/>
                      <a:pt x="7856" y="18581"/>
                    </a:cubicBezTo>
                    <a:cubicBezTo>
                      <a:pt x="7866" y="18598"/>
                      <a:pt x="7876" y="18598"/>
                      <a:pt x="7896" y="18610"/>
                    </a:cubicBezTo>
                    <a:cubicBezTo>
                      <a:pt x="7951" y="18622"/>
                      <a:pt x="8002" y="18645"/>
                      <a:pt x="8047" y="18692"/>
                    </a:cubicBezTo>
                    <a:cubicBezTo>
                      <a:pt x="8067" y="18669"/>
                      <a:pt x="8108" y="18704"/>
                      <a:pt x="8108" y="18745"/>
                    </a:cubicBezTo>
                    <a:cubicBezTo>
                      <a:pt x="8143" y="18745"/>
                      <a:pt x="8183" y="18757"/>
                      <a:pt x="8214" y="18757"/>
                    </a:cubicBezTo>
                    <a:cubicBezTo>
                      <a:pt x="8224" y="18757"/>
                      <a:pt x="8229" y="18757"/>
                      <a:pt x="8239" y="18768"/>
                    </a:cubicBezTo>
                    <a:cubicBezTo>
                      <a:pt x="8254" y="18786"/>
                      <a:pt x="8249" y="18792"/>
                      <a:pt x="8249" y="18803"/>
                    </a:cubicBezTo>
                    <a:cubicBezTo>
                      <a:pt x="8259" y="18880"/>
                      <a:pt x="8345" y="18938"/>
                      <a:pt x="8405" y="18903"/>
                    </a:cubicBezTo>
                    <a:cubicBezTo>
                      <a:pt x="8435" y="18926"/>
                      <a:pt x="8395" y="18991"/>
                      <a:pt x="8405" y="19026"/>
                    </a:cubicBezTo>
                    <a:cubicBezTo>
                      <a:pt x="8405" y="19038"/>
                      <a:pt x="8415" y="19049"/>
                      <a:pt x="8425" y="19061"/>
                    </a:cubicBezTo>
                    <a:cubicBezTo>
                      <a:pt x="8446" y="19114"/>
                      <a:pt x="8415" y="19172"/>
                      <a:pt x="8446" y="19219"/>
                    </a:cubicBezTo>
                    <a:cubicBezTo>
                      <a:pt x="8425" y="19208"/>
                      <a:pt x="8395" y="19219"/>
                      <a:pt x="8395" y="19260"/>
                    </a:cubicBezTo>
                    <a:cubicBezTo>
                      <a:pt x="8385" y="19284"/>
                      <a:pt x="8405" y="19319"/>
                      <a:pt x="8415" y="19331"/>
                    </a:cubicBezTo>
                    <a:cubicBezTo>
                      <a:pt x="8375" y="19319"/>
                      <a:pt x="8330" y="19360"/>
                      <a:pt x="8319" y="19407"/>
                    </a:cubicBezTo>
                    <a:cubicBezTo>
                      <a:pt x="8355" y="19419"/>
                      <a:pt x="8385" y="19430"/>
                      <a:pt x="8375" y="19465"/>
                    </a:cubicBezTo>
                    <a:cubicBezTo>
                      <a:pt x="8375" y="19483"/>
                      <a:pt x="8365" y="19483"/>
                      <a:pt x="8365" y="19495"/>
                    </a:cubicBezTo>
                    <a:cubicBezTo>
                      <a:pt x="8355" y="19530"/>
                      <a:pt x="8395" y="19565"/>
                      <a:pt x="8425" y="19577"/>
                    </a:cubicBezTo>
                    <a:cubicBezTo>
                      <a:pt x="8415" y="19606"/>
                      <a:pt x="8425" y="19641"/>
                      <a:pt x="8435" y="19665"/>
                    </a:cubicBezTo>
                    <a:cubicBezTo>
                      <a:pt x="8446" y="19676"/>
                      <a:pt x="8461" y="19700"/>
                      <a:pt x="8471" y="19711"/>
                    </a:cubicBezTo>
                    <a:cubicBezTo>
                      <a:pt x="8471" y="19741"/>
                      <a:pt x="8446" y="19776"/>
                      <a:pt x="8471" y="19799"/>
                    </a:cubicBezTo>
                    <a:cubicBezTo>
                      <a:pt x="8481" y="19823"/>
                      <a:pt x="8511" y="19823"/>
                      <a:pt x="8511" y="19846"/>
                    </a:cubicBezTo>
                    <a:cubicBezTo>
                      <a:pt x="8511" y="19864"/>
                      <a:pt x="8501" y="19887"/>
                      <a:pt x="8501" y="19899"/>
                    </a:cubicBezTo>
                    <a:cubicBezTo>
                      <a:pt x="8491" y="19934"/>
                      <a:pt x="8511" y="19969"/>
                      <a:pt x="8531" y="19999"/>
                    </a:cubicBezTo>
                    <a:cubicBezTo>
                      <a:pt x="8541" y="19999"/>
                      <a:pt x="8551" y="19987"/>
                      <a:pt x="8567" y="19987"/>
                    </a:cubicBezTo>
                    <a:cubicBezTo>
                      <a:pt x="8587" y="20022"/>
                      <a:pt x="8607" y="20069"/>
                      <a:pt x="8617" y="20110"/>
                    </a:cubicBezTo>
                    <a:cubicBezTo>
                      <a:pt x="8637" y="20092"/>
                      <a:pt x="8652" y="20122"/>
                      <a:pt x="8672" y="20133"/>
                    </a:cubicBezTo>
                    <a:cubicBezTo>
                      <a:pt x="8698" y="20145"/>
                      <a:pt x="8713" y="20145"/>
                      <a:pt x="8723" y="20133"/>
                    </a:cubicBezTo>
                    <a:cubicBezTo>
                      <a:pt x="8723" y="20157"/>
                      <a:pt x="8733" y="20168"/>
                      <a:pt x="8753" y="20180"/>
                    </a:cubicBezTo>
                    <a:cubicBezTo>
                      <a:pt x="8763" y="20192"/>
                      <a:pt x="8778" y="20215"/>
                      <a:pt x="8763" y="20233"/>
                    </a:cubicBezTo>
                    <a:cubicBezTo>
                      <a:pt x="8763" y="20233"/>
                      <a:pt x="8753" y="20233"/>
                      <a:pt x="8753" y="20245"/>
                    </a:cubicBezTo>
                    <a:cubicBezTo>
                      <a:pt x="8733" y="20256"/>
                      <a:pt x="8743" y="20291"/>
                      <a:pt x="8763" y="20315"/>
                    </a:cubicBezTo>
                    <a:cubicBezTo>
                      <a:pt x="8778" y="20338"/>
                      <a:pt x="8798" y="20379"/>
                      <a:pt x="8778" y="20391"/>
                    </a:cubicBezTo>
                    <a:cubicBezTo>
                      <a:pt x="8778" y="20414"/>
                      <a:pt x="8753" y="20450"/>
                      <a:pt x="8753" y="20473"/>
                    </a:cubicBezTo>
                    <a:cubicBezTo>
                      <a:pt x="8743" y="20461"/>
                      <a:pt x="8723" y="20473"/>
                      <a:pt x="8713" y="20491"/>
                    </a:cubicBezTo>
                    <a:cubicBezTo>
                      <a:pt x="8733" y="20491"/>
                      <a:pt x="8733" y="20526"/>
                      <a:pt x="8713" y="20537"/>
                    </a:cubicBezTo>
                    <a:cubicBezTo>
                      <a:pt x="8703" y="20549"/>
                      <a:pt x="8682" y="20549"/>
                      <a:pt x="8657" y="20549"/>
                    </a:cubicBezTo>
                    <a:cubicBezTo>
                      <a:pt x="8637" y="20549"/>
                      <a:pt x="8617" y="20561"/>
                      <a:pt x="8617" y="20584"/>
                    </a:cubicBezTo>
                    <a:cubicBezTo>
                      <a:pt x="8617" y="20596"/>
                      <a:pt x="8627" y="20614"/>
                      <a:pt x="8627" y="20614"/>
                    </a:cubicBezTo>
                    <a:cubicBezTo>
                      <a:pt x="8637" y="20637"/>
                      <a:pt x="8627" y="20672"/>
                      <a:pt x="8607" y="20684"/>
                    </a:cubicBezTo>
                    <a:cubicBezTo>
                      <a:pt x="8713" y="20684"/>
                      <a:pt x="8809" y="20696"/>
                      <a:pt x="8904" y="20737"/>
                    </a:cubicBezTo>
                    <a:cubicBezTo>
                      <a:pt x="8914" y="20737"/>
                      <a:pt x="8914" y="20737"/>
                      <a:pt x="8914" y="20748"/>
                    </a:cubicBezTo>
                    <a:cubicBezTo>
                      <a:pt x="8914" y="20748"/>
                      <a:pt x="8924" y="20760"/>
                      <a:pt x="8924" y="20772"/>
                    </a:cubicBezTo>
                    <a:cubicBezTo>
                      <a:pt x="8924" y="20795"/>
                      <a:pt x="8935" y="20819"/>
                      <a:pt x="8935" y="20842"/>
                    </a:cubicBezTo>
                    <a:cubicBezTo>
                      <a:pt x="8955" y="20860"/>
                      <a:pt x="8965" y="20883"/>
                      <a:pt x="8955" y="20907"/>
                    </a:cubicBezTo>
                    <a:cubicBezTo>
                      <a:pt x="8975" y="20895"/>
                      <a:pt x="9010" y="20918"/>
                      <a:pt x="9020" y="20942"/>
                    </a:cubicBezTo>
                    <a:cubicBezTo>
                      <a:pt x="9030" y="20965"/>
                      <a:pt x="9040" y="21006"/>
                      <a:pt x="9051" y="21030"/>
                    </a:cubicBezTo>
                    <a:cubicBezTo>
                      <a:pt x="9071" y="21088"/>
                      <a:pt x="9106" y="21153"/>
                      <a:pt x="9146" y="21199"/>
                    </a:cubicBezTo>
                    <a:lnTo>
                      <a:pt x="9156" y="21188"/>
                    </a:lnTo>
                    <a:cubicBezTo>
                      <a:pt x="9167" y="21199"/>
                      <a:pt x="9187" y="21211"/>
                      <a:pt x="9212" y="21211"/>
                    </a:cubicBezTo>
                    <a:cubicBezTo>
                      <a:pt x="9222" y="21199"/>
                      <a:pt x="9222" y="21188"/>
                      <a:pt x="9222" y="21164"/>
                    </a:cubicBezTo>
                    <a:cubicBezTo>
                      <a:pt x="9252" y="21188"/>
                      <a:pt x="9293" y="21188"/>
                      <a:pt x="9328" y="21176"/>
                    </a:cubicBezTo>
                    <a:cubicBezTo>
                      <a:pt x="9338" y="21188"/>
                      <a:pt x="9338" y="21199"/>
                      <a:pt x="9348" y="21199"/>
                    </a:cubicBezTo>
                    <a:cubicBezTo>
                      <a:pt x="9368" y="21188"/>
                      <a:pt x="9388" y="21176"/>
                      <a:pt x="9398" y="21153"/>
                    </a:cubicBezTo>
                    <a:lnTo>
                      <a:pt x="9409" y="21141"/>
                    </a:lnTo>
                    <a:cubicBezTo>
                      <a:pt x="9409" y="21129"/>
                      <a:pt x="9398" y="21117"/>
                      <a:pt x="9398" y="21117"/>
                    </a:cubicBezTo>
                    <a:cubicBezTo>
                      <a:pt x="9378" y="21100"/>
                      <a:pt x="9358" y="21076"/>
                      <a:pt x="9348" y="21065"/>
                    </a:cubicBezTo>
                    <a:cubicBezTo>
                      <a:pt x="9368" y="21041"/>
                      <a:pt x="9368" y="21006"/>
                      <a:pt x="9368" y="20977"/>
                    </a:cubicBezTo>
                    <a:cubicBezTo>
                      <a:pt x="9348" y="20977"/>
                      <a:pt x="9328" y="20965"/>
                      <a:pt x="9303" y="20965"/>
                    </a:cubicBezTo>
                    <a:cubicBezTo>
                      <a:pt x="9328" y="20953"/>
                      <a:pt x="9338" y="20942"/>
                      <a:pt x="9358" y="20942"/>
                    </a:cubicBezTo>
                    <a:cubicBezTo>
                      <a:pt x="9348" y="20930"/>
                      <a:pt x="9338" y="20907"/>
                      <a:pt x="9318" y="20895"/>
                    </a:cubicBezTo>
                    <a:cubicBezTo>
                      <a:pt x="9328" y="20895"/>
                      <a:pt x="9338" y="20883"/>
                      <a:pt x="9348" y="20883"/>
                    </a:cubicBezTo>
                    <a:cubicBezTo>
                      <a:pt x="9348" y="20860"/>
                      <a:pt x="9338" y="20830"/>
                      <a:pt x="9318" y="20819"/>
                    </a:cubicBezTo>
                    <a:cubicBezTo>
                      <a:pt x="9328" y="20819"/>
                      <a:pt x="9348" y="20807"/>
                      <a:pt x="9358" y="20807"/>
                    </a:cubicBezTo>
                    <a:cubicBezTo>
                      <a:pt x="9368" y="20830"/>
                      <a:pt x="9388" y="20860"/>
                      <a:pt x="9398" y="20883"/>
                    </a:cubicBezTo>
                    <a:lnTo>
                      <a:pt x="9434" y="20842"/>
                    </a:lnTo>
                    <a:cubicBezTo>
                      <a:pt x="9444" y="20860"/>
                      <a:pt x="9444" y="20883"/>
                      <a:pt x="9454" y="20895"/>
                    </a:cubicBezTo>
                    <a:cubicBezTo>
                      <a:pt x="9464" y="20907"/>
                      <a:pt x="9474" y="20930"/>
                      <a:pt x="9494" y="20918"/>
                    </a:cubicBezTo>
                    <a:cubicBezTo>
                      <a:pt x="9504" y="20907"/>
                      <a:pt x="9504" y="20883"/>
                      <a:pt x="9514" y="20871"/>
                    </a:cubicBezTo>
                    <a:cubicBezTo>
                      <a:pt x="9524" y="20848"/>
                      <a:pt x="9560" y="20842"/>
                      <a:pt x="9575" y="20860"/>
                    </a:cubicBezTo>
                    <a:cubicBezTo>
                      <a:pt x="9560" y="20836"/>
                      <a:pt x="9570" y="20795"/>
                      <a:pt x="9590" y="20784"/>
                    </a:cubicBezTo>
                    <a:cubicBezTo>
                      <a:pt x="9610" y="20772"/>
                      <a:pt x="9656" y="20772"/>
                      <a:pt x="9676" y="20784"/>
                    </a:cubicBezTo>
                    <a:cubicBezTo>
                      <a:pt x="9696" y="20748"/>
                      <a:pt x="9676" y="20696"/>
                      <a:pt x="9646" y="20672"/>
                    </a:cubicBezTo>
                    <a:cubicBezTo>
                      <a:pt x="9676" y="20672"/>
                      <a:pt x="9716" y="20661"/>
                      <a:pt x="9716" y="20625"/>
                    </a:cubicBezTo>
                    <a:cubicBezTo>
                      <a:pt x="9716" y="20596"/>
                      <a:pt x="9696" y="20584"/>
                      <a:pt x="9676" y="20584"/>
                    </a:cubicBezTo>
                    <a:cubicBezTo>
                      <a:pt x="9656" y="20584"/>
                      <a:pt x="9630" y="20584"/>
                      <a:pt x="9620" y="20573"/>
                    </a:cubicBezTo>
                    <a:cubicBezTo>
                      <a:pt x="9600" y="20561"/>
                      <a:pt x="9600" y="20537"/>
                      <a:pt x="9610" y="20526"/>
                    </a:cubicBezTo>
                    <a:cubicBezTo>
                      <a:pt x="9580" y="20526"/>
                      <a:pt x="9550" y="20502"/>
                      <a:pt x="9560" y="20461"/>
                    </a:cubicBezTo>
                    <a:cubicBezTo>
                      <a:pt x="9540" y="20473"/>
                      <a:pt x="9514" y="20491"/>
                      <a:pt x="9494" y="20514"/>
                    </a:cubicBezTo>
                    <a:cubicBezTo>
                      <a:pt x="9494" y="20491"/>
                      <a:pt x="9484" y="20473"/>
                      <a:pt x="9484" y="20450"/>
                    </a:cubicBezTo>
                    <a:lnTo>
                      <a:pt x="9514" y="20450"/>
                    </a:lnTo>
                    <a:cubicBezTo>
                      <a:pt x="9550" y="20438"/>
                      <a:pt x="9524" y="20379"/>
                      <a:pt x="9504" y="20368"/>
                    </a:cubicBezTo>
                    <a:cubicBezTo>
                      <a:pt x="9474" y="20350"/>
                      <a:pt x="9444" y="20368"/>
                      <a:pt x="9419" y="20379"/>
                    </a:cubicBezTo>
                    <a:lnTo>
                      <a:pt x="9419" y="20338"/>
                    </a:lnTo>
                    <a:cubicBezTo>
                      <a:pt x="9378" y="20350"/>
                      <a:pt x="9338" y="20350"/>
                      <a:pt x="9293" y="20350"/>
                    </a:cubicBezTo>
                    <a:cubicBezTo>
                      <a:pt x="9272" y="20315"/>
                      <a:pt x="9252" y="20291"/>
                      <a:pt x="9242" y="20256"/>
                    </a:cubicBezTo>
                    <a:cubicBezTo>
                      <a:pt x="9293" y="20291"/>
                      <a:pt x="9368" y="20268"/>
                      <a:pt x="9398" y="20204"/>
                    </a:cubicBezTo>
                    <a:cubicBezTo>
                      <a:pt x="9409" y="20180"/>
                      <a:pt x="9409" y="20157"/>
                      <a:pt x="9398" y="20133"/>
                    </a:cubicBezTo>
                    <a:cubicBezTo>
                      <a:pt x="9388" y="20122"/>
                      <a:pt x="9378" y="20122"/>
                      <a:pt x="9378" y="20110"/>
                    </a:cubicBezTo>
                    <a:cubicBezTo>
                      <a:pt x="9368" y="20081"/>
                      <a:pt x="9388" y="20069"/>
                      <a:pt x="9409" y="20069"/>
                    </a:cubicBezTo>
                    <a:cubicBezTo>
                      <a:pt x="9388" y="20069"/>
                      <a:pt x="9388" y="20045"/>
                      <a:pt x="9388" y="20034"/>
                    </a:cubicBezTo>
                    <a:cubicBezTo>
                      <a:pt x="9388" y="20010"/>
                      <a:pt x="9388" y="19987"/>
                      <a:pt x="9368" y="19987"/>
                    </a:cubicBezTo>
                    <a:cubicBezTo>
                      <a:pt x="9368" y="19957"/>
                      <a:pt x="9368" y="19946"/>
                      <a:pt x="9378" y="19922"/>
                    </a:cubicBezTo>
                    <a:cubicBezTo>
                      <a:pt x="9348" y="19934"/>
                      <a:pt x="9303" y="19899"/>
                      <a:pt x="9303" y="19846"/>
                    </a:cubicBezTo>
                    <a:cubicBezTo>
                      <a:pt x="9293" y="19823"/>
                      <a:pt x="9272" y="19811"/>
                      <a:pt x="9262" y="19788"/>
                    </a:cubicBezTo>
                    <a:cubicBezTo>
                      <a:pt x="9242" y="19764"/>
                      <a:pt x="9232" y="19729"/>
                      <a:pt x="9232" y="19700"/>
                    </a:cubicBezTo>
                    <a:cubicBezTo>
                      <a:pt x="9242" y="19653"/>
                      <a:pt x="9303" y="19629"/>
                      <a:pt x="9282" y="19577"/>
                    </a:cubicBezTo>
                    <a:cubicBezTo>
                      <a:pt x="9303" y="19565"/>
                      <a:pt x="9338" y="19565"/>
                      <a:pt x="9358" y="19553"/>
                    </a:cubicBezTo>
                    <a:cubicBezTo>
                      <a:pt x="9378" y="19588"/>
                      <a:pt x="9388" y="19641"/>
                      <a:pt x="9388" y="19688"/>
                    </a:cubicBezTo>
                    <a:cubicBezTo>
                      <a:pt x="9398" y="19688"/>
                      <a:pt x="9409" y="19676"/>
                      <a:pt x="9419" y="19665"/>
                    </a:cubicBezTo>
                    <a:cubicBezTo>
                      <a:pt x="9464" y="19700"/>
                      <a:pt x="9514" y="19711"/>
                      <a:pt x="9570" y="19700"/>
                    </a:cubicBezTo>
                    <a:cubicBezTo>
                      <a:pt x="9580" y="19700"/>
                      <a:pt x="9600" y="19688"/>
                      <a:pt x="9610" y="19676"/>
                    </a:cubicBezTo>
                    <a:cubicBezTo>
                      <a:pt x="9620" y="19665"/>
                      <a:pt x="9620" y="19641"/>
                      <a:pt x="9610" y="19629"/>
                    </a:cubicBezTo>
                    <a:cubicBezTo>
                      <a:pt x="9600" y="19618"/>
                      <a:pt x="9590" y="19618"/>
                      <a:pt x="9580" y="19606"/>
                    </a:cubicBezTo>
                    <a:cubicBezTo>
                      <a:pt x="9570" y="19577"/>
                      <a:pt x="9600" y="19565"/>
                      <a:pt x="9610" y="19553"/>
                    </a:cubicBezTo>
                    <a:cubicBezTo>
                      <a:pt x="9646" y="19530"/>
                      <a:pt x="9666" y="19495"/>
                      <a:pt x="9656" y="19454"/>
                    </a:cubicBezTo>
                    <a:cubicBezTo>
                      <a:pt x="9686" y="19465"/>
                      <a:pt x="9716" y="19407"/>
                      <a:pt x="9761" y="19407"/>
                    </a:cubicBezTo>
                    <a:cubicBezTo>
                      <a:pt x="9772" y="19407"/>
                      <a:pt x="9792" y="19419"/>
                      <a:pt x="9802" y="19419"/>
                    </a:cubicBezTo>
                    <a:cubicBezTo>
                      <a:pt x="9812" y="19419"/>
                      <a:pt x="9822" y="19407"/>
                      <a:pt x="9832" y="19407"/>
                    </a:cubicBezTo>
                    <a:cubicBezTo>
                      <a:pt x="9852" y="19395"/>
                      <a:pt x="9888" y="19395"/>
                      <a:pt x="9908" y="19395"/>
                    </a:cubicBezTo>
                    <a:cubicBezTo>
                      <a:pt x="9973" y="19395"/>
                      <a:pt x="10024" y="19360"/>
                      <a:pt x="10079" y="19331"/>
                    </a:cubicBezTo>
                    <a:cubicBezTo>
                      <a:pt x="10140" y="19319"/>
                      <a:pt x="10225" y="19331"/>
                      <a:pt x="10246" y="19395"/>
                    </a:cubicBezTo>
                    <a:lnTo>
                      <a:pt x="10256" y="19395"/>
                    </a:lnTo>
                    <a:lnTo>
                      <a:pt x="10215" y="19530"/>
                    </a:lnTo>
                    <a:cubicBezTo>
                      <a:pt x="10235" y="19553"/>
                      <a:pt x="10256" y="19577"/>
                      <a:pt x="10291" y="19588"/>
                    </a:cubicBezTo>
                    <a:cubicBezTo>
                      <a:pt x="10321" y="19653"/>
                      <a:pt x="10392" y="19629"/>
                      <a:pt x="10457" y="19606"/>
                    </a:cubicBezTo>
                    <a:cubicBezTo>
                      <a:pt x="10513" y="19565"/>
                      <a:pt x="10593" y="19553"/>
                      <a:pt x="10629" y="19618"/>
                    </a:cubicBezTo>
                    <a:cubicBezTo>
                      <a:pt x="10593" y="19530"/>
                      <a:pt x="10639" y="19430"/>
                      <a:pt x="10709" y="19395"/>
                    </a:cubicBezTo>
                    <a:cubicBezTo>
                      <a:pt x="10785" y="19360"/>
                      <a:pt x="10861" y="19360"/>
                      <a:pt x="10946" y="19372"/>
                    </a:cubicBezTo>
                    <a:cubicBezTo>
                      <a:pt x="11017" y="19383"/>
                      <a:pt x="11103" y="19395"/>
                      <a:pt x="11178" y="19372"/>
                    </a:cubicBezTo>
                    <a:cubicBezTo>
                      <a:pt x="11158" y="19260"/>
                      <a:pt x="11052" y="19184"/>
                      <a:pt x="10967" y="19219"/>
                    </a:cubicBezTo>
                    <a:cubicBezTo>
                      <a:pt x="10931" y="19237"/>
                      <a:pt x="10911" y="19249"/>
                      <a:pt x="10881" y="19249"/>
                    </a:cubicBezTo>
                    <a:cubicBezTo>
                      <a:pt x="10840" y="19237"/>
                      <a:pt x="10815" y="19184"/>
                      <a:pt x="10815" y="19149"/>
                    </a:cubicBezTo>
                    <a:cubicBezTo>
                      <a:pt x="10815" y="19102"/>
                      <a:pt x="10840" y="19061"/>
                      <a:pt x="10851" y="19026"/>
                    </a:cubicBezTo>
                    <a:cubicBezTo>
                      <a:pt x="10805" y="19026"/>
                      <a:pt x="10785" y="18962"/>
                      <a:pt x="10795" y="18915"/>
                    </a:cubicBezTo>
                    <a:cubicBezTo>
                      <a:pt x="10805" y="18868"/>
                      <a:pt x="10825" y="18815"/>
                      <a:pt x="10815" y="18780"/>
                    </a:cubicBezTo>
                    <a:cubicBezTo>
                      <a:pt x="10805" y="18745"/>
                      <a:pt x="10785" y="18704"/>
                      <a:pt x="10775" y="18669"/>
                    </a:cubicBezTo>
                    <a:cubicBezTo>
                      <a:pt x="10775" y="18645"/>
                      <a:pt x="10775" y="18622"/>
                      <a:pt x="10785" y="18598"/>
                    </a:cubicBezTo>
                    <a:cubicBezTo>
                      <a:pt x="10815" y="18458"/>
                      <a:pt x="10861" y="18335"/>
                      <a:pt x="10911" y="18212"/>
                    </a:cubicBezTo>
                    <a:cubicBezTo>
                      <a:pt x="10977" y="18229"/>
                      <a:pt x="11017" y="18130"/>
                      <a:pt x="11007" y="18059"/>
                    </a:cubicBezTo>
                    <a:cubicBezTo>
                      <a:pt x="10997" y="17983"/>
                      <a:pt x="10967" y="17913"/>
                      <a:pt x="10997" y="17837"/>
                    </a:cubicBezTo>
                    <a:cubicBezTo>
                      <a:pt x="11027" y="17755"/>
                      <a:pt x="11143" y="17743"/>
                      <a:pt x="11198" y="17667"/>
                    </a:cubicBezTo>
                    <a:cubicBezTo>
                      <a:pt x="11274" y="17567"/>
                      <a:pt x="11219" y="17409"/>
                      <a:pt x="11294" y="17309"/>
                    </a:cubicBezTo>
                    <a:cubicBezTo>
                      <a:pt x="11324" y="17274"/>
                      <a:pt x="11355" y="17251"/>
                      <a:pt x="11390" y="17227"/>
                    </a:cubicBezTo>
                    <a:cubicBezTo>
                      <a:pt x="11420" y="17186"/>
                      <a:pt x="11440" y="17140"/>
                      <a:pt x="11420" y="17104"/>
                    </a:cubicBezTo>
                    <a:cubicBezTo>
                      <a:pt x="11506" y="17104"/>
                      <a:pt x="11592" y="17028"/>
                      <a:pt x="11622" y="16929"/>
                    </a:cubicBezTo>
                    <a:cubicBezTo>
                      <a:pt x="11632" y="16905"/>
                      <a:pt x="11632" y="16870"/>
                      <a:pt x="11652" y="16847"/>
                    </a:cubicBezTo>
                    <a:cubicBezTo>
                      <a:pt x="11672" y="16806"/>
                      <a:pt x="11708" y="16782"/>
                      <a:pt x="11748" y="16759"/>
                    </a:cubicBezTo>
                    <a:cubicBezTo>
                      <a:pt x="11778" y="16747"/>
                      <a:pt x="11814" y="16724"/>
                      <a:pt x="11844" y="16724"/>
                    </a:cubicBezTo>
                    <a:cubicBezTo>
                      <a:pt x="11874" y="16724"/>
                      <a:pt x="11904" y="16759"/>
                      <a:pt x="11904" y="16794"/>
                    </a:cubicBezTo>
                    <a:cubicBezTo>
                      <a:pt x="11904" y="16817"/>
                      <a:pt x="11894" y="16829"/>
                      <a:pt x="11884" y="16858"/>
                    </a:cubicBezTo>
                    <a:cubicBezTo>
                      <a:pt x="11854" y="16952"/>
                      <a:pt x="11955" y="17040"/>
                      <a:pt x="12035" y="17040"/>
                    </a:cubicBezTo>
                    <a:cubicBezTo>
                      <a:pt x="12121" y="17040"/>
                      <a:pt x="12202" y="16993"/>
                      <a:pt x="12288" y="16993"/>
                    </a:cubicBezTo>
                    <a:cubicBezTo>
                      <a:pt x="12373" y="16993"/>
                      <a:pt x="12479" y="17052"/>
                      <a:pt x="12469" y="17151"/>
                    </a:cubicBezTo>
                    <a:cubicBezTo>
                      <a:pt x="12328" y="17175"/>
                      <a:pt x="12192" y="17239"/>
                      <a:pt x="12076" y="17351"/>
                    </a:cubicBezTo>
                    <a:cubicBezTo>
                      <a:pt x="12106" y="17497"/>
                      <a:pt x="12353" y="17386"/>
                      <a:pt x="12414" y="17520"/>
                    </a:cubicBezTo>
                    <a:cubicBezTo>
                      <a:pt x="12469" y="17632"/>
                      <a:pt x="12328" y="17802"/>
                      <a:pt x="12403" y="17901"/>
                    </a:cubicBezTo>
                    <a:cubicBezTo>
                      <a:pt x="12444" y="17960"/>
                      <a:pt x="12530" y="17936"/>
                      <a:pt x="12595" y="17913"/>
                    </a:cubicBezTo>
                    <a:cubicBezTo>
                      <a:pt x="12635" y="17901"/>
                      <a:pt x="12681" y="17878"/>
                      <a:pt x="12711" y="17837"/>
                    </a:cubicBezTo>
                    <a:cubicBezTo>
                      <a:pt x="12721" y="17813"/>
                      <a:pt x="12731" y="17790"/>
                      <a:pt x="12751" y="17766"/>
                    </a:cubicBezTo>
                    <a:cubicBezTo>
                      <a:pt x="12787" y="17731"/>
                      <a:pt x="12837" y="17714"/>
                      <a:pt x="12867" y="17679"/>
                    </a:cubicBezTo>
                    <a:cubicBezTo>
                      <a:pt x="12903" y="17643"/>
                      <a:pt x="12903" y="17556"/>
                      <a:pt x="12847" y="17567"/>
                    </a:cubicBezTo>
                    <a:cubicBezTo>
                      <a:pt x="12933" y="17433"/>
                      <a:pt x="13135" y="17591"/>
                      <a:pt x="13251" y="17509"/>
                    </a:cubicBezTo>
                    <a:cubicBezTo>
                      <a:pt x="13271" y="17497"/>
                      <a:pt x="13291" y="17474"/>
                      <a:pt x="13291" y="17433"/>
                    </a:cubicBezTo>
                    <a:cubicBezTo>
                      <a:pt x="13291" y="17374"/>
                      <a:pt x="13230" y="17333"/>
                      <a:pt x="13175" y="17351"/>
                    </a:cubicBezTo>
                    <a:cubicBezTo>
                      <a:pt x="13124" y="17362"/>
                      <a:pt x="13079" y="17397"/>
                      <a:pt x="13029" y="17421"/>
                    </a:cubicBezTo>
                    <a:cubicBezTo>
                      <a:pt x="12973" y="17444"/>
                      <a:pt x="12913" y="17421"/>
                      <a:pt x="12893" y="17374"/>
                    </a:cubicBezTo>
                    <a:cubicBezTo>
                      <a:pt x="12877" y="17351"/>
                      <a:pt x="12893" y="17309"/>
                      <a:pt x="12877" y="17286"/>
                    </a:cubicBezTo>
                    <a:cubicBezTo>
                      <a:pt x="12867" y="17257"/>
                      <a:pt x="12847" y="17239"/>
                      <a:pt x="12837" y="17210"/>
                    </a:cubicBezTo>
                    <a:cubicBezTo>
                      <a:pt x="12827" y="17186"/>
                      <a:pt x="12827" y="17140"/>
                      <a:pt x="12857" y="17140"/>
                    </a:cubicBezTo>
                    <a:cubicBezTo>
                      <a:pt x="12847" y="17116"/>
                      <a:pt x="12827" y="17104"/>
                      <a:pt x="12817" y="17075"/>
                    </a:cubicBezTo>
                    <a:cubicBezTo>
                      <a:pt x="12893" y="16952"/>
                      <a:pt x="13009" y="16894"/>
                      <a:pt x="13124" y="16829"/>
                    </a:cubicBezTo>
                    <a:cubicBezTo>
                      <a:pt x="13251" y="16771"/>
                      <a:pt x="13387" y="16694"/>
                      <a:pt x="13513" y="16636"/>
                    </a:cubicBezTo>
                    <a:cubicBezTo>
                      <a:pt x="13654" y="16560"/>
                      <a:pt x="13830" y="16501"/>
                      <a:pt x="13956" y="16612"/>
                    </a:cubicBezTo>
                    <a:cubicBezTo>
                      <a:pt x="13936" y="16683"/>
                      <a:pt x="13830" y="16636"/>
                      <a:pt x="13770" y="16671"/>
                    </a:cubicBezTo>
                    <a:cubicBezTo>
                      <a:pt x="13714" y="16694"/>
                      <a:pt x="13694" y="16782"/>
                      <a:pt x="13704" y="16847"/>
                    </a:cubicBezTo>
                    <a:cubicBezTo>
                      <a:pt x="13714" y="16905"/>
                      <a:pt x="13760" y="16970"/>
                      <a:pt x="13800" y="17017"/>
                    </a:cubicBezTo>
                    <a:cubicBezTo>
                      <a:pt x="13694" y="17028"/>
                      <a:pt x="13619" y="17175"/>
                      <a:pt x="13664" y="17298"/>
                    </a:cubicBezTo>
                    <a:cubicBezTo>
                      <a:pt x="13674" y="17333"/>
                      <a:pt x="13694" y="17374"/>
                      <a:pt x="13674" y="17409"/>
                    </a:cubicBezTo>
                    <a:cubicBezTo>
                      <a:pt x="13664" y="17421"/>
                      <a:pt x="13644" y="17433"/>
                      <a:pt x="13619" y="17433"/>
                    </a:cubicBezTo>
                    <a:cubicBezTo>
                      <a:pt x="13523" y="17444"/>
                      <a:pt x="13432" y="17444"/>
                      <a:pt x="13346" y="17421"/>
                    </a:cubicBezTo>
                    <a:cubicBezTo>
                      <a:pt x="13326" y="17456"/>
                      <a:pt x="13291" y="17509"/>
                      <a:pt x="13271" y="17544"/>
                    </a:cubicBezTo>
                    <a:lnTo>
                      <a:pt x="13493" y="17544"/>
                    </a:lnTo>
                    <a:cubicBezTo>
                      <a:pt x="13548" y="17544"/>
                      <a:pt x="13598" y="17544"/>
                      <a:pt x="13629" y="17591"/>
                    </a:cubicBezTo>
                    <a:cubicBezTo>
                      <a:pt x="13654" y="17620"/>
                      <a:pt x="13654" y="17643"/>
                      <a:pt x="13664" y="17679"/>
                    </a:cubicBezTo>
                    <a:cubicBezTo>
                      <a:pt x="13704" y="17802"/>
                      <a:pt x="13800" y="17889"/>
                      <a:pt x="13906" y="17901"/>
                    </a:cubicBezTo>
                    <a:cubicBezTo>
                      <a:pt x="13956" y="17913"/>
                      <a:pt x="14002" y="17901"/>
                      <a:pt x="14052" y="17925"/>
                    </a:cubicBezTo>
                    <a:cubicBezTo>
                      <a:pt x="14128" y="17948"/>
                      <a:pt x="14178" y="18048"/>
                      <a:pt x="14203" y="18130"/>
                    </a:cubicBezTo>
                    <a:cubicBezTo>
                      <a:pt x="14224" y="18229"/>
                      <a:pt x="14214" y="18311"/>
                      <a:pt x="14203" y="18411"/>
                    </a:cubicBezTo>
                    <a:cubicBezTo>
                      <a:pt x="14340" y="18423"/>
                      <a:pt x="14476" y="18446"/>
                      <a:pt x="14617" y="18458"/>
                    </a:cubicBezTo>
                    <a:cubicBezTo>
                      <a:pt x="14627" y="18458"/>
                      <a:pt x="14647" y="18458"/>
                      <a:pt x="14657" y="18475"/>
                    </a:cubicBezTo>
                    <a:cubicBezTo>
                      <a:pt x="14667" y="18475"/>
                      <a:pt x="14677" y="18458"/>
                      <a:pt x="14688" y="18458"/>
                    </a:cubicBezTo>
                    <a:cubicBezTo>
                      <a:pt x="15167" y="18253"/>
                      <a:pt x="15640" y="18704"/>
                      <a:pt x="16044" y="19102"/>
                    </a:cubicBezTo>
                    <a:close/>
                    <a:moveTo>
                      <a:pt x="9580" y="20871"/>
                    </a:moveTo>
                    <a:cubicBezTo>
                      <a:pt x="9580" y="20866"/>
                      <a:pt x="9575" y="20866"/>
                      <a:pt x="9575" y="20860"/>
                    </a:cubicBezTo>
                    <a:cubicBezTo>
                      <a:pt x="9575" y="20866"/>
                      <a:pt x="9580" y="20866"/>
                      <a:pt x="9580" y="20871"/>
                    </a:cubicBezTo>
                    <a:close/>
                  </a:path>
                </a:pathLst>
              </a:custGeom>
              <a:solidFill>
                <a:srgbClr val="C0C0C0"/>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grpSp>
      </p:grpSp>
      <p:grpSp>
        <p:nvGrpSpPr>
          <p:cNvPr id="219" name="Group 3163">
            <a:extLst>
              <a:ext uri="{FF2B5EF4-FFF2-40B4-BE49-F238E27FC236}">
                <a16:creationId xmlns:a16="http://schemas.microsoft.com/office/drawing/2014/main" id="{499E0080-8851-4F6C-A890-CAB98C11DF9B}"/>
              </a:ext>
            </a:extLst>
          </p:cNvPr>
          <p:cNvGrpSpPr/>
          <p:nvPr/>
        </p:nvGrpSpPr>
        <p:grpSpPr>
          <a:xfrm>
            <a:off x="7776128" y="4015879"/>
            <a:ext cx="1140507" cy="1001780"/>
            <a:chOff x="0" y="0"/>
            <a:chExt cx="2281012" cy="2003557"/>
          </a:xfrm>
        </p:grpSpPr>
        <p:sp>
          <p:nvSpPr>
            <p:cNvPr id="222" name="Shape 3160">
              <a:extLst>
                <a:ext uri="{FF2B5EF4-FFF2-40B4-BE49-F238E27FC236}">
                  <a16:creationId xmlns:a16="http://schemas.microsoft.com/office/drawing/2014/main" id="{D0A6A680-DAED-4A0F-9B26-632F470F6C89}"/>
                </a:ext>
              </a:extLst>
            </p:cNvPr>
            <p:cNvSpPr/>
            <p:nvPr/>
          </p:nvSpPr>
          <p:spPr>
            <a:xfrm>
              <a:off x="505507" y="733557"/>
              <a:ext cx="1270001" cy="1270001"/>
            </a:xfrm>
            <a:prstGeom prst="ellipse">
              <a:avLst/>
            </a:prstGeom>
            <a:solidFill>
              <a:srgbClr val="FFFFFF"/>
            </a:solidFill>
            <a:ln w="38100" cap="flat">
              <a:solidFill>
                <a:srgbClr val="212121"/>
              </a:solidFill>
              <a:prstDash val="solid"/>
              <a:miter lim="400000"/>
            </a:ln>
            <a:effectLst/>
          </p:spPr>
          <p:txBody>
            <a:bodyPr wrap="square" lIns="25400" tIns="25400" rIns="25400" bIns="25400" numCol="1" anchor="ctr">
              <a:noAutofit/>
            </a:bodyPr>
            <a:lstStyle/>
            <a:p>
              <a:pPr algn="ctr" defTabSz="412750" hangingPunct="0">
                <a:defRPr sz="3200">
                  <a:solidFill>
                    <a:srgbClr val="FFFFFF"/>
                  </a:solidFill>
                </a:defRPr>
              </a:pPr>
              <a:endParaRPr sz="1600" kern="0">
                <a:solidFill>
                  <a:srgbClr val="FFFFFF"/>
                </a:solidFill>
                <a:latin typeface="Helvetica Light"/>
                <a:sym typeface="Helvetica Light"/>
              </a:endParaRPr>
            </a:p>
          </p:txBody>
        </p:sp>
        <p:sp>
          <p:nvSpPr>
            <p:cNvPr id="223" name="Shape 3161">
              <a:extLst>
                <a:ext uri="{FF2B5EF4-FFF2-40B4-BE49-F238E27FC236}">
                  <a16:creationId xmlns:a16="http://schemas.microsoft.com/office/drawing/2014/main" id="{CC68D25E-96AF-47C9-B029-57FD40F7F42F}"/>
                </a:ext>
              </a:extLst>
            </p:cNvPr>
            <p:cNvSpPr/>
            <p:nvPr/>
          </p:nvSpPr>
          <p:spPr>
            <a:xfrm>
              <a:off x="0" y="0"/>
              <a:ext cx="2281013" cy="70815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25400" tIns="25400" rIns="25400" bIns="25400" numCol="1" anchor="ctr">
              <a:noAutofit/>
            </a:bodyPr>
            <a:lstStyle>
              <a:lvl1pPr algn="ctr">
                <a:spcBef>
                  <a:spcPts val="5900"/>
                </a:spcBef>
                <a:defRPr>
                  <a:solidFill>
                    <a:srgbClr val="5E5E5E"/>
                  </a:solidFill>
                  <a:latin typeface="Montserrat Light"/>
                  <a:ea typeface="Montserrat Light"/>
                  <a:cs typeface="Montserrat Light"/>
                  <a:sym typeface="Montserrat Light"/>
                </a:defRPr>
              </a:lvl1pPr>
            </a:lstStyle>
            <a:p>
              <a:pPr defTabSz="412750" hangingPunct="0">
                <a:lnSpc>
                  <a:spcPct val="120000"/>
                </a:lnSpc>
                <a:spcBef>
                  <a:spcPts val="2950"/>
                </a:spcBef>
              </a:pPr>
              <a:r>
                <a:rPr sz="1500" kern="0"/>
                <a:t>Africa</a:t>
              </a:r>
            </a:p>
          </p:txBody>
        </p:sp>
        <p:sp>
          <p:nvSpPr>
            <p:cNvPr id="224" name="Shape 3162">
              <a:extLst>
                <a:ext uri="{FF2B5EF4-FFF2-40B4-BE49-F238E27FC236}">
                  <a16:creationId xmlns:a16="http://schemas.microsoft.com/office/drawing/2014/main" id="{077D6E8C-E9DD-4C01-916F-473D71A9F045}"/>
                </a:ext>
              </a:extLst>
            </p:cNvPr>
            <p:cNvSpPr/>
            <p:nvPr/>
          </p:nvSpPr>
          <p:spPr>
            <a:xfrm>
              <a:off x="480107" y="1075291"/>
              <a:ext cx="1320801" cy="586533"/>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25400" tIns="25400" rIns="25400" bIns="25400" numCol="1" anchor="ctr">
              <a:noAutofit/>
            </a:bodyPr>
            <a:lstStyle>
              <a:lvl1pPr algn="ctr">
                <a:spcBef>
                  <a:spcPts val="5900"/>
                </a:spcBef>
                <a:defRPr>
                  <a:solidFill>
                    <a:srgbClr val="5E5E5E"/>
                  </a:solidFill>
                  <a:latin typeface="Montserrat Light"/>
                  <a:ea typeface="Montserrat Light"/>
                  <a:cs typeface="Montserrat Light"/>
                  <a:sym typeface="Montserrat Light"/>
                </a:defRPr>
              </a:lvl1pPr>
            </a:lstStyle>
            <a:p>
              <a:pPr defTabSz="412750" hangingPunct="0">
                <a:lnSpc>
                  <a:spcPct val="120000"/>
                </a:lnSpc>
                <a:spcBef>
                  <a:spcPts val="2950"/>
                </a:spcBef>
              </a:pPr>
              <a:r>
                <a:rPr sz="1500" kern="0"/>
                <a:t>37%</a:t>
              </a:r>
            </a:p>
          </p:txBody>
        </p:sp>
      </p:grpSp>
      <p:grpSp>
        <p:nvGrpSpPr>
          <p:cNvPr id="226" name="Group 3167">
            <a:extLst>
              <a:ext uri="{FF2B5EF4-FFF2-40B4-BE49-F238E27FC236}">
                <a16:creationId xmlns:a16="http://schemas.microsoft.com/office/drawing/2014/main" id="{6E5A6C0F-C704-4BB0-8580-17C0349CAD05}"/>
              </a:ext>
            </a:extLst>
          </p:cNvPr>
          <p:cNvGrpSpPr/>
          <p:nvPr/>
        </p:nvGrpSpPr>
        <p:grpSpPr>
          <a:xfrm>
            <a:off x="5349157" y="2939091"/>
            <a:ext cx="1140507" cy="1001780"/>
            <a:chOff x="0" y="0"/>
            <a:chExt cx="2281012" cy="2003557"/>
          </a:xfrm>
        </p:grpSpPr>
        <p:sp>
          <p:nvSpPr>
            <p:cNvPr id="227" name="Shape 3164">
              <a:extLst>
                <a:ext uri="{FF2B5EF4-FFF2-40B4-BE49-F238E27FC236}">
                  <a16:creationId xmlns:a16="http://schemas.microsoft.com/office/drawing/2014/main" id="{87C533F1-0D43-46FD-A778-0DC951079472}"/>
                </a:ext>
              </a:extLst>
            </p:cNvPr>
            <p:cNvSpPr/>
            <p:nvPr/>
          </p:nvSpPr>
          <p:spPr>
            <a:xfrm>
              <a:off x="505507" y="733557"/>
              <a:ext cx="1270001" cy="1270001"/>
            </a:xfrm>
            <a:prstGeom prst="ellipse">
              <a:avLst/>
            </a:prstGeom>
            <a:solidFill>
              <a:srgbClr val="FFFFFF"/>
            </a:solidFill>
            <a:ln w="38100" cap="flat">
              <a:solidFill>
                <a:srgbClr val="212121"/>
              </a:solidFill>
              <a:prstDash val="solid"/>
              <a:miter lim="400000"/>
            </a:ln>
            <a:effectLst/>
          </p:spPr>
          <p:txBody>
            <a:bodyPr wrap="square" lIns="25400" tIns="25400" rIns="25400" bIns="25400" numCol="1" anchor="ctr">
              <a:noAutofit/>
            </a:bodyPr>
            <a:lstStyle/>
            <a:p>
              <a:pPr algn="ctr" defTabSz="412750" hangingPunct="0">
                <a:defRPr sz="3200">
                  <a:solidFill>
                    <a:srgbClr val="FFFFFF"/>
                  </a:solidFill>
                </a:defRPr>
              </a:pPr>
              <a:endParaRPr sz="1600" kern="0">
                <a:solidFill>
                  <a:srgbClr val="FFFFFF"/>
                </a:solidFill>
                <a:latin typeface="Helvetica Light"/>
                <a:sym typeface="Helvetica Light"/>
              </a:endParaRPr>
            </a:p>
          </p:txBody>
        </p:sp>
        <p:sp>
          <p:nvSpPr>
            <p:cNvPr id="228" name="Shape 3165">
              <a:extLst>
                <a:ext uri="{FF2B5EF4-FFF2-40B4-BE49-F238E27FC236}">
                  <a16:creationId xmlns:a16="http://schemas.microsoft.com/office/drawing/2014/main" id="{CC767389-07C9-4451-8881-026449FCE76D}"/>
                </a:ext>
              </a:extLst>
            </p:cNvPr>
            <p:cNvSpPr/>
            <p:nvPr/>
          </p:nvSpPr>
          <p:spPr>
            <a:xfrm>
              <a:off x="0" y="0"/>
              <a:ext cx="2281013" cy="70815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25400" tIns="25400" rIns="25400" bIns="25400" numCol="1" anchor="ctr">
              <a:noAutofit/>
            </a:bodyPr>
            <a:lstStyle>
              <a:lvl1pPr algn="ctr">
                <a:spcBef>
                  <a:spcPts val="5900"/>
                </a:spcBef>
                <a:defRPr>
                  <a:solidFill>
                    <a:srgbClr val="5E5E5E"/>
                  </a:solidFill>
                  <a:latin typeface="Montserrat Light"/>
                  <a:ea typeface="Montserrat Light"/>
                  <a:cs typeface="Montserrat Light"/>
                  <a:sym typeface="Montserrat Light"/>
                </a:defRPr>
              </a:lvl1pPr>
            </a:lstStyle>
            <a:p>
              <a:pPr defTabSz="412750" hangingPunct="0">
                <a:lnSpc>
                  <a:spcPct val="120000"/>
                </a:lnSpc>
                <a:spcBef>
                  <a:spcPts val="2950"/>
                </a:spcBef>
              </a:pPr>
              <a:r>
                <a:rPr sz="1500" kern="0"/>
                <a:t>America</a:t>
              </a:r>
            </a:p>
          </p:txBody>
        </p:sp>
        <p:sp>
          <p:nvSpPr>
            <p:cNvPr id="229" name="Shape 3166">
              <a:extLst>
                <a:ext uri="{FF2B5EF4-FFF2-40B4-BE49-F238E27FC236}">
                  <a16:creationId xmlns:a16="http://schemas.microsoft.com/office/drawing/2014/main" id="{51E26BC6-CE60-4A23-9C92-4312CEF23CD2}"/>
                </a:ext>
              </a:extLst>
            </p:cNvPr>
            <p:cNvSpPr/>
            <p:nvPr/>
          </p:nvSpPr>
          <p:spPr>
            <a:xfrm>
              <a:off x="480107" y="1075291"/>
              <a:ext cx="1320801" cy="586533"/>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25400" tIns="25400" rIns="25400" bIns="25400" numCol="1" anchor="ctr">
              <a:noAutofit/>
            </a:bodyPr>
            <a:lstStyle>
              <a:lvl1pPr algn="ctr">
                <a:spcBef>
                  <a:spcPts val="5900"/>
                </a:spcBef>
                <a:defRPr>
                  <a:solidFill>
                    <a:srgbClr val="5E5E5E"/>
                  </a:solidFill>
                  <a:latin typeface="Montserrat Light"/>
                  <a:ea typeface="Montserrat Light"/>
                  <a:cs typeface="Montserrat Light"/>
                  <a:sym typeface="Montserrat Light"/>
                </a:defRPr>
              </a:lvl1pPr>
            </a:lstStyle>
            <a:p>
              <a:pPr defTabSz="412750" hangingPunct="0">
                <a:lnSpc>
                  <a:spcPct val="120000"/>
                </a:lnSpc>
                <a:spcBef>
                  <a:spcPts val="2950"/>
                </a:spcBef>
              </a:pPr>
              <a:r>
                <a:rPr sz="1500" kern="0"/>
                <a:t>68%</a:t>
              </a:r>
            </a:p>
          </p:txBody>
        </p:sp>
      </p:grpSp>
    </p:spTree>
    <p:extLst>
      <p:ext uri="{BB962C8B-B14F-4D97-AF65-F5344CB8AC3E}">
        <p14:creationId xmlns:p14="http://schemas.microsoft.com/office/powerpoint/2010/main" val="3313681769"/>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ECECEC"/>
        </a:solidFill>
        <a:effectLst/>
      </p:bgPr>
    </p:bg>
    <p:spTree>
      <p:nvGrpSpPr>
        <p:cNvPr id="1" name=""/>
        <p:cNvGrpSpPr/>
        <p:nvPr/>
      </p:nvGrpSpPr>
      <p:grpSpPr>
        <a:xfrm>
          <a:off x="0" y="0"/>
          <a:ext cx="0" cy="0"/>
          <a:chOff x="0" y="0"/>
          <a:chExt cx="0" cy="0"/>
        </a:xfrm>
      </p:grpSpPr>
      <p:cxnSp>
        <p:nvCxnSpPr>
          <p:cNvPr id="95" name="直接连接符 94">
            <a:extLst>
              <a:ext uri="{FF2B5EF4-FFF2-40B4-BE49-F238E27FC236}">
                <a16:creationId xmlns:a16="http://schemas.microsoft.com/office/drawing/2014/main" id="{0DF75B62-DDE4-4109-98FE-A890085D1CCB}"/>
              </a:ext>
            </a:extLst>
          </p:cNvPr>
          <p:cNvCxnSpPr>
            <a:stCxn id="107" idx="5"/>
            <a:endCxn id="99" idx="1"/>
          </p:cNvCxnSpPr>
          <p:nvPr/>
        </p:nvCxnSpPr>
        <p:spPr>
          <a:xfrm rot="1412507" flipH="1">
            <a:off x="12158839" y="643280"/>
            <a:ext cx="533393" cy="4963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6" name="直接连接符 95">
            <a:extLst>
              <a:ext uri="{FF2B5EF4-FFF2-40B4-BE49-F238E27FC236}">
                <a16:creationId xmlns:a16="http://schemas.microsoft.com/office/drawing/2014/main" id="{C4DC06BB-3911-45F7-8F57-2A029502B0FA}"/>
              </a:ext>
            </a:extLst>
          </p:cNvPr>
          <p:cNvCxnSpPr>
            <a:cxnSpLocks/>
          </p:cNvCxnSpPr>
          <p:nvPr/>
        </p:nvCxnSpPr>
        <p:spPr>
          <a:xfrm rot="1412507">
            <a:off x="10817144" y="2086307"/>
            <a:ext cx="400201" cy="132265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7" name="直接连接符 96">
            <a:extLst>
              <a:ext uri="{FF2B5EF4-FFF2-40B4-BE49-F238E27FC236}">
                <a16:creationId xmlns:a16="http://schemas.microsoft.com/office/drawing/2014/main" id="{9BDF5D7B-0C59-4607-9152-3AD73C487D6D}"/>
              </a:ext>
            </a:extLst>
          </p:cNvPr>
          <p:cNvCxnSpPr>
            <a:stCxn id="101" idx="3"/>
            <a:endCxn id="99" idx="0"/>
          </p:cNvCxnSpPr>
          <p:nvPr/>
        </p:nvCxnSpPr>
        <p:spPr>
          <a:xfrm rot="1412507" flipH="1" flipV="1">
            <a:off x="11950819" y="1206657"/>
            <a:ext cx="611568" cy="58759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8" name="直接连接符 97">
            <a:extLst>
              <a:ext uri="{FF2B5EF4-FFF2-40B4-BE49-F238E27FC236}">
                <a16:creationId xmlns:a16="http://schemas.microsoft.com/office/drawing/2014/main" id="{E75AF7AB-1613-488D-B8EC-E0533B6F79DD}"/>
              </a:ext>
            </a:extLst>
          </p:cNvPr>
          <p:cNvCxnSpPr>
            <a:stCxn id="105" idx="2"/>
            <a:endCxn id="99" idx="6"/>
          </p:cNvCxnSpPr>
          <p:nvPr/>
        </p:nvCxnSpPr>
        <p:spPr>
          <a:xfrm rot="1412507" flipH="1" flipV="1">
            <a:off x="11615839" y="1189816"/>
            <a:ext cx="285787" cy="154921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9" name="椭圆 98">
            <a:extLst>
              <a:ext uri="{FF2B5EF4-FFF2-40B4-BE49-F238E27FC236}">
                <a16:creationId xmlns:a16="http://schemas.microsoft.com/office/drawing/2014/main" id="{8566AEB3-5E00-458D-B3D0-9DB2A8BC65EF}"/>
              </a:ext>
            </a:extLst>
          </p:cNvPr>
          <p:cNvSpPr/>
          <p:nvPr/>
        </p:nvSpPr>
        <p:spPr>
          <a:xfrm rot="6335022">
            <a:off x="11844215" y="947810"/>
            <a:ext cx="254074" cy="254074"/>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0" name="直接连接符 99">
            <a:extLst>
              <a:ext uri="{FF2B5EF4-FFF2-40B4-BE49-F238E27FC236}">
                <a16:creationId xmlns:a16="http://schemas.microsoft.com/office/drawing/2014/main" id="{32112EB7-F7A8-41C2-B97C-DBC77347E950}"/>
              </a:ext>
            </a:extLst>
          </p:cNvPr>
          <p:cNvCxnSpPr>
            <a:cxnSpLocks/>
            <a:stCxn id="99" idx="5"/>
          </p:cNvCxnSpPr>
          <p:nvPr/>
        </p:nvCxnSpPr>
        <p:spPr>
          <a:xfrm flipH="1">
            <a:off x="11102375" y="1137242"/>
            <a:ext cx="758218" cy="94121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1" name="椭圆 100">
            <a:extLst>
              <a:ext uri="{FF2B5EF4-FFF2-40B4-BE49-F238E27FC236}">
                <a16:creationId xmlns:a16="http://schemas.microsoft.com/office/drawing/2014/main" id="{1410144D-8353-4291-B0F0-2D5037A2206F}"/>
              </a:ext>
            </a:extLst>
          </p:cNvPr>
          <p:cNvSpPr/>
          <p:nvPr/>
        </p:nvSpPr>
        <p:spPr>
          <a:xfrm rot="6335022">
            <a:off x="12363829" y="1877810"/>
            <a:ext cx="219153" cy="219153"/>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2" name="直接连接符 101">
            <a:extLst>
              <a:ext uri="{FF2B5EF4-FFF2-40B4-BE49-F238E27FC236}">
                <a16:creationId xmlns:a16="http://schemas.microsoft.com/office/drawing/2014/main" id="{23A87C6D-99EF-41FA-BB55-C28261827A24}"/>
              </a:ext>
            </a:extLst>
          </p:cNvPr>
          <p:cNvCxnSpPr>
            <a:stCxn id="101" idx="6"/>
            <a:endCxn id="105" idx="1"/>
          </p:cNvCxnSpPr>
          <p:nvPr/>
        </p:nvCxnSpPr>
        <p:spPr>
          <a:xfrm rot="1412507" flipH="1">
            <a:off x="11811755" y="1961194"/>
            <a:ext cx="461721" cy="9499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3" name="直接连接符 102">
            <a:extLst>
              <a:ext uri="{FF2B5EF4-FFF2-40B4-BE49-F238E27FC236}">
                <a16:creationId xmlns:a16="http://schemas.microsoft.com/office/drawing/2014/main" id="{3933F05D-DB2C-4FA4-ADED-4B917D864539}"/>
              </a:ext>
            </a:extLst>
          </p:cNvPr>
          <p:cNvCxnSpPr>
            <a:cxnSpLocks/>
            <a:endCxn id="105" idx="3"/>
          </p:cNvCxnSpPr>
          <p:nvPr/>
        </p:nvCxnSpPr>
        <p:spPr>
          <a:xfrm>
            <a:off x="11102375" y="2090712"/>
            <a:ext cx="401132" cy="65023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4" name="直接连接符 103">
            <a:extLst>
              <a:ext uri="{FF2B5EF4-FFF2-40B4-BE49-F238E27FC236}">
                <a16:creationId xmlns:a16="http://schemas.microsoft.com/office/drawing/2014/main" id="{0A0C46E4-5B3A-4CAB-A34E-86C7E11CAACD}"/>
              </a:ext>
            </a:extLst>
          </p:cNvPr>
          <p:cNvCxnSpPr>
            <a:stCxn id="106" idx="1"/>
            <a:endCxn id="105" idx="5"/>
          </p:cNvCxnSpPr>
          <p:nvPr/>
        </p:nvCxnSpPr>
        <p:spPr>
          <a:xfrm rot="1412507" flipV="1">
            <a:off x="11141588" y="2811296"/>
            <a:ext cx="216551" cy="58064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5" name="椭圆 104">
            <a:extLst>
              <a:ext uri="{FF2B5EF4-FFF2-40B4-BE49-F238E27FC236}">
                <a16:creationId xmlns:a16="http://schemas.microsoft.com/office/drawing/2014/main" id="{AD63CE46-EEA3-4169-A3D4-01650972E38C}"/>
              </a:ext>
            </a:extLst>
          </p:cNvPr>
          <p:cNvSpPr/>
          <p:nvPr/>
        </p:nvSpPr>
        <p:spPr>
          <a:xfrm rot="6335022">
            <a:off x="11452049" y="2727913"/>
            <a:ext cx="202251" cy="202251"/>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椭圆 105">
            <a:extLst>
              <a:ext uri="{FF2B5EF4-FFF2-40B4-BE49-F238E27FC236}">
                <a16:creationId xmlns:a16="http://schemas.microsoft.com/office/drawing/2014/main" id="{0C91990A-5534-475C-BAB9-2C5BEA4CE38C}"/>
              </a:ext>
            </a:extLst>
          </p:cNvPr>
          <p:cNvSpPr/>
          <p:nvPr/>
        </p:nvSpPr>
        <p:spPr>
          <a:xfrm rot="6335022">
            <a:off x="10796943" y="3259888"/>
            <a:ext cx="254074" cy="254074"/>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椭圆 106">
            <a:extLst>
              <a:ext uri="{FF2B5EF4-FFF2-40B4-BE49-F238E27FC236}">
                <a16:creationId xmlns:a16="http://schemas.microsoft.com/office/drawing/2014/main" id="{CAF45835-9AD0-47BF-AB5E-3C639EB705D5}"/>
              </a:ext>
            </a:extLst>
          </p:cNvPr>
          <p:cNvSpPr/>
          <p:nvPr/>
        </p:nvSpPr>
        <p:spPr>
          <a:xfrm rot="6335022">
            <a:off x="12746332" y="506431"/>
            <a:ext cx="354128" cy="354128"/>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8" name="直接连接符 107">
            <a:extLst>
              <a:ext uri="{FF2B5EF4-FFF2-40B4-BE49-F238E27FC236}">
                <a16:creationId xmlns:a16="http://schemas.microsoft.com/office/drawing/2014/main" id="{BA3AE0B9-1C10-41EB-A3D2-38EEF8590A64}"/>
              </a:ext>
            </a:extLst>
          </p:cNvPr>
          <p:cNvCxnSpPr>
            <a:stCxn id="122" idx="5"/>
          </p:cNvCxnSpPr>
          <p:nvPr/>
        </p:nvCxnSpPr>
        <p:spPr>
          <a:xfrm rot="3126863">
            <a:off x="10564767" y="5572598"/>
            <a:ext cx="439371" cy="99545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9" name="直接连接符 108">
            <a:extLst>
              <a:ext uri="{FF2B5EF4-FFF2-40B4-BE49-F238E27FC236}">
                <a16:creationId xmlns:a16="http://schemas.microsoft.com/office/drawing/2014/main" id="{A8C0F749-ACE7-4D55-91B8-63C11F1AE5E4}"/>
              </a:ext>
            </a:extLst>
          </p:cNvPr>
          <p:cNvCxnSpPr>
            <a:stCxn id="122" idx="3"/>
            <a:endCxn id="113" idx="0"/>
          </p:cNvCxnSpPr>
          <p:nvPr/>
        </p:nvCxnSpPr>
        <p:spPr>
          <a:xfrm rot="1412507" flipH="1">
            <a:off x="9551345" y="5161787"/>
            <a:ext cx="1306726" cy="64272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0" name="直接连接符 109">
            <a:extLst>
              <a:ext uri="{FF2B5EF4-FFF2-40B4-BE49-F238E27FC236}">
                <a16:creationId xmlns:a16="http://schemas.microsoft.com/office/drawing/2014/main" id="{85D0A865-0017-466F-BC12-424282F05AB5}"/>
              </a:ext>
            </a:extLst>
          </p:cNvPr>
          <p:cNvCxnSpPr>
            <a:stCxn id="112" idx="6"/>
          </p:cNvCxnSpPr>
          <p:nvPr/>
        </p:nvCxnSpPr>
        <p:spPr>
          <a:xfrm rot="1412507">
            <a:off x="10426141" y="4863191"/>
            <a:ext cx="802451" cy="39541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1" name="直接连接符 110">
            <a:extLst>
              <a:ext uri="{FF2B5EF4-FFF2-40B4-BE49-F238E27FC236}">
                <a16:creationId xmlns:a16="http://schemas.microsoft.com/office/drawing/2014/main" id="{69A6483D-B2A6-463E-B468-497668DA003B}"/>
              </a:ext>
            </a:extLst>
          </p:cNvPr>
          <p:cNvCxnSpPr>
            <a:stCxn id="112" idx="4"/>
            <a:endCxn id="113" idx="0"/>
          </p:cNvCxnSpPr>
          <p:nvPr/>
        </p:nvCxnSpPr>
        <p:spPr>
          <a:xfrm rot="1412507" flipH="1">
            <a:off x="9676630" y="4560556"/>
            <a:ext cx="414133" cy="108406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2" name="椭圆 111">
            <a:extLst>
              <a:ext uri="{FF2B5EF4-FFF2-40B4-BE49-F238E27FC236}">
                <a16:creationId xmlns:a16="http://schemas.microsoft.com/office/drawing/2014/main" id="{C8386B9F-66DC-4A87-8F2B-201E27BABA25}"/>
              </a:ext>
            </a:extLst>
          </p:cNvPr>
          <p:cNvSpPr/>
          <p:nvPr/>
        </p:nvSpPr>
        <p:spPr>
          <a:xfrm rot="3126863">
            <a:off x="10252707" y="4402580"/>
            <a:ext cx="354128" cy="354128"/>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 name="椭圆 112">
            <a:extLst>
              <a:ext uri="{FF2B5EF4-FFF2-40B4-BE49-F238E27FC236}">
                <a16:creationId xmlns:a16="http://schemas.microsoft.com/office/drawing/2014/main" id="{895BF3D2-9FDE-4823-8168-1663E79B4794}"/>
              </a:ext>
            </a:extLst>
          </p:cNvPr>
          <p:cNvSpPr/>
          <p:nvPr/>
        </p:nvSpPr>
        <p:spPr>
          <a:xfrm rot="3126863">
            <a:off x="9296430" y="5477773"/>
            <a:ext cx="202251" cy="202251"/>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4" name="直接连接符 113">
            <a:extLst>
              <a:ext uri="{FF2B5EF4-FFF2-40B4-BE49-F238E27FC236}">
                <a16:creationId xmlns:a16="http://schemas.microsoft.com/office/drawing/2014/main" id="{481FA0D3-E314-4681-94FE-20B57493338C}"/>
              </a:ext>
            </a:extLst>
          </p:cNvPr>
          <p:cNvCxnSpPr>
            <a:cxnSpLocks/>
            <a:stCxn id="106" idx="6"/>
            <a:endCxn id="112" idx="0"/>
          </p:cNvCxnSpPr>
          <p:nvPr/>
        </p:nvCxnSpPr>
        <p:spPr>
          <a:xfrm flipH="1">
            <a:off x="10569517" y="3509292"/>
            <a:ext cx="320335" cy="96161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5" name="直接连接符 114">
            <a:extLst>
              <a:ext uri="{FF2B5EF4-FFF2-40B4-BE49-F238E27FC236}">
                <a16:creationId xmlns:a16="http://schemas.microsoft.com/office/drawing/2014/main" id="{6B17D3E8-8A3C-4A3C-86E1-23D6BF2D7A60}"/>
              </a:ext>
            </a:extLst>
          </p:cNvPr>
          <p:cNvCxnSpPr>
            <a:stCxn id="121" idx="2"/>
            <a:endCxn id="113" idx="6"/>
          </p:cNvCxnSpPr>
          <p:nvPr/>
        </p:nvCxnSpPr>
        <p:spPr>
          <a:xfrm rot="1412507" flipH="1" flipV="1">
            <a:off x="9345628" y="5900662"/>
            <a:ext cx="1275133" cy="30525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6" name="直接连接符 115">
            <a:extLst>
              <a:ext uri="{FF2B5EF4-FFF2-40B4-BE49-F238E27FC236}">
                <a16:creationId xmlns:a16="http://schemas.microsoft.com/office/drawing/2014/main" id="{7973E2FA-4980-4724-857F-A7CD09552CC7}"/>
              </a:ext>
            </a:extLst>
          </p:cNvPr>
          <p:cNvCxnSpPr>
            <a:stCxn id="112" idx="0"/>
            <a:endCxn id="120" idx="3"/>
          </p:cNvCxnSpPr>
          <p:nvPr/>
        </p:nvCxnSpPr>
        <p:spPr>
          <a:xfrm rot="1412507" flipV="1">
            <a:off x="10714779" y="3773809"/>
            <a:ext cx="909952" cy="91698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8" name="直接连接符 117">
            <a:extLst>
              <a:ext uri="{FF2B5EF4-FFF2-40B4-BE49-F238E27FC236}">
                <a16:creationId xmlns:a16="http://schemas.microsoft.com/office/drawing/2014/main" id="{2EC8BDD0-B7D1-4562-9B3D-89B498934221}"/>
              </a:ext>
            </a:extLst>
          </p:cNvPr>
          <p:cNvCxnSpPr/>
          <p:nvPr/>
        </p:nvCxnSpPr>
        <p:spPr>
          <a:xfrm rot="3126863" flipH="1" flipV="1">
            <a:off x="11136749" y="3956124"/>
            <a:ext cx="686701" cy="150917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0" name="椭圆 119">
            <a:extLst>
              <a:ext uri="{FF2B5EF4-FFF2-40B4-BE49-F238E27FC236}">
                <a16:creationId xmlns:a16="http://schemas.microsoft.com/office/drawing/2014/main" id="{B0E864B0-F08C-4AD1-8805-DE85564EE4C4}"/>
              </a:ext>
            </a:extLst>
          </p:cNvPr>
          <p:cNvSpPr/>
          <p:nvPr/>
        </p:nvSpPr>
        <p:spPr>
          <a:xfrm rot="3126863">
            <a:off x="11769216" y="3905095"/>
            <a:ext cx="202251" cy="202251"/>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椭圆 120">
            <a:extLst>
              <a:ext uri="{FF2B5EF4-FFF2-40B4-BE49-F238E27FC236}">
                <a16:creationId xmlns:a16="http://schemas.microsoft.com/office/drawing/2014/main" id="{AD2F4C05-7F79-490E-90B0-573BCC62756D}"/>
              </a:ext>
            </a:extLst>
          </p:cNvPr>
          <p:cNvSpPr/>
          <p:nvPr/>
        </p:nvSpPr>
        <p:spPr>
          <a:xfrm rot="3126863">
            <a:off x="10459046" y="6421828"/>
            <a:ext cx="247141" cy="24714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 name="椭圆 121">
            <a:extLst>
              <a:ext uri="{FF2B5EF4-FFF2-40B4-BE49-F238E27FC236}">
                <a16:creationId xmlns:a16="http://schemas.microsoft.com/office/drawing/2014/main" id="{1315D27E-D0F9-4ED2-B1CE-5913AAB6ABA5}"/>
              </a:ext>
            </a:extLst>
          </p:cNvPr>
          <p:cNvSpPr/>
          <p:nvPr/>
        </p:nvSpPr>
        <p:spPr>
          <a:xfrm rot="3126863">
            <a:off x="10931070" y="5338196"/>
            <a:ext cx="254074" cy="254074"/>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3" name="直接连接符 122">
            <a:extLst>
              <a:ext uri="{FF2B5EF4-FFF2-40B4-BE49-F238E27FC236}">
                <a16:creationId xmlns:a16="http://schemas.microsoft.com/office/drawing/2014/main" id="{D36EFF1E-882F-46BE-BDCD-919DBF6C8538}"/>
              </a:ext>
            </a:extLst>
          </p:cNvPr>
          <p:cNvCxnSpPr>
            <a:stCxn id="126" idx="2"/>
            <a:endCxn id="113" idx="5"/>
          </p:cNvCxnSpPr>
          <p:nvPr/>
        </p:nvCxnSpPr>
        <p:spPr>
          <a:xfrm rot="1412507" flipH="1" flipV="1">
            <a:off x="9103412" y="5777092"/>
            <a:ext cx="751170" cy="12536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4" name="直接连接符 123">
            <a:extLst>
              <a:ext uri="{FF2B5EF4-FFF2-40B4-BE49-F238E27FC236}">
                <a16:creationId xmlns:a16="http://schemas.microsoft.com/office/drawing/2014/main" id="{C09F4953-FAB1-44FC-AEB2-0960470E769C}"/>
              </a:ext>
            </a:extLst>
          </p:cNvPr>
          <p:cNvCxnSpPr>
            <a:stCxn id="126" idx="7"/>
            <a:endCxn id="121" idx="4"/>
          </p:cNvCxnSpPr>
          <p:nvPr/>
        </p:nvCxnSpPr>
        <p:spPr>
          <a:xfrm rot="1412507" flipV="1">
            <a:off x="10017112" y="6523763"/>
            <a:ext cx="308262" cy="8639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6" name="椭圆 125">
            <a:extLst>
              <a:ext uri="{FF2B5EF4-FFF2-40B4-BE49-F238E27FC236}">
                <a16:creationId xmlns:a16="http://schemas.microsoft.com/office/drawing/2014/main" id="{A019D7E2-3AD4-408E-BE5E-3D4B0B84B778}"/>
              </a:ext>
            </a:extLst>
          </p:cNvPr>
          <p:cNvSpPr/>
          <p:nvPr/>
        </p:nvSpPr>
        <p:spPr>
          <a:xfrm rot="3126863">
            <a:off x="9504632" y="7091234"/>
            <a:ext cx="354128" cy="354128"/>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7" name="直接连接符 126">
            <a:extLst>
              <a:ext uri="{FF2B5EF4-FFF2-40B4-BE49-F238E27FC236}">
                <a16:creationId xmlns:a16="http://schemas.microsoft.com/office/drawing/2014/main" id="{C3654111-F206-42EA-9210-3F47B06D7FCD}"/>
              </a:ext>
            </a:extLst>
          </p:cNvPr>
          <p:cNvCxnSpPr>
            <a:stCxn id="105" idx="7"/>
            <a:endCxn id="120" idx="1"/>
          </p:cNvCxnSpPr>
          <p:nvPr/>
        </p:nvCxnSpPr>
        <p:spPr>
          <a:xfrm rot="1412507">
            <a:off x="11417035" y="3014197"/>
            <a:ext cx="651640" cy="79460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8" name="直接连接符 127">
            <a:extLst>
              <a:ext uri="{FF2B5EF4-FFF2-40B4-BE49-F238E27FC236}">
                <a16:creationId xmlns:a16="http://schemas.microsoft.com/office/drawing/2014/main" id="{BF526B34-1A1E-4DE4-BE8D-5FF5DCCDF0C7}"/>
              </a:ext>
            </a:extLst>
          </p:cNvPr>
          <p:cNvCxnSpPr>
            <a:stCxn id="120" idx="2"/>
            <a:endCxn id="106" idx="0"/>
          </p:cNvCxnSpPr>
          <p:nvPr/>
        </p:nvCxnSpPr>
        <p:spPr>
          <a:xfrm rot="1412507" flipH="1" flipV="1">
            <a:off x="10977130" y="3594241"/>
            <a:ext cx="900329" cy="1589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9" name="文本框 118"/>
          <p:cNvSpPr txBox="1"/>
          <p:nvPr/>
        </p:nvSpPr>
        <p:spPr>
          <a:xfrm>
            <a:off x="310212" y="2443792"/>
            <a:ext cx="2063690" cy="369332"/>
          </a:xfrm>
          <a:prstGeom prst="rect">
            <a:avLst/>
          </a:prstGeom>
          <a:solidFill>
            <a:srgbClr val="595959"/>
          </a:solidFill>
        </p:spPr>
        <p:txBody>
          <a:bodyPr wrap="square" rtlCol="0">
            <a:spAutoFit/>
          </a:bodyPr>
          <a:lstStyle/>
          <a:p>
            <a:pPr algn="ctr"/>
            <a:r>
              <a:rPr lang="zh-CN" altLang="en-US" b="1" spc="300">
                <a:solidFill>
                  <a:schemeClr val="bg1"/>
                </a:solidFill>
              </a:rPr>
              <a:t>请输入标题</a:t>
            </a:r>
          </a:p>
        </p:txBody>
      </p:sp>
      <p:sp>
        <p:nvSpPr>
          <p:cNvPr id="125" name="矩形 124"/>
          <p:cNvSpPr/>
          <p:nvPr/>
        </p:nvSpPr>
        <p:spPr>
          <a:xfrm>
            <a:off x="264721" y="2840253"/>
            <a:ext cx="3305622" cy="2639441"/>
          </a:xfrm>
          <a:prstGeom prst="rect">
            <a:avLst/>
          </a:prstGeom>
        </p:spPr>
        <p:txBody>
          <a:bodyPr wrap="square">
            <a:spAutoFit/>
          </a:bodyPr>
          <a:lstStyle/>
          <a:p>
            <a:pPr>
              <a:lnSpc>
                <a:spcPct val="150000"/>
              </a:lnSpc>
            </a:pPr>
            <a:r>
              <a:rPr lang="en-US" altLang="zh-CN" sz="1600" dirty="0">
                <a:solidFill>
                  <a:schemeClr val="bg1">
                    <a:lumMod val="65000"/>
                  </a:schemeClr>
                </a:solidFill>
                <a:latin typeface="Calibri" panose="020F0502020204030204" pitchFamily="34" charset="0"/>
                <a:cs typeface="Calibri" panose="020F0502020204030204" pitchFamily="34" charset="0"/>
              </a:rPr>
              <a:t>Happiness is not about being immortal nor having food or rights in one's hand. It’s about having each tiny wish come true, or having something to eat when you are hungry or having someone's love when you need love.</a:t>
            </a:r>
          </a:p>
        </p:txBody>
      </p:sp>
      <p:cxnSp>
        <p:nvCxnSpPr>
          <p:cNvPr id="129" name="直接连接符 128"/>
          <p:cNvCxnSpPr/>
          <p:nvPr/>
        </p:nvCxnSpPr>
        <p:spPr>
          <a:xfrm rot="4922515" flipH="1" flipV="1">
            <a:off x="1500407" y="5692234"/>
            <a:ext cx="85116" cy="8109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1" name="直接连接符 130"/>
          <p:cNvCxnSpPr>
            <a:endCxn id="135" idx="0"/>
          </p:cNvCxnSpPr>
          <p:nvPr/>
        </p:nvCxnSpPr>
        <p:spPr>
          <a:xfrm rot="4922515" flipH="1">
            <a:off x="2306271" y="5834503"/>
            <a:ext cx="601612" cy="87374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2" name="直接连接符 131"/>
          <p:cNvCxnSpPr>
            <a:endCxn id="138" idx="7"/>
          </p:cNvCxnSpPr>
          <p:nvPr/>
        </p:nvCxnSpPr>
        <p:spPr>
          <a:xfrm flipH="1" flipV="1">
            <a:off x="1394107" y="7432813"/>
            <a:ext cx="1396993" cy="18342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3" name="直接连接符 132"/>
          <p:cNvCxnSpPr/>
          <p:nvPr/>
        </p:nvCxnSpPr>
        <p:spPr>
          <a:xfrm rot="4922515" flipH="1">
            <a:off x="1532902" y="6514567"/>
            <a:ext cx="1737014" cy="66909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4" name="直接连接符 133"/>
          <p:cNvCxnSpPr>
            <a:endCxn id="138" idx="1"/>
          </p:cNvCxnSpPr>
          <p:nvPr/>
        </p:nvCxnSpPr>
        <p:spPr>
          <a:xfrm flipH="1">
            <a:off x="1374997" y="6072907"/>
            <a:ext cx="652903" cy="122320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5" name="椭圆 134"/>
          <p:cNvSpPr/>
          <p:nvPr/>
        </p:nvSpPr>
        <p:spPr>
          <a:xfrm rot="4922515">
            <a:off x="1907546" y="5936464"/>
            <a:ext cx="226310" cy="22631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6" name="椭圆 135"/>
          <p:cNvSpPr/>
          <p:nvPr/>
        </p:nvSpPr>
        <p:spPr>
          <a:xfrm rot="4922515">
            <a:off x="2986029" y="6478252"/>
            <a:ext cx="180150" cy="180150"/>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7" name="直接连接符 136"/>
          <p:cNvCxnSpPr>
            <a:stCxn id="136" idx="5"/>
          </p:cNvCxnSpPr>
          <p:nvPr/>
        </p:nvCxnSpPr>
        <p:spPr>
          <a:xfrm flipH="1">
            <a:off x="2889182" y="6640225"/>
            <a:ext cx="132661" cy="106946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8" name="椭圆 137"/>
          <p:cNvSpPr/>
          <p:nvPr/>
        </p:nvSpPr>
        <p:spPr>
          <a:xfrm rot="4922515">
            <a:off x="1218599" y="7276415"/>
            <a:ext cx="195205" cy="19520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9" name="直接连接符 138"/>
          <p:cNvCxnSpPr/>
          <p:nvPr/>
        </p:nvCxnSpPr>
        <p:spPr>
          <a:xfrm rot="4922515" flipH="1">
            <a:off x="685815" y="6803177"/>
            <a:ext cx="1065825" cy="1998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0" name="直接连接符 139"/>
          <p:cNvCxnSpPr>
            <a:stCxn id="142" idx="1"/>
          </p:cNvCxnSpPr>
          <p:nvPr/>
        </p:nvCxnSpPr>
        <p:spPr>
          <a:xfrm flipV="1">
            <a:off x="405219" y="6202671"/>
            <a:ext cx="694449" cy="48969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1" name="直接连接符 140"/>
          <p:cNvCxnSpPr>
            <a:stCxn id="142" idx="6"/>
          </p:cNvCxnSpPr>
          <p:nvPr/>
        </p:nvCxnSpPr>
        <p:spPr>
          <a:xfrm>
            <a:off x="332047" y="6974453"/>
            <a:ext cx="953048" cy="43184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2" name="椭圆 141"/>
          <p:cNvSpPr/>
          <p:nvPr/>
        </p:nvSpPr>
        <p:spPr>
          <a:xfrm rot="4922515">
            <a:off x="152497" y="6660542"/>
            <a:ext cx="315430" cy="31543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3" name="椭圆 142"/>
          <p:cNvSpPr/>
          <p:nvPr/>
        </p:nvSpPr>
        <p:spPr>
          <a:xfrm rot="4922515">
            <a:off x="2668680" y="7539188"/>
            <a:ext cx="226310" cy="22631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4" name="椭圆 143"/>
          <p:cNvSpPr/>
          <p:nvPr/>
        </p:nvSpPr>
        <p:spPr>
          <a:xfrm rot="4922515">
            <a:off x="921960" y="6039561"/>
            <a:ext cx="315430" cy="31543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 name="组合 19">
            <a:extLst>
              <a:ext uri="{FF2B5EF4-FFF2-40B4-BE49-F238E27FC236}">
                <a16:creationId xmlns:a16="http://schemas.microsoft.com/office/drawing/2014/main" id="{93067B3D-AD82-4BC7-81A7-866CDBCCE4E7}"/>
              </a:ext>
            </a:extLst>
          </p:cNvPr>
          <p:cNvGrpSpPr/>
          <p:nvPr/>
        </p:nvGrpSpPr>
        <p:grpSpPr>
          <a:xfrm>
            <a:off x="767557" y="217775"/>
            <a:ext cx="4995076" cy="716067"/>
            <a:chOff x="767557" y="217775"/>
            <a:chExt cx="4995076" cy="716067"/>
          </a:xfrm>
        </p:grpSpPr>
        <p:sp>
          <p:nvSpPr>
            <p:cNvPr id="21" name="文本框 20">
              <a:extLst>
                <a:ext uri="{FF2B5EF4-FFF2-40B4-BE49-F238E27FC236}">
                  <a16:creationId xmlns:a16="http://schemas.microsoft.com/office/drawing/2014/main" id="{BDF1DB32-F2C6-42C7-A39B-8FC7AEFCB4FC}"/>
                </a:ext>
              </a:extLst>
            </p:cNvPr>
            <p:cNvSpPr txBox="1"/>
            <p:nvPr/>
          </p:nvSpPr>
          <p:spPr>
            <a:xfrm>
              <a:off x="876640" y="217775"/>
              <a:ext cx="3295317" cy="400110"/>
            </a:xfrm>
            <a:prstGeom prst="rect">
              <a:avLst/>
            </a:prstGeom>
            <a:noFill/>
          </p:spPr>
          <p:txBody>
            <a:bodyPr wrap="square" rtlCol="0">
              <a:spAutoFit/>
              <a:scene3d>
                <a:camera prst="orthographicFront"/>
                <a:lightRig rig="threePt" dir="t"/>
              </a:scene3d>
              <a:sp3d contourW="12700"/>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a:ln>
                    <a:noFill/>
                  </a:ln>
                  <a:effectLst/>
                  <a:uLnTx/>
                  <a:uFillTx/>
                  <a:latin typeface="微软雅黑"/>
                </a:rPr>
                <a:t>B</a:t>
              </a:r>
              <a:r>
                <a:rPr kumimoji="0" lang="en-US" altLang="zh-CN" sz="2000" b="1" i="0" u="none" strike="noStrike" kern="0" cap="none" spc="0" normalizeH="0" baseline="0" noProof="0">
                  <a:ln>
                    <a:noFill/>
                  </a:ln>
                  <a:solidFill>
                    <a:schemeClr val="bg1">
                      <a:lumMod val="75000"/>
                    </a:schemeClr>
                  </a:solidFill>
                  <a:effectLst/>
                  <a:uLnTx/>
                  <a:uFillTx/>
                  <a:latin typeface="微软雅黑"/>
                </a:rPr>
                <a:t>usiness</a:t>
              </a:r>
              <a:r>
                <a:rPr kumimoji="0" lang="en-US" altLang="zh-CN" sz="2000" b="1" i="0" u="none" strike="noStrike" kern="0" cap="none" spc="0" normalizeH="0" baseline="0" noProof="0">
                  <a:ln>
                    <a:noFill/>
                  </a:ln>
                  <a:solidFill>
                    <a:prstClr val="black">
                      <a:lumMod val="75000"/>
                      <a:lumOff val="25000"/>
                    </a:prstClr>
                  </a:solidFill>
                  <a:effectLst/>
                  <a:uLnTx/>
                  <a:uFillTx/>
                  <a:latin typeface="微软雅黑"/>
                </a:rPr>
                <a:t> </a:t>
              </a:r>
              <a:r>
                <a:rPr lang="en-US" altLang="zh-CN" sz="2000" b="1" kern="0">
                  <a:solidFill>
                    <a:schemeClr val="bg1">
                      <a:lumMod val="75000"/>
                    </a:schemeClr>
                  </a:solidFill>
                  <a:latin typeface="微软雅黑"/>
                </a:rPr>
                <a:t>template</a:t>
              </a:r>
              <a:endParaRPr lang="zh-CN" altLang="en-US" sz="2000" b="1" kern="0" dirty="0">
                <a:solidFill>
                  <a:schemeClr val="bg1">
                    <a:lumMod val="75000"/>
                  </a:schemeClr>
                </a:solidFill>
                <a:latin typeface="微软雅黑"/>
              </a:endParaRPr>
            </a:p>
          </p:txBody>
        </p:sp>
        <p:sp>
          <p:nvSpPr>
            <p:cNvPr id="22" name="文本框 21">
              <a:extLst>
                <a:ext uri="{FF2B5EF4-FFF2-40B4-BE49-F238E27FC236}">
                  <a16:creationId xmlns:a16="http://schemas.microsoft.com/office/drawing/2014/main" id="{13D9EA1B-5B6A-43C8-A734-5B21A6673AE5}"/>
                </a:ext>
              </a:extLst>
            </p:cNvPr>
            <p:cNvSpPr txBox="1"/>
            <p:nvPr/>
          </p:nvSpPr>
          <p:spPr>
            <a:xfrm>
              <a:off x="876641" y="664025"/>
              <a:ext cx="4885992" cy="269817"/>
            </a:xfrm>
            <a:prstGeom prst="rect">
              <a:avLst/>
            </a:prstGeom>
            <a:noFill/>
          </p:spPr>
          <p:txBody>
            <a:bodyPr wrap="square" rtlCol="0">
              <a:spAutoFit/>
              <a:scene3d>
                <a:camera prst="orthographicFront"/>
                <a:lightRig rig="threePt" dir="t"/>
              </a:scene3d>
              <a:sp3d contourW="12700"/>
            </a:bodyPr>
            <a:lstStyle/>
            <a:p>
              <a:pPr marL="0" marR="0" lvl="0" indent="0" defTabSz="914400" eaLnBrk="1" fontAlgn="auto" latinLnBrk="0" hangingPunct="1">
                <a:lnSpc>
                  <a:spcPct val="120000"/>
                </a:lnSpc>
                <a:spcBef>
                  <a:spcPts val="0"/>
                </a:spcBef>
                <a:spcAft>
                  <a:spcPts val="0"/>
                </a:spcAft>
                <a:buClrTx/>
                <a:buSzTx/>
                <a:buFontTx/>
                <a:buNone/>
                <a:tabLst/>
                <a:defRPr/>
              </a:pPr>
              <a:r>
                <a:rPr kumimoji="0" lang="en-US" altLang="zh-CN" sz="1050" b="0" i="0" u="none" strike="noStrike" kern="0" cap="none" spc="0" normalizeH="0" baseline="0" noProof="0" dirty="0">
                  <a:ln>
                    <a:noFill/>
                  </a:ln>
                  <a:solidFill>
                    <a:prstClr val="white">
                      <a:lumMod val="50000"/>
                    </a:prstClr>
                  </a:solidFill>
                  <a:effectLst/>
                  <a:uLnTx/>
                  <a:uFillTx/>
                  <a:latin typeface="微软雅黑"/>
                </a:rPr>
                <a:t>print the presentation and make it into a film to be used in a wider field</a:t>
              </a:r>
            </a:p>
          </p:txBody>
        </p:sp>
        <p:sp>
          <p:nvSpPr>
            <p:cNvPr id="23" name="矩形: 圆角 22">
              <a:extLst>
                <a:ext uri="{FF2B5EF4-FFF2-40B4-BE49-F238E27FC236}">
                  <a16:creationId xmlns:a16="http://schemas.microsoft.com/office/drawing/2014/main" id="{792986F4-0716-4962-AEE8-D58524B3ED8D}"/>
                </a:ext>
              </a:extLst>
            </p:cNvPr>
            <p:cNvSpPr/>
            <p:nvPr/>
          </p:nvSpPr>
          <p:spPr>
            <a:xfrm>
              <a:off x="767557" y="271524"/>
              <a:ext cx="90035" cy="612864"/>
            </a:xfrm>
            <a:prstGeom prst="roundRect">
              <a:avLst>
                <a:gd name="adj" fmla="val 50000"/>
              </a:avLst>
            </a:prstGeom>
            <a:solidFill>
              <a:schemeClr val="tx1">
                <a:lumMod val="50000"/>
                <a:lumOff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grpSp>
      <p:grpSp>
        <p:nvGrpSpPr>
          <p:cNvPr id="59" name="组合 58">
            <a:extLst>
              <a:ext uri="{FF2B5EF4-FFF2-40B4-BE49-F238E27FC236}">
                <a16:creationId xmlns:a16="http://schemas.microsoft.com/office/drawing/2014/main" id="{F10F4EC9-27B1-4464-9B28-5D111489F382}"/>
              </a:ext>
            </a:extLst>
          </p:cNvPr>
          <p:cNvGrpSpPr/>
          <p:nvPr/>
        </p:nvGrpSpPr>
        <p:grpSpPr>
          <a:xfrm>
            <a:off x="5186404" y="1983221"/>
            <a:ext cx="5791216" cy="4112806"/>
            <a:chOff x="5186404" y="1983221"/>
            <a:chExt cx="5791216" cy="4112806"/>
          </a:xfrm>
        </p:grpSpPr>
        <p:grpSp>
          <p:nvGrpSpPr>
            <p:cNvPr id="60" name="Group 155">
              <a:extLst>
                <a:ext uri="{FF2B5EF4-FFF2-40B4-BE49-F238E27FC236}">
                  <a16:creationId xmlns:a16="http://schemas.microsoft.com/office/drawing/2014/main" id="{C82BEE54-EFB1-4B6F-B560-2F1B2AD225ED}"/>
                </a:ext>
              </a:extLst>
            </p:cNvPr>
            <p:cNvGrpSpPr/>
            <p:nvPr/>
          </p:nvGrpSpPr>
          <p:grpSpPr>
            <a:xfrm>
              <a:off x="5562207" y="2713312"/>
              <a:ext cx="5269694" cy="3036215"/>
              <a:chOff x="803822" y="1016361"/>
              <a:chExt cx="7536357" cy="2044618"/>
            </a:xfrm>
          </p:grpSpPr>
          <p:cxnSp>
            <p:nvCxnSpPr>
              <p:cNvPr id="87" name="Straight Connector 64">
                <a:extLst>
                  <a:ext uri="{FF2B5EF4-FFF2-40B4-BE49-F238E27FC236}">
                    <a16:creationId xmlns:a16="http://schemas.microsoft.com/office/drawing/2014/main" id="{BC8F09A5-E471-4F47-AE50-1910B94611B8}"/>
                  </a:ext>
                </a:extLst>
              </p:cNvPr>
              <p:cNvCxnSpPr/>
              <p:nvPr/>
            </p:nvCxnSpPr>
            <p:spPr>
              <a:xfrm>
                <a:off x="803822" y="1016361"/>
                <a:ext cx="7536357" cy="0"/>
              </a:xfrm>
              <a:prstGeom prst="line">
                <a:avLst/>
              </a:prstGeom>
              <a:noFill/>
              <a:ln w="6350" cap="flat" cmpd="sng" algn="ctr">
                <a:solidFill>
                  <a:sysClr val="window" lastClr="FFFFFF">
                    <a:lumMod val="75000"/>
                  </a:sysClr>
                </a:solidFill>
                <a:prstDash val="sysDot"/>
                <a:miter lim="800000"/>
              </a:ln>
              <a:effectLst/>
            </p:spPr>
          </p:cxnSp>
          <p:cxnSp>
            <p:nvCxnSpPr>
              <p:cNvPr id="88" name="Straight Connector 65">
                <a:extLst>
                  <a:ext uri="{FF2B5EF4-FFF2-40B4-BE49-F238E27FC236}">
                    <a16:creationId xmlns:a16="http://schemas.microsoft.com/office/drawing/2014/main" id="{760F1586-CD4D-4933-87F5-685DBE6D58DC}"/>
                  </a:ext>
                </a:extLst>
              </p:cNvPr>
              <p:cNvCxnSpPr/>
              <p:nvPr/>
            </p:nvCxnSpPr>
            <p:spPr>
              <a:xfrm>
                <a:off x="803822" y="1357131"/>
                <a:ext cx="7536357" cy="0"/>
              </a:xfrm>
              <a:prstGeom prst="line">
                <a:avLst/>
              </a:prstGeom>
              <a:noFill/>
              <a:ln w="6350" cap="flat" cmpd="sng" algn="ctr">
                <a:solidFill>
                  <a:sysClr val="window" lastClr="FFFFFF">
                    <a:lumMod val="75000"/>
                  </a:sysClr>
                </a:solidFill>
                <a:prstDash val="sysDot"/>
                <a:miter lim="800000"/>
              </a:ln>
              <a:effectLst/>
            </p:spPr>
          </p:cxnSp>
          <p:cxnSp>
            <p:nvCxnSpPr>
              <p:cNvPr id="89" name="Straight Connector 66">
                <a:extLst>
                  <a:ext uri="{FF2B5EF4-FFF2-40B4-BE49-F238E27FC236}">
                    <a16:creationId xmlns:a16="http://schemas.microsoft.com/office/drawing/2014/main" id="{4FFFB411-0688-4501-8766-589CE8C5CE52}"/>
                  </a:ext>
                </a:extLst>
              </p:cNvPr>
              <p:cNvCxnSpPr/>
              <p:nvPr/>
            </p:nvCxnSpPr>
            <p:spPr>
              <a:xfrm>
                <a:off x="803822" y="1697901"/>
                <a:ext cx="7536357" cy="0"/>
              </a:xfrm>
              <a:prstGeom prst="line">
                <a:avLst/>
              </a:prstGeom>
              <a:noFill/>
              <a:ln w="6350" cap="flat" cmpd="sng" algn="ctr">
                <a:solidFill>
                  <a:sysClr val="window" lastClr="FFFFFF">
                    <a:lumMod val="75000"/>
                  </a:sysClr>
                </a:solidFill>
                <a:prstDash val="sysDot"/>
                <a:miter lim="800000"/>
              </a:ln>
              <a:effectLst/>
            </p:spPr>
          </p:cxnSp>
          <p:cxnSp>
            <p:nvCxnSpPr>
              <p:cNvPr id="90" name="Straight Connector 67">
                <a:extLst>
                  <a:ext uri="{FF2B5EF4-FFF2-40B4-BE49-F238E27FC236}">
                    <a16:creationId xmlns:a16="http://schemas.microsoft.com/office/drawing/2014/main" id="{36BC7EF8-C73C-4430-871F-E4BC98EE0909}"/>
                  </a:ext>
                </a:extLst>
              </p:cNvPr>
              <p:cNvCxnSpPr/>
              <p:nvPr/>
            </p:nvCxnSpPr>
            <p:spPr>
              <a:xfrm>
                <a:off x="803822" y="2038671"/>
                <a:ext cx="7536357" cy="0"/>
              </a:xfrm>
              <a:prstGeom prst="line">
                <a:avLst/>
              </a:prstGeom>
              <a:noFill/>
              <a:ln w="6350" cap="flat" cmpd="sng" algn="ctr">
                <a:solidFill>
                  <a:sysClr val="window" lastClr="FFFFFF">
                    <a:lumMod val="75000"/>
                  </a:sysClr>
                </a:solidFill>
                <a:prstDash val="sysDot"/>
                <a:miter lim="800000"/>
              </a:ln>
              <a:effectLst/>
            </p:spPr>
          </p:cxnSp>
          <p:cxnSp>
            <p:nvCxnSpPr>
              <p:cNvPr id="91" name="Straight Connector 68">
                <a:extLst>
                  <a:ext uri="{FF2B5EF4-FFF2-40B4-BE49-F238E27FC236}">
                    <a16:creationId xmlns:a16="http://schemas.microsoft.com/office/drawing/2014/main" id="{21B7D154-D328-4340-B6E3-FFD3153C3173}"/>
                  </a:ext>
                </a:extLst>
              </p:cNvPr>
              <p:cNvCxnSpPr/>
              <p:nvPr/>
            </p:nvCxnSpPr>
            <p:spPr>
              <a:xfrm>
                <a:off x="803822" y="2379441"/>
                <a:ext cx="7536357" cy="0"/>
              </a:xfrm>
              <a:prstGeom prst="line">
                <a:avLst/>
              </a:prstGeom>
              <a:noFill/>
              <a:ln w="6350" cap="flat" cmpd="sng" algn="ctr">
                <a:solidFill>
                  <a:sysClr val="window" lastClr="FFFFFF">
                    <a:lumMod val="75000"/>
                  </a:sysClr>
                </a:solidFill>
                <a:prstDash val="sysDot"/>
                <a:miter lim="800000"/>
              </a:ln>
              <a:effectLst/>
            </p:spPr>
          </p:cxnSp>
          <p:cxnSp>
            <p:nvCxnSpPr>
              <p:cNvPr id="92" name="Straight Connector 69">
                <a:extLst>
                  <a:ext uri="{FF2B5EF4-FFF2-40B4-BE49-F238E27FC236}">
                    <a16:creationId xmlns:a16="http://schemas.microsoft.com/office/drawing/2014/main" id="{FDF35449-C86F-4DC5-A0C9-7F750D0D134F}"/>
                  </a:ext>
                </a:extLst>
              </p:cNvPr>
              <p:cNvCxnSpPr/>
              <p:nvPr/>
            </p:nvCxnSpPr>
            <p:spPr>
              <a:xfrm>
                <a:off x="803822" y="2720211"/>
                <a:ext cx="7536357" cy="0"/>
              </a:xfrm>
              <a:prstGeom prst="line">
                <a:avLst/>
              </a:prstGeom>
              <a:noFill/>
              <a:ln w="6350" cap="flat" cmpd="sng" algn="ctr">
                <a:solidFill>
                  <a:sysClr val="window" lastClr="FFFFFF">
                    <a:lumMod val="75000"/>
                  </a:sysClr>
                </a:solidFill>
                <a:prstDash val="sysDot"/>
                <a:miter lim="800000"/>
              </a:ln>
              <a:effectLst/>
            </p:spPr>
          </p:cxnSp>
          <p:cxnSp>
            <p:nvCxnSpPr>
              <p:cNvPr id="93" name="Straight Connector 70">
                <a:extLst>
                  <a:ext uri="{FF2B5EF4-FFF2-40B4-BE49-F238E27FC236}">
                    <a16:creationId xmlns:a16="http://schemas.microsoft.com/office/drawing/2014/main" id="{A9487EC9-240F-4B50-920C-27D7949EE77E}"/>
                  </a:ext>
                </a:extLst>
              </p:cNvPr>
              <p:cNvCxnSpPr/>
              <p:nvPr/>
            </p:nvCxnSpPr>
            <p:spPr>
              <a:xfrm>
                <a:off x="803822" y="3060979"/>
                <a:ext cx="7536357" cy="0"/>
              </a:xfrm>
              <a:prstGeom prst="line">
                <a:avLst/>
              </a:prstGeom>
              <a:noFill/>
              <a:ln w="6350" cap="flat" cmpd="sng" algn="ctr">
                <a:solidFill>
                  <a:sysClr val="window" lastClr="FFFFFF">
                    <a:lumMod val="75000"/>
                  </a:sysClr>
                </a:solidFill>
                <a:prstDash val="sysDot"/>
                <a:miter lim="800000"/>
              </a:ln>
              <a:effectLst/>
            </p:spPr>
          </p:cxnSp>
        </p:grpSp>
        <p:grpSp>
          <p:nvGrpSpPr>
            <p:cNvPr id="61" name="Group 279">
              <a:extLst>
                <a:ext uri="{FF2B5EF4-FFF2-40B4-BE49-F238E27FC236}">
                  <a16:creationId xmlns:a16="http://schemas.microsoft.com/office/drawing/2014/main" id="{A7F10038-21DA-43BB-BE7D-79DB9EA6B47B}"/>
                </a:ext>
              </a:extLst>
            </p:cNvPr>
            <p:cNvGrpSpPr/>
            <p:nvPr/>
          </p:nvGrpSpPr>
          <p:grpSpPr>
            <a:xfrm>
              <a:off x="5932479" y="3281688"/>
              <a:ext cx="690971" cy="690967"/>
              <a:chOff x="846989" y="1401020"/>
              <a:chExt cx="877416" cy="877416"/>
            </a:xfrm>
            <a:effectLst/>
          </p:grpSpPr>
          <p:sp>
            <p:nvSpPr>
              <p:cNvPr id="85" name="Teardrop 74">
                <a:extLst>
                  <a:ext uri="{FF2B5EF4-FFF2-40B4-BE49-F238E27FC236}">
                    <a16:creationId xmlns:a16="http://schemas.microsoft.com/office/drawing/2014/main" id="{9C758DE1-F281-4B50-9356-25D54C21941E}"/>
                  </a:ext>
                </a:extLst>
              </p:cNvPr>
              <p:cNvSpPr/>
              <p:nvPr/>
            </p:nvSpPr>
            <p:spPr>
              <a:xfrm rot="8100000">
                <a:off x="846989" y="1401020"/>
                <a:ext cx="877416" cy="877416"/>
              </a:xfrm>
              <a:prstGeom prst="teardrop">
                <a:avLst/>
              </a:prstGeom>
              <a:solidFill>
                <a:srgbClr val="DDDDDD"/>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prstClr val="black">
                      <a:lumMod val="50000"/>
                      <a:lumOff val="50000"/>
                    </a:prstClr>
                  </a:solidFill>
                  <a:effectLst/>
                  <a:uLnTx/>
                  <a:uFillTx/>
                  <a:latin typeface="Open Sans"/>
                  <a:ea typeface="+mn-ea"/>
                  <a:cs typeface="+mn-cs"/>
                </a:endParaRPr>
              </a:p>
            </p:txBody>
          </p:sp>
          <p:sp>
            <p:nvSpPr>
              <p:cNvPr id="86" name="Oval 75">
                <a:extLst>
                  <a:ext uri="{FF2B5EF4-FFF2-40B4-BE49-F238E27FC236}">
                    <a16:creationId xmlns:a16="http://schemas.microsoft.com/office/drawing/2014/main" id="{95F851C1-11B0-48B3-A1DC-B1C03E480500}"/>
                  </a:ext>
                </a:extLst>
              </p:cNvPr>
              <p:cNvSpPr/>
              <p:nvPr/>
            </p:nvSpPr>
            <p:spPr>
              <a:xfrm>
                <a:off x="981458" y="1537516"/>
                <a:ext cx="608478" cy="608478"/>
              </a:xfrm>
              <a:prstGeom prst="ellipse">
                <a:avLst/>
              </a:prstGeom>
              <a:solidFill>
                <a:sysClr val="window" lastClr="FFFFFF"/>
              </a:solidFill>
              <a:ln w="12700" cap="flat" cmpd="sng" algn="ctr">
                <a:noFill/>
                <a:prstDash val="solid"/>
                <a:miter lim="800000"/>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prstClr val="black">
                        <a:lumMod val="50000"/>
                        <a:lumOff val="50000"/>
                      </a:prstClr>
                    </a:solidFill>
                    <a:effectLst/>
                    <a:uLnTx/>
                    <a:uFillTx/>
                    <a:latin typeface="Open Sans"/>
                    <a:ea typeface="+mn-ea"/>
                    <a:cs typeface="+mn-cs"/>
                  </a:rPr>
                  <a:t>90%</a:t>
                </a:r>
              </a:p>
            </p:txBody>
          </p:sp>
        </p:grpSp>
        <p:grpSp>
          <p:nvGrpSpPr>
            <p:cNvPr id="62" name="Group 279">
              <a:extLst>
                <a:ext uri="{FF2B5EF4-FFF2-40B4-BE49-F238E27FC236}">
                  <a16:creationId xmlns:a16="http://schemas.microsoft.com/office/drawing/2014/main" id="{854D2F57-A5F8-42CC-9132-D7502C3F01F8}"/>
                </a:ext>
              </a:extLst>
            </p:cNvPr>
            <p:cNvGrpSpPr/>
            <p:nvPr/>
          </p:nvGrpSpPr>
          <p:grpSpPr>
            <a:xfrm>
              <a:off x="6726641" y="2326635"/>
              <a:ext cx="690971" cy="690967"/>
              <a:chOff x="846989" y="1401020"/>
              <a:chExt cx="877416" cy="877416"/>
            </a:xfrm>
            <a:effectLst/>
          </p:grpSpPr>
          <p:sp>
            <p:nvSpPr>
              <p:cNvPr id="83" name="Teardrop 77">
                <a:extLst>
                  <a:ext uri="{FF2B5EF4-FFF2-40B4-BE49-F238E27FC236}">
                    <a16:creationId xmlns:a16="http://schemas.microsoft.com/office/drawing/2014/main" id="{5E5F423D-AA5D-4870-A9F4-48894898EC7C}"/>
                  </a:ext>
                </a:extLst>
              </p:cNvPr>
              <p:cNvSpPr/>
              <p:nvPr/>
            </p:nvSpPr>
            <p:spPr>
              <a:xfrm rot="8100000">
                <a:off x="846989" y="1401020"/>
                <a:ext cx="877416" cy="877416"/>
              </a:xfrm>
              <a:prstGeom prst="teardrop">
                <a:avLst/>
              </a:prstGeom>
              <a:solidFill>
                <a:srgbClr val="B2B2B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prstClr val="black">
                      <a:lumMod val="50000"/>
                      <a:lumOff val="50000"/>
                    </a:prstClr>
                  </a:solidFill>
                  <a:effectLst/>
                  <a:uLnTx/>
                  <a:uFillTx/>
                  <a:latin typeface="Open Sans"/>
                  <a:ea typeface="+mn-ea"/>
                  <a:cs typeface="+mn-cs"/>
                </a:endParaRPr>
              </a:p>
            </p:txBody>
          </p:sp>
          <p:sp>
            <p:nvSpPr>
              <p:cNvPr id="84" name="Oval 78">
                <a:extLst>
                  <a:ext uri="{FF2B5EF4-FFF2-40B4-BE49-F238E27FC236}">
                    <a16:creationId xmlns:a16="http://schemas.microsoft.com/office/drawing/2014/main" id="{DEFC3793-E2AF-4A97-B46E-0502B27DDA8A}"/>
                  </a:ext>
                </a:extLst>
              </p:cNvPr>
              <p:cNvSpPr/>
              <p:nvPr/>
            </p:nvSpPr>
            <p:spPr>
              <a:xfrm>
                <a:off x="981458" y="1537516"/>
                <a:ext cx="608478" cy="608478"/>
              </a:xfrm>
              <a:prstGeom prst="ellipse">
                <a:avLst/>
              </a:prstGeom>
              <a:solidFill>
                <a:sysClr val="window" lastClr="FFFFFF"/>
              </a:solidFill>
              <a:ln w="12700" cap="flat" cmpd="sng" algn="ctr">
                <a:noFill/>
                <a:prstDash val="solid"/>
                <a:miter lim="800000"/>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prstClr val="black">
                        <a:lumMod val="50000"/>
                        <a:lumOff val="50000"/>
                      </a:prstClr>
                    </a:solidFill>
                    <a:effectLst/>
                    <a:uLnTx/>
                    <a:uFillTx/>
                    <a:latin typeface="Open Sans"/>
                    <a:ea typeface="+mn-ea"/>
                    <a:cs typeface="+mn-cs"/>
                  </a:rPr>
                  <a:t>80%</a:t>
                </a:r>
              </a:p>
            </p:txBody>
          </p:sp>
        </p:grpSp>
        <p:grpSp>
          <p:nvGrpSpPr>
            <p:cNvPr id="63" name="Group 279">
              <a:extLst>
                <a:ext uri="{FF2B5EF4-FFF2-40B4-BE49-F238E27FC236}">
                  <a16:creationId xmlns:a16="http://schemas.microsoft.com/office/drawing/2014/main" id="{9C5BBFC3-D176-46EF-8C05-94191C6465F1}"/>
                </a:ext>
              </a:extLst>
            </p:cNvPr>
            <p:cNvGrpSpPr/>
            <p:nvPr/>
          </p:nvGrpSpPr>
          <p:grpSpPr>
            <a:xfrm>
              <a:off x="7751984" y="1983221"/>
              <a:ext cx="690971" cy="690967"/>
              <a:chOff x="846989" y="1401020"/>
              <a:chExt cx="877416" cy="877416"/>
            </a:xfrm>
            <a:effectLst/>
          </p:grpSpPr>
          <p:sp>
            <p:nvSpPr>
              <p:cNvPr id="81" name="Teardrop 80">
                <a:extLst>
                  <a:ext uri="{FF2B5EF4-FFF2-40B4-BE49-F238E27FC236}">
                    <a16:creationId xmlns:a16="http://schemas.microsoft.com/office/drawing/2014/main" id="{2CF9B8AD-DBFA-425D-8A11-11E76973FD1F}"/>
                  </a:ext>
                </a:extLst>
              </p:cNvPr>
              <p:cNvSpPr/>
              <p:nvPr/>
            </p:nvSpPr>
            <p:spPr>
              <a:xfrm rot="8100000">
                <a:off x="846989" y="1401020"/>
                <a:ext cx="877416" cy="877416"/>
              </a:xfrm>
              <a:prstGeom prst="teardrop">
                <a:avLst/>
              </a:prstGeom>
              <a:solidFill>
                <a:srgbClr val="96969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prstClr val="black">
                      <a:lumMod val="50000"/>
                      <a:lumOff val="50000"/>
                    </a:prstClr>
                  </a:solidFill>
                  <a:effectLst/>
                  <a:uLnTx/>
                  <a:uFillTx/>
                  <a:latin typeface="Open Sans"/>
                  <a:ea typeface="+mn-ea"/>
                  <a:cs typeface="+mn-cs"/>
                </a:endParaRPr>
              </a:p>
            </p:txBody>
          </p:sp>
          <p:sp>
            <p:nvSpPr>
              <p:cNvPr id="82" name="Oval 81">
                <a:extLst>
                  <a:ext uri="{FF2B5EF4-FFF2-40B4-BE49-F238E27FC236}">
                    <a16:creationId xmlns:a16="http://schemas.microsoft.com/office/drawing/2014/main" id="{7769FE82-CA3F-4525-829B-F49FFC3658CA}"/>
                  </a:ext>
                </a:extLst>
              </p:cNvPr>
              <p:cNvSpPr/>
              <p:nvPr/>
            </p:nvSpPr>
            <p:spPr>
              <a:xfrm>
                <a:off x="981458" y="1537516"/>
                <a:ext cx="608478" cy="608478"/>
              </a:xfrm>
              <a:prstGeom prst="ellipse">
                <a:avLst/>
              </a:prstGeom>
              <a:solidFill>
                <a:sysClr val="window" lastClr="FFFFFF"/>
              </a:solidFill>
              <a:ln w="12700" cap="flat" cmpd="sng" algn="ctr">
                <a:noFill/>
                <a:prstDash val="solid"/>
                <a:miter lim="800000"/>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prstClr val="black">
                        <a:lumMod val="50000"/>
                        <a:lumOff val="50000"/>
                      </a:prstClr>
                    </a:solidFill>
                    <a:effectLst/>
                    <a:uLnTx/>
                    <a:uFillTx/>
                    <a:latin typeface="Open Sans"/>
                    <a:ea typeface="+mn-ea"/>
                    <a:cs typeface="+mn-cs"/>
                  </a:rPr>
                  <a:t>70%</a:t>
                </a:r>
              </a:p>
            </p:txBody>
          </p:sp>
        </p:grpSp>
        <p:sp>
          <p:nvSpPr>
            <p:cNvPr id="64" name="TextBox 82">
              <a:extLst>
                <a:ext uri="{FF2B5EF4-FFF2-40B4-BE49-F238E27FC236}">
                  <a16:creationId xmlns:a16="http://schemas.microsoft.com/office/drawing/2014/main" id="{DF6A2311-665A-45B3-AE54-6AA675BA98E1}"/>
                </a:ext>
              </a:extLst>
            </p:cNvPr>
            <p:cNvSpPr txBox="1"/>
            <p:nvPr/>
          </p:nvSpPr>
          <p:spPr>
            <a:xfrm>
              <a:off x="5708745" y="5895140"/>
              <a:ext cx="874891" cy="200887"/>
            </a:xfrm>
            <a:prstGeom prst="rect">
              <a:avLst/>
            </a:prstGeom>
            <a:noFill/>
          </p:spPr>
          <p:txBody>
            <a:bodyPr wrap="none" lIns="0" tIns="0" rIns="0" bIns="0" rtlCol="0" anchor="t">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1" i="0" u="none" strike="noStrike" kern="0" cap="none" spc="0" normalizeH="0" baseline="0" noProof="0" dirty="0">
                  <a:ln>
                    <a:noFill/>
                  </a:ln>
                  <a:solidFill>
                    <a:prstClr val="black">
                      <a:lumMod val="50000"/>
                      <a:lumOff val="50000"/>
                    </a:prstClr>
                  </a:solidFill>
                  <a:effectLst/>
                  <a:uLnTx/>
                  <a:uFillTx/>
                  <a:latin typeface="Open Sans"/>
                </a:rPr>
                <a:t>KEYWORD</a:t>
              </a:r>
            </a:p>
          </p:txBody>
        </p:sp>
        <p:sp>
          <p:nvSpPr>
            <p:cNvPr id="65" name="TextBox 83">
              <a:extLst>
                <a:ext uri="{FF2B5EF4-FFF2-40B4-BE49-F238E27FC236}">
                  <a16:creationId xmlns:a16="http://schemas.microsoft.com/office/drawing/2014/main" id="{B9B09D07-B640-4BF7-AF67-FB7157BA788A}"/>
                </a:ext>
              </a:extLst>
            </p:cNvPr>
            <p:cNvSpPr txBox="1"/>
            <p:nvPr/>
          </p:nvSpPr>
          <p:spPr>
            <a:xfrm>
              <a:off x="6684657" y="5895140"/>
              <a:ext cx="874891" cy="200887"/>
            </a:xfrm>
            <a:prstGeom prst="rect">
              <a:avLst/>
            </a:prstGeom>
            <a:noFill/>
          </p:spPr>
          <p:txBody>
            <a:bodyPr wrap="none" lIns="0" tIns="0" rIns="0" bIns="0" rtlCol="0" anchor="t">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1" i="0" u="none" strike="noStrike" kern="0" cap="none" spc="0" normalizeH="0" baseline="0" noProof="0" dirty="0">
                  <a:ln>
                    <a:noFill/>
                  </a:ln>
                  <a:solidFill>
                    <a:prstClr val="black">
                      <a:lumMod val="50000"/>
                      <a:lumOff val="50000"/>
                    </a:prstClr>
                  </a:solidFill>
                  <a:effectLst/>
                  <a:uLnTx/>
                  <a:uFillTx/>
                  <a:latin typeface="Open Sans"/>
                </a:rPr>
                <a:t>KEYWORD</a:t>
              </a:r>
            </a:p>
          </p:txBody>
        </p:sp>
        <p:sp>
          <p:nvSpPr>
            <p:cNvPr id="66" name="TextBox 84">
              <a:extLst>
                <a:ext uri="{FF2B5EF4-FFF2-40B4-BE49-F238E27FC236}">
                  <a16:creationId xmlns:a16="http://schemas.microsoft.com/office/drawing/2014/main" id="{6789784E-585E-437E-8438-C5E597B0F146}"/>
                </a:ext>
              </a:extLst>
            </p:cNvPr>
            <p:cNvSpPr txBox="1"/>
            <p:nvPr/>
          </p:nvSpPr>
          <p:spPr>
            <a:xfrm>
              <a:off x="7660569" y="5895140"/>
              <a:ext cx="874891" cy="200887"/>
            </a:xfrm>
            <a:prstGeom prst="rect">
              <a:avLst/>
            </a:prstGeom>
            <a:noFill/>
          </p:spPr>
          <p:txBody>
            <a:bodyPr wrap="none" lIns="0" tIns="0" rIns="0" bIns="0" rtlCol="0" anchor="t">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1" i="0" u="none" strike="noStrike" kern="0" cap="none" spc="0" normalizeH="0" baseline="0" noProof="0" dirty="0">
                  <a:ln>
                    <a:noFill/>
                  </a:ln>
                  <a:solidFill>
                    <a:prstClr val="black">
                      <a:lumMod val="50000"/>
                      <a:lumOff val="50000"/>
                    </a:prstClr>
                  </a:solidFill>
                  <a:effectLst/>
                  <a:uLnTx/>
                  <a:uFillTx/>
                  <a:latin typeface="Open Sans"/>
                </a:rPr>
                <a:t>KEYWORD</a:t>
              </a:r>
            </a:p>
          </p:txBody>
        </p:sp>
        <p:sp>
          <p:nvSpPr>
            <p:cNvPr id="67" name="Freeform 6">
              <a:extLst>
                <a:ext uri="{FF2B5EF4-FFF2-40B4-BE49-F238E27FC236}">
                  <a16:creationId xmlns:a16="http://schemas.microsoft.com/office/drawing/2014/main" id="{57797F0E-C3E7-4895-9B0F-89FA8C842B03}"/>
                </a:ext>
              </a:extLst>
            </p:cNvPr>
            <p:cNvSpPr>
              <a:spLocks/>
            </p:cNvSpPr>
            <p:nvPr/>
          </p:nvSpPr>
          <p:spPr bwMode="auto">
            <a:xfrm>
              <a:off x="6141452" y="3131474"/>
              <a:ext cx="1855558" cy="2605619"/>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rgbClr val="B2B2B2">
                <a:alpha val="90000"/>
              </a:srgb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Open Sans"/>
              </a:endParaRPr>
            </a:p>
          </p:txBody>
        </p:sp>
        <p:sp>
          <p:nvSpPr>
            <p:cNvPr id="68" name="Freeform 6">
              <a:extLst>
                <a:ext uri="{FF2B5EF4-FFF2-40B4-BE49-F238E27FC236}">
                  <a16:creationId xmlns:a16="http://schemas.microsoft.com/office/drawing/2014/main" id="{15088191-F65F-4BA4-8F08-AB47E39537BB}"/>
                </a:ext>
              </a:extLst>
            </p:cNvPr>
            <p:cNvSpPr>
              <a:spLocks/>
            </p:cNvSpPr>
            <p:nvPr/>
          </p:nvSpPr>
          <p:spPr bwMode="auto">
            <a:xfrm>
              <a:off x="8205839" y="3131474"/>
              <a:ext cx="1855558" cy="2605619"/>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rgbClr val="808080">
                <a:alpha val="90000"/>
              </a:srgb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Open Sans"/>
              </a:endParaRPr>
            </a:p>
          </p:txBody>
        </p:sp>
        <p:sp>
          <p:nvSpPr>
            <p:cNvPr id="69" name="Freeform 6">
              <a:extLst>
                <a:ext uri="{FF2B5EF4-FFF2-40B4-BE49-F238E27FC236}">
                  <a16:creationId xmlns:a16="http://schemas.microsoft.com/office/drawing/2014/main" id="{C717B9E7-6100-452D-9DB1-40425EC55488}"/>
                </a:ext>
              </a:extLst>
            </p:cNvPr>
            <p:cNvSpPr>
              <a:spLocks/>
            </p:cNvSpPr>
            <p:nvPr/>
          </p:nvSpPr>
          <p:spPr bwMode="auto">
            <a:xfrm>
              <a:off x="5577728" y="4108581"/>
              <a:ext cx="1413759" cy="1628512"/>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rgbClr val="DDDDDD">
                <a:alpha val="90000"/>
              </a:srgb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Open Sans"/>
              </a:endParaRPr>
            </a:p>
          </p:txBody>
        </p:sp>
        <p:sp>
          <p:nvSpPr>
            <p:cNvPr id="70" name="Freeform 6">
              <a:extLst>
                <a:ext uri="{FF2B5EF4-FFF2-40B4-BE49-F238E27FC236}">
                  <a16:creationId xmlns:a16="http://schemas.microsoft.com/office/drawing/2014/main" id="{AE4577BA-F240-493F-995B-3186F28D5065}"/>
                </a:ext>
              </a:extLst>
            </p:cNvPr>
            <p:cNvSpPr>
              <a:spLocks/>
            </p:cNvSpPr>
            <p:nvPr/>
          </p:nvSpPr>
          <p:spPr bwMode="auto">
            <a:xfrm>
              <a:off x="7057673" y="2805773"/>
              <a:ext cx="2087503" cy="2931321"/>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rgbClr val="969696">
                <a:alpha val="90000"/>
              </a:srgb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Open Sans"/>
              </a:endParaRPr>
            </a:p>
          </p:txBody>
        </p:sp>
        <p:sp>
          <p:nvSpPr>
            <p:cNvPr id="71" name="Freeform 6">
              <a:extLst>
                <a:ext uri="{FF2B5EF4-FFF2-40B4-BE49-F238E27FC236}">
                  <a16:creationId xmlns:a16="http://schemas.microsoft.com/office/drawing/2014/main" id="{8F9AEBC8-544A-4842-9C00-6BB0EC5850DF}"/>
                </a:ext>
              </a:extLst>
            </p:cNvPr>
            <p:cNvSpPr>
              <a:spLocks/>
            </p:cNvSpPr>
            <p:nvPr/>
          </p:nvSpPr>
          <p:spPr bwMode="auto">
            <a:xfrm>
              <a:off x="9122062" y="3584007"/>
              <a:ext cx="1855558" cy="2153087"/>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rgbClr val="5F5F5F">
                <a:alpha val="90000"/>
              </a:srgb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Open Sans"/>
              </a:endParaRPr>
            </a:p>
          </p:txBody>
        </p:sp>
        <p:grpSp>
          <p:nvGrpSpPr>
            <p:cNvPr id="72" name="Group 279">
              <a:extLst>
                <a:ext uri="{FF2B5EF4-FFF2-40B4-BE49-F238E27FC236}">
                  <a16:creationId xmlns:a16="http://schemas.microsoft.com/office/drawing/2014/main" id="{10C5F860-BA79-4587-A2ED-399E5D7FD98B}"/>
                </a:ext>
              </a:extLst>
            </p:cNvPr>
            <p:cNvGrpSpPr/>
            <p:nvPr/>
          </p:nvGrpSpPr>
          <p:grpSpPr>
            <a:xfrm>
              <a:off x="8782984" y="2322494"/>
              <a:ext cx="690971" cy="690966"/>
              <a:chOff x="846989" y="1401020"/>
              <a:chExt cx="877416" cy="877416"/>
            </a:xfrm>
            <a:effectLst/>
          </p:grpSpPr>
          <p:sp>
            <p:nvSpPr>
              <p:cNvPr id="79" name="Teardrop 91">
                <a:extLst>
                  <a:ext uri="{FF2B5EF4-FFF2-40B4-BE49-F238E27FC236}">
                    <a16:creationId xmlns:a16="http://schemas.microsoft.com/office/drawing/2014/main" id="{A9A9202B-346D-4EE0-BA40-8195AA1B631E}"/>
                  </a:ext>
                </a:extLst>
              </p:cNvPr>
              <p:cNvSpPr/>
              <p:nvPr/>
            </p:nvSpPr>
            <p:spPr>
              <a:xfrm rot="8100000">
                <a:off x="846989" y="1401020"/>
                <a:ext cx="877416" cy="877416"/>
              </a:xfrm>
              <a:prstGeom prst="teardrop">
                <a:avLst/>
              </a:prstGeom>
              <a:solidFill>
                <a:srgbClr val="80808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prstClr val="black">
                      <a:lumMod val="50000"/>
                      <a:lumOff val="50000"/>
                    </a:prstClr>
                  </a:solidFill>
                  <a:effectLst/>
                  <a:uLnTx/>
                  <a:uFillTx/>
                  <a:latin typeface="Open Sans"/>
                  <a:ea typeface="+mn-ea"/>
                  <a:cs typeface="+mn-cs"/>
                </a:endParaRPr>
              </a:p>
            </p:txBody>
          </p:sp>
          <p:sp>
            <p:nvSpPr>
              <p:cNvPr id="80" name="Oval 92">
                <a:extLst>
                  <a:ext uri="{FF2B5EF4-FFF2-40B4-BE49-F238E27FC236}">
                    <a16:creationId xmlns:a16="http://schemas.microsoft.com/office/drawing/2014/main" id="{E2AE2EDD-D198-4D62-A4E1-3365AD315D83}"/>
                  </a:ext>
                </a:extLst>
              </p:cNvPr>
              <p:cNvSpPr/>
              <p:nvPr/>
            </p:nvSpPr>
            <p:spPr>
              <a:xfrm>
                <a:off x="981458" y="1537516"/>
                <a:ext cx="608478" cy="608478"/>
              </a:xfrm>
              <a:prstGeom prst="ellipse">
                <a:avLst/>
              </a:prstGeom>
              <a:solidFill>
                <a:sysClr val="window" lastClr="FFFFFF"/>
              </a:solidFill>
              <a:ln w="12700" cap="flat" cmpd="sng" algn="ctr">
                <a:noFill/>
                <a:prstDash val="solid"/>
                <a:miter lim="800000"/>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prstClr val="black">
                        <a:lumMod val="50000"/>
                        <a:lumOff val="50000"/>
                      </a:prstClr>
                    </a:solidFill>
                    <a:effectLst/>
                    <a:uLnTx/>
                    <a:uFillTx/>
                    <a:latin typeface="Open Sans"/>
                    <a:ea typeface="+mn-ea"/>
                    <a:cs typeface="+mn-cs"/>
                  </a:rPr>
                  <a:t>70%</a:t>
                </a:r>
              </a:p>
            </p:txBody>
          </p:sp>
        </p:grpSp>
        <p:grpSp>
          <p:nvGrpSpPr>
            <p:cNvPr id="73" name="Group 279">
              <a:extLst>
                <a:ext uri="{FF2B5EF4-FFF2-40B4-BE49-F238E27FC236}">
                  <a16:creationId xmlns:a16="http://schemas.microsoft.com/office/drawing/2014/main" id="{8B9E8A93-3225-4144-9849-38BC9FC368A2}"/>
                </a:ext>
              </a:extLst>
            </p:cNvPr>
            <p:cNvGrpSpPr/>
            <p:nvPr/>
          </p:nvGrpSpPr>
          <p:grpSpPr>
            <a:xfrm>
              <a:off x="9706145" y="2736959"/>
              <a:ext cx="690971" cy="690966"/>
              <a:chOff x="846989" y="1401020"/>
              <a:chExt cx="877416" cy="877416"/>
            </a:xfrm>
            <a:effectLst/>
          </p:grpSpPr>
          <p:sp>
            <p:nvSpPr>
              <p:cNvPr id="77" name="Teardrop 94">
                <a:extLst>
                  <a:ext uri="{FF2B5EF4-FFF2-40B4-BE49-F238E27FC236}">
                    <a16:creationId xmlns:a16="http://schemas.microsoft.com/office/drawing/2014/main" id="{FCD56F94-B9C9-42AB-9536-562154813FBE}"/>
                  </a:ext>
                </a:extLst>
              </p:cNvPr>
              <p:cNvSpPr/>
              <p:nvPr/>
            </p:nvSpPr>
            <p:spPr>
              <a:xfrm rot="8100000">
                <a:off x="846989" y="1401020"/>
                <a:ext cx="877416" cy="877416"/>
              </a:xfrm>
              <a:prstGeom prst="teardrop">
                <a:avLst/>
              </a:prstGeom>
              <a:solidFill>
                <a:srgbClr val="5F5F5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prstClr val="black">
                      <a:lumMod val="50000"/>
                      <a:lumOff val="50000"/>
                    </a:prstClr>
                  </a:solidFill>
                  <a:effectLst/>
                  <a:uLnTx/>
                  <a:uFillTx/>
                  <a:latin typeface="Open Sans"/>
                  <a:ea typeface="+mn-ea"/>
                  <a:cs typeface="+mn-cs"/>
                </a:endParaRPr>
              </a:p>
            </p:txBody>
          </p:sp>
          <p:sp>
            <p:nvSpPr>
              <p:cNvPr id="78" name="Oval 95">
                <a:extLst>
                  <a:ext uri="{FF2B5EF4-FFF2-40B4-BE49-F238E27FC236}">
                    <a16:creationId xmlns:a16="http://schemas.microsoft.com/office/drawing/2014/main" id="{A24FEF7C-CFDC-47D3-A1EA-E2A8C4F1AFCD}"/>
                  </a:ext>
                </a:extLst>
              </p:cNvPr>
              <p:cNvSpPr/>
              <p:nvPr/>
            </p:nvSpPr>
            <p:spPr>
              <a:xfrm>
                <a:off x="981458" y="1537516"/>
                <a:ext cx="608478" cy="608478"/>
              </a:xfrm>
              <a:prstGeom prst="ellipse">
                <a:avLst/>
              </a:prstGeom>
              <a:solidFill>
                <a:sysClr val="window" lastClr="FFFFFF"/>
              </a:solidFill>
              <a:ln w="12700" cap="flat" cmpd="sng" algn="ctr">
                <a:noFill/>
                <a:prstDash val="solid"/>
                <a:miter lim="800000"/>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prstClr val="black">
                        <a:lumMod val="50000"/>
                        <a:lumOff val="50000"/>
                      </a:prstClr>
                    </a:solidFill>
                    <a:effectLst/>
                    <a:uLnTx/>
                    <a:uFillTx/>
                    <a:latin typeface="Open Sans"/>
                    <a:ea typeface="+mn-ea"/>
                    <a:cs typeface="+mn-cs"/>
                  </a:rPr>
                  <a:t>70%</a:t>
                </a:r>
              </a:p>
            </p:txBody>
          </p:sp>
        </p:grpSp>
        <p:sp>
          <p:nvSpPr>
            <p:cNvPr id="74" name="TextBox 96">
              <a:extLst>
                <a:ext uri="{FF2B5EF4-FFF2-40B4-BE49-F238E27FC236}">
                  <a16:creationId xmlns:a16="http://schemas.microsoft.com/office/drawing/2014/main" id="{7E94E7D9-763E-4292-A790-46CF5A4539E3}"/>
                </a:ext>
              </a:extLst>
            </p:cNvPr>
            <p:cNvSpPr txBox="1"/>
            <p:nvPr/>
          </p:nvSpPr>
          <p:spPr>
            <a:xfrm>
              <a:off x="8636481" y="5895140"/>
              <a:ext cx="874891" cy="200887"/>
            </a:xfrm>
            <a:prstGeom prst="rect">
              <a:avLst/>
            </a:prstGeom>
            <a:noFill/>
          </p:spPr>
          <p:txBody>
            <a:bodyPr wrap="none" lIns="0" tIns="0" rIns="0" bIns="0" rtlCol="0" anchor="t">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1" i="0" u="none" strike="noStrike" kern="0" cap="none" spc="0" normalizeH="0" baseline="0" noProof="0" dirty="0">
                  <a:ln>
                    <a:noFill/>
                  </a:ln>
                  <a:solidFill>
                    <a:prstClr val="black">
                      <a:lumMod val="50000"/>
                      <a:lumOff val="50000"/>
                    </a:prstClr>
                  </a:solidFill>
                  <a:effectLst/>
                  <a:uLnTx/>
                  <a:uFillTx/>
                  <a:latin typeface="Open Sans"/>
                </a:rPr>
                <a:t>KEYWORD</a:t>
              </a:r>
            </a:p>
          </p:txBody>
        </p:sp>
        <p:sp>
          <p:nvSpPr>
            <p:cNvPr id="75" name="TextBox 97">
              <a:extLst>
                <a:ext uri="{FF2B5EF4-FFF2-40B4-BE49-F238E27FC236}">
                  <a16:creationId xmlns:a16="http://schemas.microsoft.com/office/drawing/2014/main" id="{21D57274-8644-431A-88BB-471219372E0A}"/>
                </a:ext>
              </a:extLst>
            </p:cNvPr>
            <p:cNvSpPr txBox="1"/>
            <p:nvPr/>
          </p:nvSpPr>
          <p:spPr>
            <a:xfrm>
              <a:off x="9612395" y="5895140"/>
              <a:ext cx="874891" cy="200887"/>
            </a:xfrm>
            <a:prstGeom prst="rect">
              <a:avLst/>
            </a:prstGeom>
            <a:noFill/>
          </p:spPr>
          <p:txBody>
            <a:bodyPr wrap="none" lIns="0" tIns="0" rIns="0" bIns="0" rtlCol="0" anchor="t">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1" i="0" u="none" strike="noStrike" kern="0" cap="none" spc="0" normalizeH="0" baseline="0" noProof="0" dirty="0">
                  <a:ln>
                    <a:noFill/>
                  </a:ln>
                  <a:solidFill>
                    <a:prstClr val="black">
                      <a:lumMod val="50000"/>
                      <a:lumOff val="50000"/>
                    </a:prstClr>
                  </a:solidFill>
                  <a:effectLst/>
                  <a:uLnTx/>
                  <a:uFillTx/>
                  <a:latin typeface="Open Sans"/>
                </a:rPr>
                <a:t>KEYWORD</a:t>
              </a:r>
            </a:p>
          </p:txBody>
        </p:sp>
        <p:cxnSp>
          <p:nvCxnSpPr>
            <p:cNvPr id="76" name="Straight Connector 98">
              <a:extLst>
                <a:ext uri="{FF2B5EF4-FFF2-40B4-BE49-F238E27FC236}">
                  <a16:creationId xmlns:a16="http://schemas.microsoft.com/office/drawing/2014/main" id="{4ACEBD5D-05E5-49DF-A32A-D466DB5294FB}"/>
                </a:ext>
              </a:extLst>
            </p:cNvPr>
            <p:cNvCxnSpPr/>
            <p:nvPr/>
          </p:nvCxnSpPr>
          <p:spPr>
            <a:xfrm>
              <a:off x="5186404" y="2492435"/>
              <a:ext cx="0" cy="3090714"/>
            </a:xfrm>
            <a:prstGeom prst="line">
              <a:avLst/>
            </a:prstGeom>
            <a:noFill/>
            <a:ln w="12700" cap="flat" cmpd="sng" algn="ctr">
              <a:solidFill>
                <a:sysClr val="window" lastClr="FFFFFF">
                  <a:lumMod val="75000"/>
                </a:sysClr>
              </a:solidFill>
              <a:prstDash val="sysDot"/>
              <a:miter lim="800000"/>
              <a:headEnd type="oval"/>
              <a:tailEnd type="oval"/>
            </a:ln>
            <a:effectLst/>
          </p:spPr>
        </p:cxnSp>
      </p:grpSp>
    </p:spTree>
    <p:extLst>
      <p:ext uri="{BB962C8B-B14F-4D97-AF65-F5344CB8AC3E}">
        <p14:creationId xmlns:p14="http://schemas.microsoft.com/office/powerpoint/2010/main" val="2625599537"/>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ECECEC"/>
        </a:solidFill>
        <a:effectLst/>
      </p:bgPr>
    </p:bg>
    <p:spTree>
      <p:nvGrpSpPr>
        <p:cNvPr id="1" name=""/>
        <p:cNvGrpSpPr/>
        <p:nvPr/>
      </p:nvGrpSpPr>
      <p:grpSpPr>
        <a:xfrm>
          <a:off x="0" y="0"/>
          <a:ext cx="0" cy="0"/>
          <a:chOff x="0" y="0"/>
          <a:chExt cx="0" cy="0"/>
        </a:xfrm>
      </p:grpSpPr>
      <p:cxnSp>
        <p:nvCxnSpPr>
          <p:cNvPr id="16" name="直接连接符 15"/>
          <p:cNvCxnSpPr/>
          <p:nvPr/>
        </p:nvCxnSpPr>
        <p:spPr>
          <a:xfrm rot="15492686" flipH="1" flipV="1">
            <a:off x="623670" y="6546510"/>
            <a:ext cx="864462" cy="73519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cxnSpLocks/>
          </p:cNvCxnSpPr>
          <p:nvPr/>
        </p:nvCxnSpPr>
        <p:spPr>
          <a:xfrm rot="15492686">
            <a:off x="4326831" y="6650263"/>
            <a:ext cx="420436" cy="95255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a:cxnSpLocks/>
          </p:cNvCxnSpPr>
          <p:nvPr/>
        </p:nvCxnSpPr>
        <p:spPr>
          <a:xfrm rot="15492686" flipH="1">
            <a:off x="4527966" y="7399944"/>
            <a:ext cx="1739666" cy="48239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rot="15492686" flipH="1" flipV="1">
            <a:off x="4791231" y="5750870"/>
            <a:ext cx="1040078" cy="8967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rot="15492686" flipV="1">
            <a:off x="3823634" y="5821999"/>
            <a:ext cx="319809" cy="183890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cxnSpLocks/>
          </p:cNvCxnSpPr>
          <p:nvPr/>
        </p:nvCxnSpPr>
        <p:spPr>
          <a:xfrm rot="15492686" flipV="1">
            <a:off x="126258" y="6880014"/>
            <a:ext cx="688610" cy="34423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a:cxnSpLocks/>
          </p:cNvCxnSpPr>
          <p:nvPr/>
        </p:nvCxnSpPr>
        <p:spPr>
          <a:xfrm rot="15492686" flipV="1">
            <a:off x="2530662" y="6314729"/>
            <a:ext cx="709430" cy="201781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rot="15492686" flipH="1" flipV="1">
            <a:off x="760478" y="5968179"/>
            <a:ext cx="19670" cy="114090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a:cxnSpLocks/>
          </p:cNvCxnSpPr>
          <p:nvPr/>
        </p:nvCxnSpPr>
        <p:spPr>
          <a:xfrm rot="15492686" flipV="1">
            <a:off x="1244183" y="6518322"/>
            <a:ext cx="751701" cy="44091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rot="15492686" flipH="1" flipV="1">
            <a:off x="1191427" y="5852908"/>
            <a:ext cx="593634" cy="45242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a:cxnSpLocks/>
          </p:cNvCxnSpPr>
          <p:nvPr/>
        </p:nvCxnSpPr>
        <p:spPr>
          <a:xfrm rot="15492686" flipH="1" flipV="1">
            <a:off x="1127426" y="6372559"/>
            <a:ext cx="1345332" cy="5085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a:cxnSpLocks/>
          </p:cNvCxnSpPr>
          <p:nvPr/>
        </p:nvCxnSpPr>
        <p:spPr>
          <a:xfrm rot="15492686" flipH="1" flipV="1">
            <a:off x="2453517" y="6394789"/>
            <a:ext cx="191257" cy="108690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rot="15492686" flipV="1">
            <a:off x="1723438" y="5788527"/>
            <a:ext cx="1337613" cy="9638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rot="15492686">
            <a:off x="2785014" y="6123992"/>
            <a:ext cx="767160" cy="51144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rot="15492686">
            <a:off x="3592603" y="4964299"/>
            <a:ext cx="511440" cy="116057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rot="15492686" flipH="1">
            <a:off x="3717785" y="5434961"/>
            <a:ext cx="255722" cy="96386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rot="15492686" flipH="1">
            <a:off x="4283463" y="6118834"/>
            <a:ext cx="806501" cy="53111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rot="15492686">
            <a:off x="4953005" y="5054684"/>
            <a:ext cx="216378" cy="133761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rot="15492686">
            <a:off x="3531352" y="5667163"/>
            <a:ext cx="373747" cy="139662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a:cxnSpLocks/>
            <a:stCxn id="73" idx="3"/>
          </p:cNvCxnSpPr>
          <p:nvPr/>
        </p:nvCxnSpPr>
        <p:spPr>
          <a:xfrm rot="15492686" flipH="1">
            <a:off x="3093984" y="6772622"/>
            <a:ext cx="833143" cy="71470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rot="15492686" flipV="1">
            <a:off x="5258109" y="6483056"/>
            <a:ext cx="1006898" cy="131199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a:cxnSpLocks/>
            <a:stCxn id="74" idx="6"/>
          </p:cNvCxnSpPr>
          <p:nvPr/>
        </p:nvCxnSpPr>
        <p:spPr>
          <a:xfrm flipH="1" flipV="1">
            <a:off x="5700230" y="5529840"/>
            <a:ext cx="890238" cy="52477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rot="15492686">
            <a:off x="5924353" y="6626016"/>
            <a:ext cx="1213442" cy="33563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rot="15492686">
            <a:off x="5774206" y="5732325"/>
            <a:ext cx="206543" cy="14199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2" name="椭圆 71"/>
          <p:cNvSpPr/>
          <p:nvPr/>
        </p:nvSpPr>
        <p:spPr>
          <a:xfrm rot="15492686">
            <a:off x="3210088" y="5778725"/>
            <a:ext cx="193535" cy="19353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椭圆 72"/>
          <p:cNvSpPr/>
          <p:nvPr/>
        </p:nvSpPr>
        <p:spPr>
          <a:xfrm rot="15492686">
            <a:off x="2883054" y="6632908"/>
            <a:ext cx="209709" cy="20970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椭圆 73"/>
          <p:cNvSpPr/>
          <p:nvPr/>
        </p:nvSpPr>
        <p:spPr>
          <a:xfrm rot="15492686">
            <a:off x="6507035" y="6052401"/>
            <a:ext cx="209709" cy="20970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椭圆 74"/>
          <p:cNvSpPr/>
          <p:nvPr/>
        </p:nvSpPr>
        <p:spPr>
          <a:xfrm rot="15492686">
            <a:off x="5563368" y="5428252"/>
            <a:ext cx="193535" cy="19353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椭圆 76"/>
          <p:cNvSpPr/>
          <p:nvPr/>
        </p:nvSpPr>
        <p:spPr>
          <a:xfrm rot="15492686">
            <a:off x="4231840" y="5778027"/>
            <a:ext cx="338866" cy="33886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椭圆 77"/>
          <p:cNvSpPr/>
          <p:nvPr/>
        </p:nvSpPr>
        <p:spPr>
          <a:xfrm rot="15492686">
            <a:off x="4851980" y="6539573"/>
            <a:ext cx="338866" cy="33886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9" name="直接连接符 78"/>
          <p:cNvCxnSpPr>
            <a:endCxn id="74" idx="4"/>
          </p:cNvCxnSpPr>
          <p:nvPr/>
        </p:nvCxnSpPr>
        <p:spPr>
          <a:xfrm rot="15492686" flipV="1">
            <a:off x="6816362" y="6010559"/>
            <a:ext cx="800274" cy="85854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a:cxnSpLocks/>
          </p:cNvCxnSpPr>
          <p:nvPr/>
        </p:nvCxnSpPr>
        <p:spPr>
          <a:xfrm rot="15492686" flipH="1" flipV="1">
            <a:off x="6962581" y="6508978"/>
            <a:ext cx="441142" cy="11965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a:cxnSpLocks/>
          </p:cNvCxnSpPr>
          <p:nvPr/>
        </p:nvCxnSpPr>
        <p:spPr>
          <a:xfrm rot="15492686">
            <a:off x="6537196" y="7412631"/>
            <a:ext cx="2004063" cy="7844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3" name="直接连接符 82"/>
          <p:cNvCxnSpPr>
            <a:cxnSpLocks/>
          </p:cNvCxnSpPr>
          <p:nvPr/>
        </p:nvCxnSpPr>
        <p:spPr>
          <a:xfrm rot="15492686" flipH="1">
            <a:off x="7676883" y="6794982"/>
            <a:ext cx="925564" cy="6673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a:cxnSpLocks/>
            <a:stCxn id="74" idx="6"/>
          </p:cNvCxnSpPr>
          <p:nvPr/>
        </p:nvCxnSpPr>
        <p:spPr>
          <a:xfrm flipV="1">
            <a:off x="6590468" y="5417302"/>
            <a:ext cx="1670944" cy="63731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rot="15492686">
            <a:off x="7488305" y="5597672"/>
            <a:ext cx="1032716" cy="85414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a:cxnSpLocks/>
            <a:stCxn id="74" idx="6"/>
          </p:cNvCxnSpPr>
          <p:nvPr/>
        </p:nvCxnSpPr>
        <p:spPr>
          <a:xfrm flipV="1">
            <a:off x="6590468" y="4752165"/>
            <a:ext cx="9689" cy="130244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7" name="直接连接符 86"/>
          <p:cNvCxnSpPr>
            <a:cxnSpLocks/>
            <a:stCxn id="75" idx="5"/>
          </p:cNvCxnSpPr>
          <p:nvPr/>
        </p:nvCxnSpPr>
        <p:spPr>
          <a:xfrm flipV="1">
            <a:off x="5713138" y="4752165"/>
            <a:ext cx="886128" cy="69189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8" name="直接连接符 87"/>
          <p:cNvCxnSpPr>
            <a:stCxn id="77" idx="6"/>
          </p:cNvCxnSpPr>
          <p:nvPr/>
        </p:nvCxnSpPr>
        <p:spPr>
          <a:xfrm rot="15492686">
            <a:off x="4155229" y="5311398"/>
            <a:ext cx="593632" cy="29834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a:stCxn id="75" idx="7"/>
          </p:cNvCxnSpPr>
          <p:nvPr/>
        </p:nvCxnSpPr>
        <p:spPr>
          <a:xfrm rot="15492686" flipV="1">
            <a:off x="4789157" y="4829855"/>
            <a:ext cx="538296" cy="95184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0" name="直接连接符 89"/>
          <p:cNvCxnSpPr>
            <a:cxnSpLocks/>
            <a:stCxn id="74" idx="6"/>
          </p:cNvCxnSpPr>
          <p:nvPr/>
        </p:nvCxnSpPr>
        <p:spPr>
          <a:xfrm flipV="1">
            <a:off x="6590468" y="5101059"/>
            <a:ext cx="785147" cy="95355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rot="15492686" flipV="1">
            <a:off x="7570878" y="4860836"/>
            <a:ext cx="464722" cy="77668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2" name="直接连接符 91"/>
          <p:cNvCxnSpPr>
            <a:cxnSpLocks/>
          </p:cNvCxnSpPr>
          <p:nvPr/>
        </p:nvCxnSpPr>
        <p:spPr>
          <a:xfrm flipH="1" flipV="1">
            <a:off x="6600157" y="4756997"/>
            <a:ext cx="775459" cy="34406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3" name="直接连接符 92"/>
          <p:cNvCxnSpPr/>
          <p:nvPr/>
        </p:nvCxnSpPr>
        <p:spPr>
          <a:xfrm rot="15492686">
            <a:off x="8310708" y="5761122"/>
            <a:ext cx="154907" cy="142213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6" name="直接连接符 95"/>
          <p:cNvCxnSpPr/>
          <p:nvPr/>
        </p:nvCxnSpPr>
        <p:spPr>
          <a:xfrm rot="15492686" flipH="1">
            <a:off x="8743575" y="6746010"/>
            <a:ext cx="1523256" cy="54217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7" name="直接连接符 96"/>
          <p:cNvCxnSpPr/>
          <p:nvPr/>
        </p:nvCxnSpPr>
        <p:spPr>
          <a:xfrm rot="15492686" flipH="1" flipV="1">
            <a:off x="8265815" y="6610871"/>
            <a:ext cx="1135988" cy="69708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rot="15492686" flipH="1">
            <a:off x="8211236" y="5614064"/>
            <a:ext cx="981080" cy="47763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9" name="直接连接符 98"/>
          <p:cNvCxnSpPr/>
          <p:nvPr/>
        </p:nvCxnSpPr>
        <p:spPr>
          <a:xfrm rot="15492686">
            <a:off x="7962861" y="4156263"/>
            <a:ext cx="180725" cy="142213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0" name="直接连接符 99"/>
          <p:cNvCxnSpPr/>
          <p:nvPr/>
        </p:nvCxnSpPr>
        <p:spPr>
          <a:xfrm rot="15492686">
            <a:off x="8341401" y="4743264"/>
            <a:ext cx="542176" cy="54217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a:xfrm rot="15492686">
            <a:off x="8139540" y="5366984"/>
            <a:ext cx="1626528" cy="15490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rot="15492686">
            <a:off x="9099495" y="5776162"/>
            <a:ext cx="490540" cy="43890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3" name="直接连接符 102"/>
          <p:cNvCxnSpPr/>
          <p:nvPr/>
        </p:nvCxnSpPr>
        <p:spPr>
          <a:xfrm rot="15492686" flipV="1">
            <a:off x="8681977" y="4912138"/>
            <a:ext cx="1006898" cy="38726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4" name="直接连接符 103"/>
          <p:cNvCxnSpPr/>
          <p:nvPr/>
        </p:nvCxnSpPr>
        <p:spPr>
          <a:xfrm rot="15492686">
            <a:off x="8793556" y="4163397"/>
            <a:ext cx="387269" cy="49054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6" name="椭圆 105"/>
          <p:cNvSpPr/>
          <p:nvPr/>
        </p:nvSpPr>
        <p:spPr>
          <a:xfrm rot="15492686">
            <a:off x="8970572" y="6172886"/>
            <a:ext cx="243125" cy="243125"/>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椭圆 106"/>
          <p:cNvSpPr/>
          <p:nvPr/>
        </p:nvSpPr>
        <p:spPr>
          <a:xfrm rot="15492686">
            <a:off x="7550812" y="6582926"/>
            <a:ext cx="338866" cy="33886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椭圆 108"/>
          <p:cNvSpPr/>
          <p:nvPr/>
        </p:nvSpPr>
        <p:spPr>
          <a:xfrm rot="15492686">
            <a:off x="8710416" y="4534087"/>
            <a:ext cx="193535" cy="19353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椭圆 109"/>
          <p:cNvSpPr/>
          <p:nvPr/>
        </p:nvSpPr>
        <p:spPr>
          <a:xfrm rot="15492686">
            <a:off x="8131411" y="5254292"/>
            <a:ext cx="338866" cy="33886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0" y="6347012"/>
            <a:ext cx="12192000" cy="510988"/>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462579" y="4087906"/>
            <a:ext cx="398033" cy="2259106"/>
          </a:xfrm>
          <a:prstGeom prst="rect">
            <a:avLst/>
          </a:prstGeom>
          <a:solidFill>
            <a:srgbClr val="595959">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1764254" y="3173506"/>
            <a:ext cx="398033" cy="317350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065929" y="3539266"/>
            <a:ext cx="398033" cy="2807746"/>
          </a:xfrm>
          <a:prstGeom prst="rect">
            <a:avLst/>
          </a:prstGeom>
          <a:solidFill>
            <a:srgbClr val="595959">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367604" y="2506532"/>
            <a:ext cx="398033" cy="384048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660315" y="1947134"/>
            <a:ext cx="398033" cy="4399878"/>
          </a:xfrm>
          <a:prstGeom prst="rect">
            <a:avLst/>
          </a:prstGeom>
          <a:solidFill>
            <a:srgbClr val="595959">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953026" y="2388198"/>
            <a:ext cx="398033" cy="395881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8046720" y="3173506"/>
            <a:ext cx="398033" cy="3173506"/>
          </a:xfrm>
          <a:prstGeom prst="rect">
            <a:avLst/>
          </a:prstGeom>
          <a:solidFill>
            <a:srgbClr val="595959">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9140414" y="3539266"/>
            <a:ext cx="398033" cy="280774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10234108" y="2732441"/>
            <a:ext cx="398033" cy="3614570"/>
          </a:xfrm>
          <a:prstGeom prst="rect">
            <a:avLst/>
          </a:prstGeom>
          <a:solidFill>
            <a:srgbClr val="595959">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11327802" y="4475180"/>
            <a:ext cx="398033" cy="187183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1222786" y="1202836"/>
            <a:ext cx="9746428" cy="617733"/>
          </a:xfrm>
          <a:prstGeom prst="rect">
            <a:avLst/>
          </a:prstGeom>
        </p:spPr>
        <p:txBody>
          <a:bodyPr wrap="square">
            <a:spAutoFit/>
          </a:bodyPr>
          <a:lstStyle/>
          <a:p>
            <a:pPr algn="ctr">
              <a:lnSpc>
                <a:spcPct val="150000"/>
              </a:lnSpc>
            </a:pPr>
            <a:r>
              <a:rPr lang="en-US" altLang="zh-CN" sz="1200" b="1" dirty="0">
                <a:solidFill>
                  <a:schemeClr val="bg1">
                    <a:lumMod val="65000"/>
                  </a:schemeClr>
                </a:solidFill>
                <a:latin typeface="Calibri" panose="020F0502020204030204" pitchFamily="34" charset="0"/>
                <a:cs typeface="Calibri" panose="020F0502020204030204" pitchFamily="34" charset="0"/>
              </a:rPr>
              <a:t>Happiness is not about being immortal nor having food or rights in one's hand. It’s about having each tiny wish come true, or having something to eat when you are hungry or having someone's love when you need love.</a:t>
            </a:r>
            <a:endParaRPr lang="zh-CN" altLang="en-US" sz="1200" b="1" dirty="0">
              <a:solidFill>
                <a:schemeClr val="bg1">
                  <a:lumMod val="65000"/>
                </a:schemeClr>
              </a:solidFill>
              <a:latin typeface="Calibri" panose="020F0502020204030204" pitchFamily="34" charset="0"/>
              <a:cs typeface="Calibri" panose="020F0502020204030204" pitchFamily="34" charset="0"/>
            </a:endParaRPr>
          </a:p>
        </p:txBody>
      </p:sp>
      <p:grpSp>
        <p:nvGrpSpPr>
          <p:cNvPr id="112" name="组合 111">
            <a:extLst>
              <a:ext uri="{FF2B5EF4-FFF2-40B4-BE49-F238E27FC236}">
                <a16:creationId xmlns:a16="http://schemas.microsoft.com/office/drawing/2014/main" id="{3579E8A3-DF14-4597-AE4B-AD34A23480A3}"/>
              </a:ext>
            </a:extLst>
          </p:cNvPr>
          <p:cNvGrpSpPr/>
          <p:nvPr/>
        </p:nvGrpSpPr>
        <p:grpSpPr>
          <a:xfrm>
            <a:off x="767557" y="217775"/>
            <a:ext cx="4995076" cy="716067"/>
            <a:chOff x="767557" y="217775"/>
            <a:chExt cx="4995076" cy="716067"/>
          </a:xfrm>
        </p:grpSpPr>
        <p:sp>
          <p:nvSpPr>
            <p:cNvPr id="113" name="文本框 112">
              <a:extLst>
                <a:ext uri="{FF2B5EF4-FFF2-40B4-BE49-F238E27FC236}">
                  <a16:creationId xmlns:a16="http://schemas.microsoft.com/office/drawing/2014/main" id="{7A29DE3D-13DD-4B2D-8C78-4DB54EED7ABA}"/>
                </a:ext>
              </a:extLst>
            </p:cNvPr>
            <p:cNvSpPr txBox="1"/>
            <p:nvPr/>
          </p:nvSpPr>
          <p:spPr>
            <a:xfrm>
              <a:off x="876640" y="217775"/>
              <a:ext cx="3295317" cy="400110"/>
            </a:xfrm>
            <a:prstGeom prst="rect">
              <a:avLst/>
            </a:prstGeom>
            <a:noFill/>
          </p:spPr>
          <p:txBody>
            <a:bodyPr wrap="square" rtlCol="0">
              <a:spAutoFit/>
              <a:scene3d>
                <a:camera prst="orthographicFront"/>
                <a:lightRig rig="threePt" dir="t"/>
              </a:scene3d>
              <a:sp3d contourW="12700"/>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a:ln>
                    <a:noFill/>
                  </a:ln>
                  <a:effectLst/>
                  <a:uLnTx/>
                  <a:uFillTx/>
                  <a:latin typeface="微软雅黑"/>
                </a:rPr>
                <a:t>B</a:t>
              </a:r>
              <a:r>
                <a:rPr kumimoji="0" lang="en-US" altLang="zh-CN" sz="2000" b="1" i="0" u="none" strike="noStrike" kern="0" cap="none" spc="0" normalizeH="0" baseline="0" noProof="0">
                  <a:ln>
                    <a:noFill/>
                  </a:ln>
                  <a:solidFill>
                    <a:schemeClr val="bg1">
                      <a:lumMod val="75000"/>
                    </a:schemeClr>
                  </a:solidFill>
                  <a:effectLst/>
                  <a:uLnTx/>
                  <a:uFillTx/>
                  <a:latin typeface="微软雅黑"/>
                </a:rPr>
                <a:t>usiness</a:t>
              </a:r>
              <a:r>
                <a:rPr kumimoji="0" lang="en-US" altLang="zh-CN" sz="2000" b="1" i="0" u="none" strike="noStrike" kern="0" cap="none" spc="0" normalizeH="0" baseline="0" noProof="0">
                  <a:ln>
                    <a:noFill/>
                  </a:ln>
                  <a:solidFill>
                    <a:prstClr val="black">
                      <a:lumMod val="75000"/>
                      <a:lumOff val="25000"/>
                    </a:prstClr>
                  </a:solidFill>
                  <a:effectLst/>
                  <a:uLnTx/>
                  <a:uFillTx/>
                  <a:latin typeface="微软雅黑"/>
                </a:rPr>
                <a:t> </a:t>
              </a:r>
              <a:r>
                <a:rPr lang="en-US" altLang="zh-CN" sz="2000" b="1" kern="0">
                  <a:solidFill>
                    <a:schemeClr val="bg1">
                      <a:lumMod val="75000"/>
                    </a:schemeClr>
                  </a:solidFill>
                  <a:latin typeface="微软雅黑"/>
                </a:rPr>
                <a:t>template</a:t>
              </a:r>
              <a:endParaRPr lang="zh-CN" altLang="en-US" sz="2000" b="1" kern="0" dirty="0">
                <a:solidFill>
                  <a:schemeClr val="bg1">
                    <a:lumMod val="75000"/>
                  </a:schemeClr>
                </a:solidFill>
                <a:latin typeface="微软雅黑"/>
              </a:endParaRPr>
            </a:p>
          </p:txBody>
        </p:sp>
        <p:sp>
          <p:nvSpPr>
            <p:cNvPr id="114" name="文本框 113">
              <a:extLst>
                <a:ext uri="{FF2B5EF4-FFF2-40B4-BE49-F238E27FC236}">
                  <a16:creationId xmlns:a16="http://schemas.microsoft.com/office/drawing/2014/main" id="{270CB063-014B-4CAB-8A3F-FEF3CB497C3B}"/>
                </a:ext>
              </a:extLst>
            </p:cNvPr>
            <p:cNvSpPr txBox="1"/>
            <p:nvPr/>
          </p:nvSpPr>
          <p:spPr>
            <a:xfrm>
              <a:off x="876641" y="664025"/>
              <a:ext cx="4885992" cy="269817"/>
            </a:xfrm>
            <a:prstGeom prst="rect">
              <a:avLst/>
            </a:prstGeom>
            <a:noFill/>
          </p:spPr>
          <p:txBody>
            <a:bodyPr wrap="square" rtlCol="0">
              <a:spAutoFit/>
              <a:scene3d>
                <a:camera prst="orthographicFront"/>
                <a:lightRig rig="threePt" dir="t"/>
              </a:scene3d>
              <a:sp3d contourW="12700"/>
            </a:bodyPr>
            <a:lstStyle/>
            <a:p>
              <a:pPr marL="0" marR="0" lvl="0" indent="0" defTabSz="914400" eaLnBrk="1" fontAlgn="auto" latinLnBrk="0" hangingPunct="1">
                <a:lnSpc>
                  <a:spcPct val="120000"/>
                </a:lnSpc>
                <a:spcBef>
                  <a:spcPts val="0"/>
                </a:spcBef>
                <a:spcAft>
                  <a:spcPts val="0"/>
                </a:spcAft>
                <a:buClrTx/>
                <a:buSzTx/>
                <a:buFontTx/>
                <a:buNone/>
                <a:tabLst/>
                <a:defRPr/>
              </a:pPr>
              <a:r>
                <a:rPr kumimoji="0" lang="en-US" altLang="zh-CN" sz="1050" b="0" i="0" u="none" strike="noStrike" kern="0" cap="none" spc="0" normalizeH="0" baseline="0" noProof="0" dirty="0">
                  <a:ln>
                    <a:noFill/>
                  </a:ln>
                  <a:solidFill>
                    <a:prstClr val="white">
                      <a:lumMod val="50000"/>
                    </a:prstClr>
                  </a:solidFill>
                  <a:effectLst/>
                  <a:uLnTx/>
                  <a:uFillTx/>
                  <a:latin typeface="微软雅黑"/>
                </a:rPr>
                <a:t>print the presentation and make it into a film to be used in a wider field</a:t>
              </a:r>
            </a:p>
          </p:txBody>
        </p:sp>
        <p:sp>
          <p:nvSpPr>
            <p:cNvPr id="115" name="矩形: 圆角 114">
              <a:extLst>
                <a:ext uri="{FF2B5EF4-FFF2-40B4-BE49-F238E27FC236}">
                  <a16:creationId xmlns:a16="http://schemas.microsoft.com/office/drawing/2014/main" id="{6FF0DCCF-908B-4568-8918-8AB8E946FADF}"/>
                </a:ext>
              </a:extLst>
            </p:cNvPr>
            <p:cNvSpPr/>
            <p:nvPr/>
          </p:nvSpPr>
          <p:spPr>
            <a:xfrm>
              <a:off x="767557" y="271524"/>
              <a:ext cx="90035" cy="612864"/>
            </a:xfrm>
            <a:prstGeom prst="roundRect">
              <a:avLst>
                <a:gd name="adj" fmla="val 50000"/>
              </a:avLst>
            </a:prstGeom>
            <a:solidFill>
              <a:schemeClr val="tx1">
                <a:lumMod val="50000"/>
                <a:lumOff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grpSp>
    </p:spTree>
    <p:extLst>
      <p:ext uri="{BB962C8B-B14F-4D97-AF65-F5344CB8AC3E}">
        <p14:creationId xmlns:p14="http://schemas.microsoft.com/office/powerpoint/2010/main" val="1924202803"/>
      </p:ext>
    </p:extLst>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82023C5A-002A-4D55-B6D9-BA77213D77D2}"/>
              </a:ext>
            </a:extLst>
          </p:cNvPr>
          <p:cNvSpPr/>
          <p:nvPr/>
        </p:nvSpPr>
        <p:spPr>
          <a:xfrm>
            <a:off x="-134502" y="-320527"/>
            <a:ext cx="8365503" cy="7453192"/>
          </a:xfrm>
          <a:prstGeom prst="rect">
            <a:avLst/>
          </a:prstGeom>
          <a:blipFill dpi="0" rotWithShape="1">
            <a:blip r:embed="rId3">
              <a:alphaModFix amt="8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文本框 155"/>
          <p:cNvSpPr txBox="1"/>
          <p:nvPr/>
        </p:nvSpPr>
        <p:spPr>
          <a:xfrm>
            <a:off x="1383857" y="2166257"/>
            <a:ext cx="3605893" cy="1015663"/>
          </a:xfrm>
          <a:prstGeom prst="rect">
            <a:avLst/>
          </a:prstGeom>
          <a:noFill/>
        </p:spPr>
        <p:txBody>
          <a:bodyPr wrap="square" rtlCol="0">
            <a:spAutoFit/>
          </a:bodyPr>
          <a:lstStyle/>
          <a:p>
            <a:r>
              <a:rPr lang="en-US" altLang="zh-CN" sz="6000" spc="300" dirty="0">
                <a:solidFill>
                  <a:schemeClr val="tx1">
                    <a:lumMod val="50000"/>
                    <a:lumOff val="50000"/>
                  </a:schemeClr>
                </a:solidFill>
              </a:rPr>
              <a:t>2020</a:t>
            </a:r>
            <a:endParaRPr lang="zh-CN" altLang="en-US" sz="6000" spc="300" dirty="0">
              <a:solidFill>
                <a:schemeClr val="tx1">
                  <a:lumMod val="50000"/>
                  <a:lumOff val="50000"/>
                </a:schemeClr>
              </a:solidFill>
            </a:endParaRPr>
          </a:p>
        </p:txBody>
      </p:sp>
      <p:sp>
        <p:nvSpPr>
          <p:cNvPr id="157" name="文本框 156"/>
          <p:cNvSpPr txBox="1"/>
          <p:nvPr/>
        </p:nvSpPr>
        <p:spPr>
          <a:xfrm>
            <a:off x="1374404" y="3164289"/>
            <a:ext cx="4650357" cy="646331"/>
          </a:xfrm>
          <a:prstGeom prst="rect">
            <a:avLst/>
          </a:prstGeom>
          <a:noFill/>
        </p:spPr>
        <p:txBody>
          <a:bodyPr wrap="square" rtlCol="0">
            <a:spAutoFit/>
          </a:bodyPr>
          <a:lstStyle/>
          <a:p>
            <a:pPr algn="dist"/>
            <a:r>
              <a:rPr lang="zh-CN" altLang="en-US" sz="3600" dirty="0">
                <a:solidFill>
                  <a:schemeClr val="bg1">
                    <a:lumMod val="50000"/>
                  </a:schemeClr>
                </a:solidFill>
                <a:latin typeface="微软雅黑" panose="020B0503020204020204" pitchFamily="34" charset="-122"/>
                <a:ea typeface="微软雅黑" panose="020B0503020204020204" pitchFamily="34" charset="-122"/>
              </a:rPr>
              <a:t>感谢大家的观看</a:t>
            </a:r>
          </a:p>
        </p:txBody>
      </p:sp>
      <p:grpSp>
        <p:nvGrpSpPr>
          <p:cNvPr id="4" name="组合 3">
            <a:extLst>
              <a:ext uri="{FF2B5EF4-FFF2-40B4-BE49-F238E27FC236}">
                <a16:creationId xmlns:a16="http://schemas.microsoft.com/office/drawing/2014/main" id="{6492F762-B648-4C6A-BCCD-DE814C95A84A}"/>
              </a:ext>
            </a:extLst>
          </p:cNvPr>
          <p:cNvGrpSpPr/>
          <p:nvPr/>
        </p:nvGrpSpPr>
        <p:grpSpPr>
          <a:xfrm rot="9911845">
            <a:off x="916795" y="1933944"/>
            <a:ext cx="694476" cy="565057"/>
            <a:chOff x="189132" y="3432549"/>
            <a:chExt cx="990433" cy="805861"/>
          </a:xfrm>
        </p:grpSpPr>
        <p:cxnSp>
          <p:nvCxnSpPr>
            <p:cNvPr id="158" name="直接连接符 157"/>
            <p:cNvCxnSpPr/>
            <p:nvPr/>
          </p:nvCxnSpPr>
          <p:spPr>
            <a:xfrm rot="11174285" flipH="1">
              <a:off x="311114" y="3515865"/>
              <a:ext cx="190563" cy="6380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9" name="直接连接符 158"/>
            <p:cNvCxnSpPr/>
            <p:nvPr/>
          </p:nvCxnSpPr>
          <p:spPr>
            <a:xfrm rot="11174285" flipH="1">
              <a:off x="262523" y="3881807"/>
              <a:ext cx="860986" cy="331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0" name="直接连接符 159"/>
            <p:cNvCxnSpPr/>
            <p:nvPr/>
          </p:nvCxnSpPr>
          <p:spPr>
            <a:xfrm rot="11174285">
              <a:off x="550844" y="3476915"/>
              <a:ext cx="587028" cy="45504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1" name="椭圆 160"/>
            <p:cNvSpPr/>
            <p:nvPr/>
          </p:nvSpPr>
          <p:spPr>
            <a:xfrm rot="11174285">
              <a:off x="1067390" y="3905787"/>
              <a:ext cx="112175" cy="112175"/>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椭圆 161"/>
            <p:cNvSpPr/>
            <p:nvPr/>
          </p:nvSpPr>
          <p:spPr>
            <a:xfrm rot="11174285">
              <a:off x="189132" y="4082061"/>
              <a:ext cx="156349" cy="15634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3" name="椭圆 162"/>
            <p:cNvSpPr/>
            <p:nvPr/>
          </p:nvSpPr>
          <p:spPr>
            <a:xfrm rot="11174285">
              <a:off x="520660" y="3432549"/>
              <a:ext cx="89295" cy="8929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a:extLst>
              <a:ext uri="{FF2B5EF4-FFF2-40B4-BE49-F238E27FC236}">
                <a16:creationId xmlns:a16="http://schemas.microsoft.com/office/drawing/2014/main" id="{B3B54D5C-DF23-4320-80C7-D5FDCC31C73E}"/>
              </a:ext>
            </a:extLst>
          </p:cNvPr>
          <p:cNvGrpSpPr/>
          <p:nvPr/>
        </p:nvGrpSpPr>
        <p:grpSpPr>
          <a:xfrm rot="5669900">
            <a:off x="540212" y="4862505"/>
            <a:ext cx="376265" cy="418620"/>
            <a:chOff x="957640" y="2513007"/>
            <a:chExt cx="376265" cy="418620"/>
          </a:xfrm>
        </p:grpSpPr>
        <p:cxnSp>
          <p:nvCxnSpPr>
            <p:cNvPr id="164" name="直接连接符 163"/>
            <p:cNvCxnSpPr/>
            <p:nvPr/>
          </p:nvCxnSpPr>
          <p:spPr>
            <a:xfrm rot="7715704" flipH="1">
              <a:off x="1054829" y="2632404"/>
              <a:ext cx="82782" cy="27716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5" name="直接连接符 164"/>
            <p:cNvCxnSpPr/>
            <p:nvPr/>
          </p:nvCxnSpPr>
          <p:spPr>
            <a:xfrm rot="7715704" flipH="1">
              <a:off x="1053920" y="2643236"/>
              <a:ext cx="374020" cy="1440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6" name="直接连接符 165"/>
            <p:cNvCxnSpPr>
              <a:stCxn id="167" idx="5"/>
            </p:cNvCxnSpPr>
            <p:nvPr/>
          </p:nvCxnSpPr>
          <p:spPr>
            <a:xfrm flipH="1">
              <a:off x="993390" y="2540090"/>
              <a:ext cx="291937" cy="7785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7" name="椭圆 166"/>
            <p:cNvSpPr/>
            <p:nvPr/>
          </p:nvSpPr>
          <p:spPr>
            <a:xfrm rot="7715704">
              <a:off x="1285175" y="2513007"/>
              <a:ext cx="48730" cy="4873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8" name="椭圆 167"/>
            <p:cNvSpPr/>
            <p:nvPr/>
          </p:nvSpPr>
          <p:spPr>
            <a:xfrm rot="7715704">
              <a:off x="1149317" y="2863708"/>
              <a:ext cx="67919" cy="6791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9" name="椭圆 168"/>
            <p:cNvSpPr/>
            <p:nvPr/>
          </p:nvSpPr>
          <p:spPr>
            <a:xfrm rot="7715704">
              <a:off x="982518" y="2610118"/>
              <a:ext cx="38791" cy="38791"/>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 name="图片 2" descr="图片包含 户外艺术系列&#10;&#10;已生成高可信度的说明">
            <a:extLst>
              <a:ext uri="{FF2B5EF4-FFF2-40B4-BE49-F238E27FC236}">
                <a16:creationId xmlns:a16="http://schemas.microsoft.com/office/drawing/2014/main" id="{ABA7B7BC-2EA9-4B48-9EC2-D10CCCF93649}"/>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37764" b="26801"/>
          <a:stretch/>
        </p:blipFill>
        <p:spPr>
          <a:xfrm rot="12564080">
            <a:off x="9028495" y="2041232"/>
            <a:ext cx="4319990" cy="5083530"/>
          </a:xfrm>
          <a:prstGeom prst="rect">
            <a:avLst/>
          </a:prstGeom>
        </p:spPr>
      </p:pic>
      <p:pic>
        <p:nvPicPr>
          <p:cNvPr id="122" name="图片 121" descr="图片包含 户外艺术系列&#10;&#10;已生成高可信度的说明">
            <a:extLst>
              <a:ext uri="{FF2B5EF4-FFF2-40B4-BE49-F238E27FC236}">
                <a16:creationId xmlns:a16="http://schemas.microsoft.com/office/drawing/2014/main" id="{3EA6A347-BDFB-419C-B6F7-63BF6CC4CAFC}"/>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r="35600" b="18677"/>
          <a:stretch/>
        </p:blipFill>
        <p:spPr>
          <a:xfrm rot="14326105">
            <a:off x="8653712" y="-1552683"/>
            <a:ext cx="3388883" cy="4281584"/>
          </a:xfrm>
          <a:prstGeom prst="rect">
            <a:avLst/>
          </a:prstGeom>
        </p:spPr>
      </p:pic>
      <p:cxnSp>
        <p:nvCxnSpPr>
          <p:cNvPr id="7" name="直接连接符 6">
            <a:extLst>
              <a:ext uri="{FF2B5EF4-FFF2-40B4-BE49-F238E27FC236}">
                <a16:creationId xmlns:a16="http://schemas.microsoft.com/office/drawing/2014/main" id="{6A700B99-6065-4865-8C68-803D5763C6AA}"/>
              </a:ext>
            </a:extLst>
          </p:cNvPr>
          <p:cNvCxnSpPr/>
          <p:nvPr/>
        </p:nvCxnSpPr>
        <p:spPr>
          <a:xfrm>
            <a:off x="1494922" y="3939564"/>
            <a:ext cx="797428"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ABA46D93-D6CE-4DB2-82E1-0C7504266082}"/>
              </a:ext>
            </a:extLst>
          </p:cNvPr>
          <p:cNvSpPr txBox="1"/>
          <p:nvPr/>
        </p:nvSpPr>
        <p:spPr>
          <a:xfrm>
            <a:off x="1380426" y="4005118"/>
            <a:ext cx="6575928" cy="1162113"/>
          </a:xfrm>
          <a:prstGeom prst="rect">
            <a:avLst/>
          </a:prstGeom>
          <a:noFill/>
        </p:spPr>
        <p:txBody>
          <a:bodyPr wrap="square" rtlCol="0">
            <a:spAutoFit/>
          </a:bodyPr>
          <a:lstStyle/>
          <a:p>
            <a:pPr>
              <a:lnSpc>
                <a:spcPct val="150000"/>
              </a:lnSpc>
            </a:pPr>
            <a:r>
              <a:rPr lang="en-US" altLang="zh-CN" sz="1600">
                <a:solidFill>
                  <a:schemeClr val="bg1">
                    <a:lumMod val="65000"/>
                  </a:schemeClr>
                </a:solidFill>
                <a:latin typeface="Calibri" panose="020F0502020204030204" pitchFamily="34" charset="0"/>
                <a:cs typeface="Calibri" panose="020F0502020204030204" pitchFamily="34" charset="0"/>
              </a:rPr>
              <a:t>Pellentesque </a:t>
            </a:r>
            <a:r>
              <a:rPr lang="en-US" altLang="zh-CN" sz="1600" dirty="0">
                <a:solidFill>
                  <a:schemeClr val="bg1">
                    <a:lumMod val="65000"/>
                  </a:schemeClr>
                </a:solidFill>
                <a:latin typeface="Calibri" panose="020F0502020204030204" pitchFamily="34" charset="0"/>
                <a:cs typeface="Calibri" panose="020F0502020204030204" pitchFamily="34" charset="0"/>
              </a:rPr>
              <a:t>habitant morbi tristique senectus et netus et malesuada fames ac turpis egestas. Proin pharetra nonummy pede. Mauris et orci.</a:t>
            </a:r>
            <a:endParaRPr lang="en-US" altLang="zh-CN" sz="1600">
              <a:solidFill>
                <a:schemeClr val="bg1">
                  <a:lumMod val="65000"/>
                </a:schemeClr>
              </a:solidFill>
              <a:latin typeface="Calibri" panose="020F0502020204030204" pitchFamily="34" charset="0"/>
              <a:cs typeface="Calibri" panose="020F0502020204030204" pitchFamily="34" charset="0"/>
            </a:endParaRPr>
          </a:p>
          <a:p>
            <a:pPr>
              <a:lnSpc>
                <a:spcPct val="150000"/>
              </a:lnSpc>
            </a:pPr>
            <a:endParaRPr lang="zh-CN" altLang="en-US" sz="1600">
              <a:solidFill>
                <a:schemeClr val="bg1">
                  <a:lumMod val="6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2265231"/>
      </p:ext>
    </p:ext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任意多边形 2"/>
          <p:cNvSpPr/>
          <p:nvPr/>
        </p:nvSpPr>
        <p:spPr>
          <a:xfrm>
            <a:off x="2242517" y="2946258"/>
            <a:ext cx="596900" cy="656791"/>
          </a:xfrm>
          <a:custGeom>
            <a:avLst/>
            <a:gdLst>
              <a:gd name="connsiteX0" fmla="*/ 0 w 561975"/>
              <a:gd name="connsiteY0" fmla="*/ 0 h 547688"/>
              <a:gd name="connsiteX1" fmla="*/ 552450 w 561975"/>
              <a:gd name="connsiteY1" fmla="*/ 547688 h 547688"/>
              <a:gd name="connsiteX2" fmla="*/ 561975 w 561975"/>
              <a:gd name="connsiteY2" fmla="*/ 0 h 547688"/>
              <a:gd name="connsiteX3" fmla="*/ 0 w 561975"/>
              <a:gd name="connsiteY3" fmla="*/ 0 h 547688"/>
              <a:gd name="connsiteX0" fmla="*/ 0 w 576263"/>
              <a:gd name="connsiteY0" fmla="*/ 0 h 547688"/>
              <a:gd name="connsiteX1" fmla="*/ 566738 w 576263"/>
              <a:gd name="connsiteY1" fmla="*/ 547688 h 547688"/>
              <a:gd name="connsiteX2" fmla="*/ 576263 w 576263"/>
              <a:gd name="connsiteY2" fmla="*/ 0 h 547688"/>
              <a:gd name="connsiteX3" fmla="*/ 0 w 576263"/>
              <a:gd name="connsiteY3" fmla="*/ 0 h 547688"/>
              <a:gd name="connsiteX0" fmla="*/ 0 w 576263"/>
              <a:gd name="connsiteY0" fmla="*/ 0 h 571500"/>
              <a:gd name="connsiteX1" fmla="*/ 566738 w 576263"/>
              <a:gd name="connsiteY1" fmla="*/ 571500 h 571500"/>
              <a:gd name="connsiteX2" fmla="*/ 576263 w 576263"/>
              <a:gd name="connsiteY2" fmla="*/ 0 h 571500"/>
              <a:gd name="connsiteX3" fmla="*/ 0 w 576263"/>
              <a:gd name="connsiteY3" fmla="*/ 0 h 571500"/>
              <a:gd name="connsiteX0" fmla="*/ 0 w 576263"/>
              <a:gd name="connsiteY0" fmla="*/ 0 h 576263"/>
              <a:gd name="connsiteX1" fmla="*/ 571335 w 576263"/>
              <a:gd name="connsiteY1" fmla="*/ 576263 h 576263"/>
              <a:gd name="connsiteX2" fmla="*/ 576263 w 576263"/>
              <a:gd name="connsiteY2" fmla="*/ 0 h 576263"/>
              <a:gd name="connsiteX3" fmla="*/ 0 w 576263"/>
              <a:gd name="connsiteY3" fmla="*/ 0 h 576263"/>
              <a:gd name="connsiteX0" fmla="*/ 0 w 576448"/>
              <a:gd name="connsiteY0" fmla="*/ 0 h 576263"/>
              <a:gd name="connsiteX1" fmla="*/ 575933 w 576448"/>
              <a:gd name="connsiteY1" fmla="*/ 576263 h 576263"/>
              <a:gd name="connsiteX2" fmla="*/ 576263 w 576448"/>
              <a:gd name="connsiteY2" fmla="*/ 0 h 576263"/>
              <a:gd name="connsiteX3" fmla="*/ 0 w 576448"/>
              <a:gd name="connsiteY3" fmla="*/ 0 h 576263"/>
            </a:gdLst>
            <a:ahLst/>
            <a:cxnLst>
              <a:cxn ang="0">
                <a:pos x="connsiteX0" y="connsiteY0"/>
              </a:cxn>
              <a:cxn ang="0">
                <a:pos x="connsiteX1" y="connsiteY1"/>
              </a:cxn>
              <a:cxn ang="0">
                <a:pos x="connsiteX2" y="connsiteY2"/>
              </a:cxn>
              <a:cxn ang="0">
                <a:pos x="connsiteX3" y="connsiteY3"/>
              </a:cxn>
            </a:cxnLst>
            <a:rect l="l" t="t" r="r" b="b"/>
            <a:pathLst>
              <a:path w="576448" h="576263">
                <a:moveTo>
                  <a:pt x="0" y="0"/>
                </a:moveTo>
                <a:lnTo>
                  <a:pt x="575933" y="576263"/>
                </a:lnTo>
                <a:cubicBezTo>
                  <a:pt x="577576" y="384175"/>
                  <a:pt x="574620" y="192088"/>
                  <a:pt x="576263" y="0"/>
                </a:cubicBezTo>
                <a:lnTo>
                  <a:pt x="0" y="0"/>
                </a:lnTo>
                <a:close/>
              </a:path>
            </a:pathLst>
          </a:custGeom>
          <a:solidFill>
            <a:srgbClr val="6194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4" name="矩形 3"/>
          <p:cNvSpPr/>
          <p:nvPr/>
        </p:nvSpPr>
        <p:spPr>
          <a:xfrm>
            <a:off x="2832100" y="2949865"/>
            <a:ext cx="9359900" cy="65722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180000" bIns="0" anchor="ctr"/>
          <a:lstStyle/>
          <a:p>
            <a:pPr algn="ctr">
              <a:defRPr/>
            </a:pPr>
            <a:r>
              <a:rPr lang="en-US" altLang="zh-CN" sz="280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rPr>
              <a:t>www.ypppt.com</a:t>
            </a:r>
            <a:endParaRPr lang="zh-CN" altLang="en-US" sz="2800"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sp>
        <p:nvSpPr>
          <p:cNvPr id="7" name="矩形 6"/>
          <p:cNvSpPr/>
          <p:nvPr/>
        </p:nvSpPr>
        <p:spPr>
          <a:xfrm>
            <a:off x="1" y="2182092"/>
            <a:ext cx="9312276" cy="77527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zh-CN" altLang="en-US" sz="3200" spc="200" dirty="0">
                <a:solidFill>
                  <a:srgbClr val="FFFFFF"/>
                </a:solidFill>
                <a:effectLst>
                  <a:outerShdw blurRad="50800" dist="38100" algn="l"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更多精品</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资源尽在</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优品</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p>
        </p:txBody>
      </p:sp>
      <p:sp>
        <p:nvSpPr>
          <p:cNvPr id="6" name="直角三角形 5"/>
          <p:cNvSpPr/>
          <p:nvPr/>
        </p:nvSpPr>
        <p:spPr>
          <a:xfrm>
            <a:off x="9312275" y="2178052"/>
            <a:ext cx="853701" cy="779317"/>
          </a:xfrm>
          <a:prstGeom prst="rtTriangle">
            <a:avLst/>
          </a:prstGeom>
          <a:solidFill>
            <a:srgbClr val="007CA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2" name="矩形 11"/>
          <p:cNvSpPr/>
          <p:nvPr/>
        </p:nvSpPr>
        <p:spPr>
          <a:xfrm>
            <a:off x="2581830" y="3921022"/>
            <a:ext cx="6906409" cy="1692771"/>
          </a:xfrm>
          <a:prstGeom prst="rect">
            <a:avLst/>
          </a:prstGeom>
          <a:noFill/>
          <a:ln w="25400" cap="flat" cmpd="sng" algn="ctr">
            <a:noFill/>
            <a:prstDash val="solid"/>
          </a:ln>
          <a:effectLst/>
        </p:spPr>
        <p:txBody>
          <a:bodyPr rtlCol="0" anchor="ctr"/>
          <a:lstStyle/>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模板下载：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3"/>
              </a:rPr>
              <a:t>www.ypppt.com/moban/</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节日</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4"/>
              </a:rPr>
              <a:t>www.ypppt.com/jieri/</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5"/>
              </a:rPr>
              <a:t>www.ypppt.com/beijing/</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图表下载：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6"/>
              </a:rPr>
              <a:t>www.ypppt.com/tubiao/</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素材下载：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7"/>
              </a:rPr>
              <a:t>www.ypppt.com/sucai/</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教程下载：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8"/>
              </a:rPr>
              <a:t>www.ypppt.com/jiaocheng/</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字体下载：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9"/>
              </a:rPr>
              <a:t>http://www.ypppt.com/ziti/</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绘本故事</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10"/>
              </a:rPr>
              <a:t>http://www.ypppt.com/gushi/</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192252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CECEC"/>
        </a:solidFill>
        <a:effectLst/>
      </p:bgPr>
    </p:bg>
    <p:spTree>
      <p:nvGrpSpPr>
        <p:cNvPr id="1" name=""/>
        <p:cNvGrpSpPr/>
        <p:nvPr/>
      </p:nvGrpSpPr>
      <p:grpSpPr>
        <a:xfrm>
          <a:off x="0" y="0"/>
          <a:ext cx="0" cy="0"/>
          <a:chOff x="0" y="0"/>
          <a:chExt cx="0" cy="0"/>
        </a:xfrm>
      </p:grpSpPr>
      <p:pic>
        <p:nvPicPr>
          <p:cNvPr id="6" name="图片 5" descr="图片包含 户外艺术系列&#10;&#10;已生成高可信度的说明">
            <a:extLst>
              <a:ext uri="{FF2B5EF4-FFF2-40B4-BE49-F238E27FC236}">
                <a16:creationId xmlns:a16="http://schemas.microsoft.com/office/drawing/2014/main" id="{89D524ED-F1C6-411C-BF82-1FE0C3CECFC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4034103">
            <a:off x="3262088" y="595088"/>
            <a:ext cx="5667825" cy="5667825"/>
          </a:xfrm>
          <a:prstGeom prst="rect">
            <a:avLst/>
          </a:prstGeom>
        </p:spPr>
      </p:pic>
      <p:sp>
        <p:nvSpPr>
          <p:cNvPr id="11" name="矩形: 圆角 10">
            <a:extLst>
              <a:ext uri="{FF2B5EF4-FFF2-40B4-BE49-F238E27FC236}">
                <a16:creationId xmlns:a16="http://schemas.microsoft.com/office/drawing/2014/main" id="{6BCFDEB3-66BB-40C4-8D11-4501056B03A6}"/>
              </a:ext>
            </a:extLst>
          </p:cNvPr>
          <p:cNvSpPr/>
          <p:nvPr/>
        </p:nvSpPr>
        <p:spPr>
          <a:xfrm>
            <a:off x="3048000" y="962025"/>
            <a:ext cx="6096000" cy="4933950"/>
          </a:xfrm>
          <a:prstGeom prst="roundRect">
            <a:avLst>
              <a:gd name="adj" fmla="val 4184"/>
            </a:avLst>
          </a:prstGeom>
          <a:solidFill>
            <a:schemeClr val="bg1">
              <a:lumMod val="85000"/>
              <a:alpha val="89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F78FF481-D5DD-4D63-B7A7-27E254D01BB4}"/>
              </a:ext>
            </a:extLst>
          </p:cNvPr>
          <p:cNvSpPr txBox="1"/>
          <p:nvPr/>
        </p:nvSpPr>
        <p:spPr>
          <a:xfrm>
            <a:off x="5429250" y="1524000"/>
            <a:ext cx="1333500" cy="1323439"/>
          </a:xfrm>
          <a:prstGeom prst="rect">
            <a:avLst/>
          </a:prstGeom>
          <a:noFill/>
        </p:spPr>
        <p:txBody>
          <a:bodyPr wrap="square" rtlCol="0">
            <a:spAutoFit/>
          </a:bodyPr>
          <a:lstStyle/>
          <a:p>
            <a:pPr algn="dist"/>
            <a:r>
              <a:rPr lang="en-US" altLang="zh-CN" sz="8000">
                <a:latin typeface="Calibri" panose="020F0502020204030204" pitchFamily="34" charset="0"/>
                <a:cs typeface="Calibri" panose="020F0502020204030204" pitchFamily="34" charset="0"/>
              </a:rPr>
              <a:t>01</a:t>
            </a:r>
            <a:endParaRPr lang="zh-CN" altLang="en-US" sz="8000">
              <a:latin typeface="Calibri" panose="020F0502020204030204" pitchFamily="34" charset="0"/>
              <a:cs typeface="Calibri" panose="020F0502020204030204" pitchFamily="34" charset="0"/>
            </a:endParaRPr>
          </a:p>
        </p:txBody>
      </p:sp>
      <p:sp>
        <p:nvSpPr>
          <p:cNvPr id="3" name="文本框 2">
            <a:extLst>
              <a:ext uri="{FF2B5EF4-FFF2-40B4-BE49-F238E27FC236}">
                <a16:creationId xmlns:a16="http://schemas.microsoft.com/office/drawing/2014/main" id="{2A4B6A67-80A8-491C-9B75-F838BAA24AB8}"/>
              </a:ext>
            </a:extLst>
          </p:cNvPr>
          <p:cNvSpPr txBox="1"/>
          <p:nvPr/>
        </p:nvSpPr>
        <p:spPr>
          <a:xfrm>
            <a:off x="3733800" y="2847439"/>
            <a:ext cx="4724400" cy="707886"/>
          </a:xfrm>
          <a:prstGeom prst="rect">
            <a:avLst/>
          </a:prstGeom>
          <a:noFill/>
        </p:spPr>
        <p:txBody>
          <a:bodyPr wrap="square" rtlCol="0">
            <a:spAutoFit/>
          </a:bodyPr>
          <a:lstStyle/>
          <a:p>
            <a:pPr algn="dist"/>
            <a:r>
              <a:rPr lang="en-US" altLang="zh-CN" sz="4000" dirty="0"/>
              <a:t>Snake</a:t>
            </a:r>
            <a:endParaRPr lang="zh-CN" altLang="en-US" sz="4000" dirty="0"/>
          </a:p>
        </p:txBody>
      </p:sp>
      <p:sp>
        <p:nvSpPr>
          <p:cNvPr id="4" name="文本框 3">
            <a:extLst>
              <a:ext uri="{FF2B5EF4-FFF2-40B4-BE49-F238E27FC236}">
                <a16:creationId xmlns:a16="http://schemas.microsoft.com/office/drawing/2014/main" id="{D0EF4BBF-C2CD-4EB3-A920-99A3D31601CD}"/>
              </a:ext>
            </a:extLst>
          </p:cNvPr>
          <p:cNvSpPr txBox="1"/>
          <p:nvPr/>
        </p:nvSpPr>
        <p:spPr>
          <a:xfrm>
            <a:off x="933450" y="3924300"/>
            <a:ext cx="10325100" cy="2311530"/>
          </a:xfrm>
          <a:prstGeom prst="rect">
            <a:avLst/>
          </a:prstGeom>
          <a:noFill/>
        </p:spPr>
        <p:txBody>
          <a:bodyPr wrap="square" rtlCol="0">
            <a:spAutoFit/>
          </a:bodyPr>
          <a:lstStyle/>
          <a:p>
            <a:pPr algn="ctr">
              <a:lnSpc>
                <a:spcPct val="150000"/>
              </a:lnSpc>
            </a:pPr>
            <a:endParaRPr lang="en-US" altLang="zh-CN" sz="1600" dirty="0">
              <a:solidFill>
                <a:schemeClr val="bg1">
                  <a:lumMod val="65000"/>
                </a:schemeClr>
              </a:solidFill>
              <a:latin typeface="Calibri" panose="020F0502020204030204" pitchFamily="34" charset="0"/>
              <a:cs typeface="Calibri" panose="020F0502020204030204" pitchFamily="34" charset="0"/>
            </a:endParaRPr>
          </a:p>
          <a:p>
            <a:pPr algn="ctr">
              <a:lnSpc>
                <a:spcPct val="150000"/>
              </a:lnSpc>
            </a:pPr>
            <a:r>
              <a:rPr lang="en-US" altLang="zh-CN" sz="1600" dirty="0">
                <a:solidFill>
                  <a:schemeClr val="tx2">
                    <a:lumMod val="65000"/>
                    <a:lumOff val="35000"/>
                  </a:schemeClr>
                </a:solidFill>
                <a:latin typeface="Calibri" panose="020F0502020204030204" pitchFamily="34" charset="0"/>
                <a:cs typeface="Calibri" panose="020F0502020204030204" pitchFamily="34" charset="0"/>
              </a:rPr>
              <a:t>Snake is the one of most classic game, and the best version is  the Original Nokia Snake game. Snake is the common name for a video game concept where the player maneuvers a line which grows in length, with the line itself being a primary obstacle. </a:t>
            </a:r>
          </a:p>
          <a:p>
            <a:pPr algn="ctr">
              <a:lnSpc>
                <a:spcPct val="150000"/>
              </a:lnSpc>
            </a:pPr>
            <a:endParaRPr lang="en-US" altLang="zh-CN" sz="1600" dirty="0">
              <a:solidFill>
                <a:schemeClr val="bg1">
                  <a:lumMod val="65000"/>
                </a:schemeClr>
              </a:solidFill>
              <a:latin typeface="Calibri" panose="020F0502020204030204" pitchFamily="34" charset="0"/>
              <a:cs typeface="Calibri" panose="020F0502020204030204" pitchFamily="34" charset="0"/>
            </a:endParaRPr>
          </a:p>
          <a:p>
            <a:pPr algn="ctr">
              <a:lnSpc>
                <a:spcPct val="150000"/>
              </a:lnSpc>
            </a:pPr>
            <a:endParaRPr lang="zh-CN" altLang="en-US" dirty="0">
              <a:solidFill>
                <a:schemeClr val="bg1">
                  <a:lumMod val="65000"/>
                </a:schemeClr>
              </a:solidFill>
              <a:latin typeface="Calibri" panose="020F0502020204030204" pitchFamily="34" charset="0"/>
              <a:cs typeface="Calibri" panose="020F0502020204030204" pitchFamily="34" charset="0"/>
            </a:endParaRPr>
          </a:p>
        </p:txBody>
      </p:sp>
      <p:cxnSp>
        <p:nvCxnSpPr>
          <p:cNvPr id="7" name="直接连接符 6">
            <a:extLst>
              <a:ext uri="{FF2B5EF4-FFF2-40B4-BE49-F238E27FC236}">
                <a16:creationId xmlns:a16="http://schemas.microsoft.com/office/drawing/2014/main" id="{4000AD3B-46B8-4302-97C7-6AB34A88DFA6}"/>
              </a:ext>
            </a:extLst>
          </p:cNvPr>
          <p:cNvCxnSpPr/>
          <p:nvPr/>
        </p:nvCxnSpPr>
        <p:spPr>
          <a:xfrm>
            <a:off x="5657850" y="3771900"/>
            <a:ext cx="876300"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0" name="组合 9">
            <a:extLst>
              <a:ext uri="{FF2B5EF4-FFF2-40B4-BE49-F238E27FC236}">
                <a16:creationId xmlns:a16="http://schemas.microsoft.com/office/drawing/2014/main" id="{0A179309-4274-4AFB-96A6-CDF4D9704354}"/>
              </a:ext>
            </a:extLst>
          </p:cNvPr>
          <p:cNvGrpSpPr/>
          <p:nvPr/>
        </p:nvGrpSpPr>
        <p:grpSpPr>
          <a:xfrm rot="15532708">
            <a:off x="681462" y="1074710"/>
            <a:ext cx="694476" cy="565057"/>
            <a:chOff x="189132" y="3432549"/>
            <a:chExt cx="990433" cy="805861"/>
          </a:xfrm>
        </p:grpSpPr>
        <p:cxnSp>
          <p:nvCxnSpPr>
            <p:cNvPr id="13" name="直接连接符 12">
              <a:extLst>
                <a:ext uri="{FF2B5EF4-FFF2-40B4-BE49-F238E27FC236}">
                  <a16:creationId xmlns:a16="http://schemas.microsoft.com/office/drawing/2014/main" id="{3E1E71E1-150B-4EBB-ACA2-3809BDB92488}"/>
                </a:ext>
              </a:extLst>
            </p:cNvPr>
            <p:cNvCxnSpPr/>
            <p:nvPr/>
          </p:nvCxnSpPr>
          <p:spPr>
            <a:xfrm rot="11174285" flipH="1">
              <a:off x="311114" y="3515865"/>
              <a:ext cx="190563" cy="6380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3644F1BB-7050-437B-A0D9-2C5C16232620}"/>
                </a:ext>
              </a:extLst>
            </p:cNvPr>
            <p:cNvCxnSpPr/>
            <p:nvPr/>
          </p:nvCxnSpPr>
          <p:spPr>
            <a:xfrm rot="11174285" flipH="1">
              <a:off x="262523" y="3881807"/>
              <a:ext cx="860986" cy="331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A58349CB-A746-42FE-B196-071D1F66F4A6}"/>
                </a:ext>
              </a:extLst>
            </p:cNvPr>
            <p:cNvCxnSpPr/>
            <p:nvPr/>
          </p:nvCxnSpPr>
          <p:spPr>
            <a:xfrm rot="11174285">
              <a:off x="550844" y="3476915"/>
              <a:ext cx="587028" cy="45504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椭圆 15">
              <a:extLst>
                <a:ext uri="{FF2B5EF4-FFF2-40B4-BE49-F238E27FC236}">
                  <a16:creationId xmlns:a16="http://schemas.microsoft.com/office/drawing/2014/main" id="{1EA2E525-99FB-4DC3-85D4-E58FF0F0D4CB}"/>
                </a:ext>
              </a:extLst>
            </p:cNvPr>
            <p:cNvSpPr/>
            <p:nvPr/>
          </p:nvSpPr>
          <p:spPr>
            <a:xfrm rot="11174285">
              <a:off x="1067390" y="3905787"/>
              <a:ext cx="112175" cy="112175"/>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a:extLst>
                <a:ext uri="{FF2B5EF4-FFF2-40B4-BE49-F238E27FC236}">
                  <a16:creationId xmlns:a16="http://schemas.microsoft.com/office/drawing/2014/main" id="{3DA1CB48-5631-4E05-8CE8-88FAC410BB1B}"/>
                </a:ext>
              </a:extLst>
            </p:cNvPr>
            <p:cNvSpPr/>
            <p:nvPr/>
          </p:nvSpPr>
          <p:spPr>
            <a:xfrm rot="11174285">
              <a:off x="189132" y="4082061"/>
              <a:ext cx="156349" cy="15634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a:extLst>
                <a:ext uri="{FF2B5EF4-FFF2-40B4-BE49-F238E27FC236}">
                  <a16:creationId xmlns:a16="http://schemas.microsoft.com/office/drawing/2014/main" id="{292A36A2-19F3-40B6-80DB-E53E8B94E159}"/>
                </a:ext>
              </a:extLst>
            </p:cNvPr>
            <p:cNvSpPr/>
            <p:nvPr/>
          </p:nvSpPr>
          <p:spPr>
            <a:xfrm rot="11174285">
              <a:off x="520660" y="3432549"/>
              <a:ext cx="89295" cy="8929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 name="组合 18">
            <a:extLst>
              <a:ext uri="{FF2B5EF4-FFF2-40B4-BE49-F238E27FC236}">
                <a16:creationId xmlns:a16="http://schemas.microsoft.com/office/drawing/2014/main" id="{54F5DAC7-1D40-43F9-9CFA-72281B05A6C2}"/>
              </a:ext>
            </a:extLst>
          </p:cNvPr>
          <p:cNvGrpSpPr/>
          <p:nvPr/>
        </p:nvGrpSpPr>
        <p:grpSpPr>
          <a:xfrm rot="10245300">
            <a:off x="10476938" y="5647410"/>
            <a:ext cx="694476" cy="565057"/>
            <a:chOff x="189132" y="3432549"/>
            <a:chExt cx="990433" cy="805861"/>
          </a:xfrm>
        </p:grpSpPr>
        <p:cxnSp>
          <p:nvCxnSpPr>
            <p:cNvPr id="20" name="直接连接符 19">
              <a:extLst>
                <a:ext uri="{FF2B5EF4-FFF2-40B4-BE49-F238E27FC236}">
                  <a16:creationId xmlns:a16="http://schemas.microsoft.com/office/drawing/2014/main" id="{33C9463E-892C-4B04-92A8-B5F992BCAF1B}"/>
                </a:ext>
              </a:extLst>
            </p:cNvPr>
            <p:cNvCxnSpPr/>
            <p:nvPr/>
          </p:nvCxnSpPr>
          <p:spPr>
            <a:xfrm rot="11174285" flipH="1">
              <a:off x="311114" y="3515865"/>
              <a:ext cx="190563" cy="6380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DF8A5D8A-C7AA-4520-9F05-4E3EAB9A8BB5}"/>
                </a:ext>
              </a:extLst>
            </p:cNvPr>
            <p:cNvCxnSpPr/>
            <p:nvPr/>
          </p:nvCxnSpPr>
          <p:spPr>
            <a:xfrm rot="11174285" flipH="1">
              <a:off x="262523" y="3881807"/>
              <a:ext cx="860986" cy="331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9997A725-A58B-4628-A8C3-E026E0A2203D}"/>
                </a:ext>
              </a:extLst>
            </p:cNvPr>
            <p:cNvCxnSpPr/>
            <p:nvPr/>
          </p:nvCxnSpPr>
          <p:spPr>
            <a:xfrm rot="11174285">
              <a:off x="550844" y="3476915"/>
              <a:ext cx="587028" cy="45504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 name="椭圆 22">
              <a:extLst>
                <a:ext uri="{FF2B5EF4-FFF2-40B4-BE49-F238E27FC236}">
                  <a16:creationId xmlns:a16="http://schemas.microsoft.com/office/drawing/2014/main" id="{E4229617-E9A0-435F-BCAF-7E25DFAF9586}"/>
                </a:ext>
              </a:extLst>
            </p:cNvPr>
            <p:cNvSpPr/>
            <p:nvPr/>
          </p:nvSpPr>
          <p:spPr>
            <a:xfrm rot="11174285">
              <a:off x="1067390" y="3905787"/>
              <a:ext cx="112175" cy="112175"/>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a:extLst>
                <a:ext uri="{FF2B5EF4-FFF2-40B4-BE49-F238E27FC236}">
                  <a16:creationId xmlns:a16="http://schemas.microsoft.com/office/drawing/2014/main" id="{A93BFD55-5477-402D-8578-F79D81368B6D}"/>
                </a:ext>
              </a:extLst>
            </p:cNvPr>
            <p:cNvSpPr/>
            <p:nvPr/>
          </p:nvSpPr>
          <p:spPr>
            <a:xfrm rot="11174285">
              <a:off x="189132" y="4082061"/>
              <a:ext cx="156349" cy="15634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a:extLst>
                <a:ext uri="{FF2B5EF4-FFF2-40B4-BE49-F238E27FC236}">
                  <a16:creationId xmlns:a16="http://schemas.microsoft.com/office/drawing/2014/main" id="{C5B85F38-CF17-4884-9D3E-DDDB8A7614DB}"/>
                </a:ext>
              </a:extLst>
            </p:cNvPr>
            <p:cNvSpPr/>
            <p:nvPr/>
          </p:nvSpPr>
          <p:spPr>
            <a:xfrm rot="11174285">
              <a:off x="520660" y="3432549"/>
              <a:ext cx="89295" cy="8929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6" name="组合 25">
            <a:extLst>
              <a:ext uri="{FF2B5EF4-FFF2-40B4-BE49-F238E27FC236}">
                <a16:creationId xmlns:a16="http://schemas.microsoft.com/office/drawing/2014/main" id="{431F0BD9-69CB-4CCC-B8E7-0B7E6E6DEAEA}"/>
              </a:ext>
            </a:extLst>
          </p:cNvPr>
          <p:cNvGrpSpPr/>
          <p:nvPr/>
        </p:nvGrpSpPr>
        <p:grpSpPr>
          <a:xfrm rot="10245300">
            <a:off x="10169401" y="1627033"/>
            <a:ext cx="356950" cy="290431"/>
            <a:chOff x="189132" y="3432549"/>
            <a:chExt cx="990433" cy="805861"/>
          </a:xfrm>
        </p:grpSpPr>
        <p:cxnSp>
          <p:nvCxnSpPr>
            <p:cNvPr id="27" name="直接连接符 26">
              <a:extLst>
                <a:ext uri="{FF2B5EF4-FFF2-40B4-BE49-F238E27FC236}">
                  <a16:creationId xmlns:a16="http://schemas.microsoft.com/office/drawing/2014/main" id="{2936E32B-E9DC-4E8A-B75F-1EED6707F551}"/>
                </a:ext>
              </a:extLst>
            </p:cNvPr>
            <p:cNvCxnSpPr/>
            <p:nvPr/>
          </p:nvCxnSpPr>
          <p:spPr>
            <a:xfrm rot="11174285" flipH="1">
              <a:off x="311114" y="3515865"/>
              <a:ext cx="190563" cy="6380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5BD51EE2-2913-4585-A666-E12E7B7BCDD3}"/>
                </a:ext>
              </a:extLst>
            </p:cNvPr>
            <p:cNvCxnSpPr/>
            <p:nvPr/>
          </p:nvCxnSpPr>
          <p:spPr>
            <a:xfrm rot="11174285" flipH="1">
              <a:off x="262523" y="3881807"/>
              <a:ext cx="860986" cy="331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26C1BA9E-834D-4534-8020-5E0F4B8ED7C2}"/>
                </a:ext>
              </a:extLst>
            </p:cNvPr>
            <p:cNvCxnSpPr/>
            <p:nvPr/>
          </p:nvCxnSpPr>
          <p:spPr>
            <a:xfrm rot="11174285">
              <a:off x="550844" y="3476915"/>
              <a:ext cx="587028" cy="45504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椭圆 29">
              <a:extLst>
                <a:ext uri="{FF2B5EF4-FFF2-40B4-BE49-F238E27FC236}">
                  <a16:creationId xmlns:a16="http://schemas.microsoft.com/office/drawing/2014/main" id="{9FFC6E8B-50CB-438D-8A6D-D449E71BB9CA}"/>
                </a:ext>
              </a:extLst>
            </p:cNvPr>
            <p:cNvSpPr/>
            <p:nvPr/>
          </p:nvSpPr>
          <p:spPr>
            <a:xfrm rot="11174285">
              <a:off x="1067390" y="3905787"/>
              <a:ext cx="112175" cy="112175"/>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a:extLst>
                <a:ext uri="{FF2B5EF4-FFF2-40B4-BE49-F238E27FC236}">
                  <a16:creationId xmlns:a16="http://schemas.microsoft.com/office/drawing/2014/main" id="{D4744B69-2504-4E39-B7BE-7ED83650C6CE}"/>
                </a:ext>
              </a:extLst>
            </p:cNvPr>
            <p:cNvSpPr/>
            <p:nvPr/>
          </p:nvSpPr>
          <p:spPr>
            <a:xfrm rot="11174285">
              <a:off x="189132" y="4082061"/>
              <a:ext cx="156349" cy="15634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a:extLst>
                <a:ext uri="{FF2B5EF4-FFF2-40B4-BE49-F238E27FC236}">
                  <a16:creationId xmlns:a16="http://schemas.microsoft.com/office/drawing/2014/main" id="{FC9A2361-C803-4CB7-93E4-70AD38516113}"/>
                </a:ext>
              </a:extLst>
            </p:cNvPr>
            <p:cNvSpPr/>
            <p:nvPr/>
          </p:nvSpPr>
          <p:spPr>
            <a:xfrm rot="11174285">
              <a:off x="520660" y="3432549"/>
              <a:ext cx="89295" cy="8929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598967097"/>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CECEC"/>
        </a:solidFill>
        <a:effectLst/>
      </p:bgPr>
    </p:bg>
    <p:spTree>
      <p:nvGrpSpPr>
        <p:cNvPr id="1" name=""/>
        <p:cNvGrpSpPr/>
        <p:nvPr/>
      </p:nvGrpSpPr>
      <p:grpSpPr>
        <a:xfrm>
          <a:off x="0" y="0"/>
          <a:ext cx="0" cy="0"/>
          <a:chOff x="0" y="0"/>
          <a:chExt cx="0" cy="0"/>
        </a:xfrm>
      </p:grpSpPr>
      <p:sp>
        <p:nvSpPr>
          <p:cNvPr id="8" name="椭圆 7"/>
          <p:cNvSpPr/>
          <p:nvPr/>
        </p:nvSpPr>
        <p:spPr>
          <a:xfrm rot="11174285">
            <a:off x="341331" y="4515220"/>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rot="11174285">
            <a:off x="1907523" y="4113383"/>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rot="11174285">
            <a:off x="5360318" y="4419565"/>
            <a:ext cx="242320" cy="242320"/>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rot="11174285">
            <a:off x="3051760" y="5364249"/>
            <a:ext cx="195946" cy="19594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rot="11174285">
            <a:off x="4577617" y="5220755"/>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rot="11174285">
            <a:off x="3931928" y="4721384"/>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5" name="直接连接符 24"/>
          <p:cNvCxnSpPr>
            <a:stCxn id="8" idx="1"/>
            <a:endCxn id="32" idx="5"/>
          </p:cNvCxnSpPr>
          <p:nvPr/>
        </p:nvCxnSpPr>
        <p:spPr>
          <a:xfrm>
            <a:off x="472118" y="4658367"/>
            <a:ext cx="891498" cy="88629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32" idx="4"/>
            <a:endCxn id="10" idx="0"/>
          </p:cNvCxnSpPr>
          <p:nvPr/>
        </p:nvCxnSpPr>
        <p:spPr>
          <a:xfrm flipV="1">
            <a:off x="1406484" y="4338901"/>
            <a:ext cx="601844" cy="11932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2" name="椭圆 31"/>
          <p:cNvSpPr/>
          <p:nvPr/>
        </p:nvSpPr>
        <p:spPr>
          <a:xfrm rot="11174285">
            <a:off x="1341801" y="5531810"/>
            <a:ext cx="116686" cy="11668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0" name="直接连接符 39"/>
          <p:cNvCxnSpPr>
            <a:stCxn id="10" idx="3"/>
          </p:cNvCxnSpPr>
          <p:nvPr/>
        </p:nvCxnSpPr>
        <p:spPr>
          <a:xfrm flipV="1">
            <a:off x="2108803" y="3722447"/>
            <a:ext cx="1203378" cy="43322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12" idx="3"/>
            <a:endCxn id="55" idx="7"/>
          </p:cNvCxnSpPr>
          <p:nvPr/>
        </p:nvCxnSpPr>
        <p:spPr>
          <a:xfrm flipV="1">
            <a:off x="3226127" y="4546667"/>
            <a:ext cx="134934" cy="8542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a:stCxn id="55" idx="2"/>
            <a:endCxn id="14" idx="6"/>
          </p:cNvCxnSpPr>
          <p:nvPr/>
        </p:nvCxnSpPr>
        <p:spPr>
          <a:xfrm>
            <a:off x="3497197" y="4506956"/>
            <a:ext cx="435207" cy="28611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a:stCxn id="11" idx="7"/>
            <a:endCxn id="14" idx="3"/>
          </p:cNvCxnSpPr>
          <p:nvPr/>
        </p:nvCxnSpPr>
        <p:spPr>
          <a:xfrm flipH="1">
            <a:off x="4075075" y="4616581"/>
            <a:ext cx="1311928" cy="13487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5" name="椭圆 54"/>
          <p:cNvSpPr/>
          <p:nvPr/>
        </p:nvSpPr>
        <p:spPr>
          <a:xfrm rot="11174285">
            <a:off x="3344157" y="4421870"/>
            <a:ext cx="153494" cy="15349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6" name="直接连接符 55"/>
          <p:cNvCxnSpPr>
            <a:stCxn id="11" idx="6"/>
            <a:endCxn id="348" idx="2"/>
          </p:cNvCxnSpPr>
          <p:nvPr/>
        </p:nvCxnSpPr>
        <p:spPr>
          <a:xfrm flipH="1" flipV="1">
            <a:off x="3441636" y="3705580"/>
            <a:ext cx="1919399" cy="82198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a:stCxn id="14" idx="4"/>
            <a:endCxn id="348" idx="1"/>
          </p:cNvCxnSpPr>
          <p:nvPr/>
        </p:nvCxnSpPr>
        <p:spPr>
          <a:xfrm flipH="1" flipV="1">
            <a:off x="3400382" y="3780813"/>
            <a:ext cx="620717" cy="94104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a:stCxn id="11" idx="0"/>
            <a:endCxn id="13" idx="4"/>
          </p:cNvCxnSpPr>
          <p:nvPr/>
        </p:nvCxnSpPr>
        <p:spPr>
          <a:xfrm flipH="1">
            <a:off x="4703000" y="4661168"/>
            <a:ext cx="765313" cy="56025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a:stCxn id="54" idx="5"/>
            <a:endCxn id="496" idx="0"/>
          </p:cNvCxnSpPr>
          <p:nvPr/>
        </p:nvCxnSpPr>
        <p:spPr>
          <a:xfrm flipH="1" flipV="1">
            <a:off x="6655379" y="3830210"/>
            <a:ext cx="219398" cy="128202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32" idx="2"/>
            <a:endCxn id="12" idx="6"/>
          </p:cNvCxnSpPr>
          <p:nvPr/>
        </p:nvCxnSpPr>
        <p:spPr>
          <a:xfrm flipV="1">
            <a:off x="1458142" y="5451576"/>
            <a:ext cx="1594198" cy="1449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4" name="椭圆 53"/>
          <p:cNvSpPr/>
          <p:nvPr/>
        </p:nvSpPr>
        <p:spPr>
          <a:xfrm rot="11174285">
            <a:off x="6847287" y="5096041"/>
            <a:ext cx="147038" cy="147038"/>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p:cNvSpPr/>
          <p:nvPr/>
        </p:nvSpPr>
        <p:spPr>
          <a:xfrm rot="11174285">
            <a:off x="7336297" y="5634632"/>
            <a:ext cx="191954" cy="19195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rot="11174285">
            <a:off x="7731388" y="4317514"/>
            <a:ext cx="160862" cy="160862"/>
          </a:xfrm>
          <a:prstGeom prst="ellipse">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3" name="直接连接符 62"/>
          <p:cNvCxnSpPr>
            <a:stCxn id="14" idx="7"/>
            <a:endCxn id="12" idx="3"/>
          </p:cNvCxnSpPr>
          <p:nvPr/>
        </p:nvCxnSpPr>
        <p:spPr>
          <a:xfrm flipH="1">
            <a:off x="3226127" y="4852171"/>
            <a:ext cx="723516" cy="54871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a:endCxn id="55" idx="5"/>
          </p:cNvCxnSpPr>
          <p:nvPr/>
        </p:nvCxnSpPr>
        <p:spPr>
          <a:xfrm>
            <a:off x="3312181" y="3722447"/>
            <a:ext cx="60673" cy="71632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a:stCxn id="60" idx="6"/>
            <a:endCxn id="496" idx="2"/>
          </p:cNvCxnSpPr>
          <p:nvPr/>
        </p:nvCxnSpPr>
        <p:spPr>
          <a:xfrm flipH="1" flipV="1">
            <a:off x="6744074" y="3758995"/>
            <a:ext cx="987790" cy="63021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a:stCxn id="60" idx="0"/>
            <a:endCxn id="57" idx="4"/>
          </p:cNvCxnSpPr>
          <p:nvPr/>
        </p:nvCxnSpPr>
        <p:spPr>
          <a:xfrm flipH="1">
            <a:off x="7442703" y="4477900"/>
            <a:ext cx="360376" cy="11573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7" name="直接连接符 86"/>
          <p:cNvCxnSpPr>
            <a:stCxn id="57" idx="7"/>
            <a:endCxn id="54" idx="2"/>
          </p:cNvCxnSpPr>
          <p:nvPr/>
        </p:nvCxnSpPr>
        <p:spPr>
          <a:xfrm flipH="1" flipV="1">
            <a:off x="6993890" y="5177549"/>
            <a:ext cx="363546" cy="6131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6" name="椭圆 115"/>
          <p:cNvSpPr/>
          <p:nvPr/>
        </p:nvSpPr>
        <p:spPr>
          <a:xfrm rot="11174285">
            <a:off x="1655970" y="6581586"/>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 name="椭圆 119"/>
          <p:cNvSpPr/>
          <p:nvPr/>
        </p:nvSpPr>
        <p:spPr>
          <a:xfrm rot="11174285">
            <a:off x="5858421" y="6678824"/>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椭圆 120"/>
          <p:cNvSpPr/>
          <p:nvPr/>
        </p:nvSpPr>
        <p:spPr>
          <a:xfrm rot="11174285">
            <a:off x="8101258" y="1325626"/>
            <a:ext cx="160862" cy="160862"/>
          </a:xfrm>
          <a:prstGeom prst="ellipse">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5" name="椭圆 174"/>
          <p:cNvSpPr/>
          <p:nvPr/>
        </p:nvSpPr>
        <p:spPr>
          <a:xfrm rot="11174285">
            <a:off x="3773532" y="6410412"/>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6" name="椭圆 175"/>
          <p:cNvSpPr/>
          <p:nvPr/>
        </p:nvSpPr>
        <p:spPr>
          <a:xfrm rot="11174285">
            <a:off x="5970050" y="5680517"/>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2" name="直接连接符 211"/>
          <p:cNvCxnSpPr>
            <a:stCxn id="116" idx="2"/>
            <a:endCxn id="175" idx="6"/>
          </p:cNvCxnSpPr>
          <p:nvPr/>
        </p:nvCxnSpPr>
        <p:spPr>
          <a:xfrm flipV="1">
            <a:off x="1881488" y="6510335"/>
            <a:ext cx="1892708" cy="19663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5" name="直接连接符 214"/>
          <p:cNvCxnSpPr>
            <a:stCxn id="116" idx="4"/>
            <a:endCxn id="12" idx="7"/>
          </p:cNvCxnSpPr>
          <p:nvPr/>
        </p:nvCxnSpPr>
        <p:spPr>
          <a:xfrm flipV="1">
            <a:off x="1781353" y="5523561"/>
            <a:ext cx="1291986" cy="10586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8" name="直接连接符 217"/>
          <p:cNvCxnSpPr>
            <a:stCxn id="116" idx="5"/>
            <a:endCxn id="32" idx="1"/>
          </p:cNvCxnSpPr>
          <p:nvPr/>
        </p:nvCxnSpPr>
        <p:spPr>
          <a:xfrm flipH="1" flipV="1">
            <a:off x="1436672" y="5635647"/>
            <a:ext cx="261585" cy="97084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1" name="直接连接符 220"/>
          <p:cNvCxnSpPr>
            <a:stCxn id="11" idx="1"/>
            <a:endCxn id="176" idx="4"/>
          </p:cNvCxnSpPr>
          <p:nvPr/>
        </p:nvCxnSpPr>
        <p:spPr>
          <a:xfrm>
            <a:off x="5557334" y="4635200"/>
            <a:ext cx="501887" cy="104579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6" name="直接连接符 225"/>
          <p:cNvCxnSpPr>
            <a:stCxn id="11" idx="2"/>
            <a:endCxn id="54" idx="6"/>
          </p:cNvCxnSpPr>
          <p:nvPr/>
        </p:nvCxnSpPr>
        <p:spPr>
          <a:xfrm>
            <a:off x="5601921" y="4553890"/>
            <a:ext cx="1245801" cy="6076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9" name="直接连接符 228"/>
          <p:cNvCxnSpPr>
            <a:stCxn id="54" idx="7"/>
            <a:endCxn id="176" idx="3"/>
          </p:cNvCxnSpPr>
          <p:nvPr/>
        </p:nvCxnSpPr>
        <p:spPr>
          <a:xfrm flipH="1">
            <a:off x="6113197" y="5215589"/>
            <a:ext cx="750282" cy="49500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3" name="直接连接符 232"/>
          <p:cNvCxnSpPr>
            <a:stCxn id="57" idx="7"/>
            <a:endCxn id="176" idx="2"/>
          </p:cNvCxnSpPr>
          <p:nvPr/>
        </p:nvCxnSpPr>
        <p:spPr>
          <a:xfrm flipH="1" flipV="1">
            <a:off x="6130436" y="5769688"/>
            <a:ext cx="1227000" cy="2101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7" name="直接连接符 236"/>
          <p:cNvCxnSpPr>
            <a:stCxn id="120" idx="4"/>
            <a:endCxn id="176" idx="1"/>
          </p:cNvCxnSpPr>
          <p:nvPr/>
        </p:nvCxnSpPr>
        <p:spPr>
          <a:xfrm flipV="1">
            <a:off x="5982706" y="5823664"/>
            <a:ext cx="118131" cy="85582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8" name="直接连接符 247"/>
          <p:cNvCxnSpPr>
            <a:stCxn id="14" idx="1"/>
            <a:endCxn id="13" idx="5"/>
          </p:cNvCxnSpPr>
          <p:nvPr/>
        </p:nvCxnSpPr>
        <p:spPr>
          <a:xfrm>
            <a:off x="4062715" y="4864531"/>
            <a:ext cx="557189" cy="38113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2" name="直接连接符 251"/>
          <p:cNvCxnSpPr>
            <a:stCxn id="12" idx="2"/>
            <a:endCxn id="13" idx="6"/>
          </p:cNvCxnSpPr>
          <p:nvPr/>
        </p:nvCxnSpPr>
        <p:spPr>
          <a:xfrm flipV="1">
            <a:off x="3247126" y="5321560"/>
            <a:ext cx="1331161" cy="15130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5" name="直接连接符 254"/>
          <p:cNvCxnSpPr>
            <a:stCxn id="362" idx="4"/>
            <a:endCxn id="13" idx="0"/>
          </p:cNvCxnSpPr>
          <p:nvPr/>
        </p:nvCxnSpPr>
        <p:spPr>
          <a:xfrm flipH="1" flipV="1">
            <a:off x="4678422" y="5446273"/>
            <a:ext cx="251451" cy="6061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8" name="直接连接符 257"/>
          <p:cNvCxnSpPr>
            <a:stCxn id="362" idx="2"/>
            <a:endCxn id="176" idx="7"/>
          </p:cNvCxnSpPr>
          <p:nvPr/>
        </p:nvCxnSpPr>
        <p:spPr>
          <a:xfrm flipV="1">
            <a:off x="4975191" y="5811304"/>
            <a:ext cx="1012574" cy="29752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1" name="直接连接符 260"/>
          <p:cNvCxnSpPr>
            <a:stCxn id="13" idx="1"/>
            <a:endCxn id="176" idx="6"/>
          </p:cNvCxnSpPr>
          <p:nvPr/>
        </p:nvCxnSpPr>
        <p:spPr>
          <a:xfrm>
            <a:off x="4761518" y="5422035"/>
            <a:ext cx="1209008" cy="33017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4" name="直接连接符 263"/>
          <p:cNvCxnSpPr>
            <a:stCxn id="175" idx="6"/>
            <a:endCxn id="12" idx="1"/>
          </p:cNvCxnSpPr>
          <p:nvPr/>
        </p:nvCxnSpPr>
        <p:spPr>
          <a:xfrm flipH="1" flipV="1">
            <a:off x="3211072" y="5538616"/>
            <a:ext cx="563124" cy="97171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9" name="直接连接符 268"/>
          <p:cNvCxnSpPr>
            <a:stCxn id="10" idx="2"/>
            <a:endCxn id="55" idx="6"/>
          </p:cNvCxnSpPr>
          <p:nvPr/>
        </p:nvCxnSpPr>
        <p:spPr>
          <a:xfrm>
            <a:off x="2133041" y="4238766"/>
            <a:ext cx="1211570" cy="25151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5" name="直接连接符 274"/>
          <p:cNvCxnSpPr>
            <a:stCxn id="8" idx="3"/>
            <a:endCxn id="10" idx="6"/>
          </p:cNvCxnSpPr>
          <p:nvPr/>
        </p:nvCxnSpPr>
        <p:spPr>
          <a:xfrm flipV="1">
            <a:off x="484478" y="4214188"/>
            <a:ext cx="1423715" cy="33110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2" name="直接连接符 281"/>
          <p:cNvCxnSpPr>
            <a:stCxn id="329" idx="1"/>
            <a:endCxn id="10" idx="4"/>
          </p:cNvCxnSpPr>
          <p:nvPr/>
        </p:nvCxnSpPr>
        <p:spPr>
          <a:xfrm>
            <a:off x="1288082" y="2926737"/>
            <a:ext cx="744824" cy="11873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5" name="直接连接符 294"/>
          <p:cNvCxnSpPr>
            <a:stCxn id="8" idx="3"/>
            <a:endCxn id="329" idx="0"/>
          </p:cNvCxnSpPr>
          <p:nvPr/>
        </p:nvCxnSpPr>
        <p:spPr>
          <a:xfrm flipV="1">
            <a:off x="484478" y="2939241"/>
            <a:ext cx="760736" cy="16060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5" name="直接连接符 334"/>
          <p:cNvCxnSpPr>
            <a:stCxn id="496" idx="6"/>
            <a:endCxn id="11" idx="4"/>
          </p:cNvCxnSpPr>
          <p:nvPr/>
        </p:nvCxnSpPr>
        <p:spPr>
          <a:xfrm flipH="1">
            <a:off x="5494643" y="3741515"/>
            <a:ext cx="1089521" cy="6787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62" name="椭圆 361"/>
          <p:cNvSpPr/>
          <p:nvPr/>
        </p:nvSpPr>
        <p:spPr>
          <a:xfrm rot="11174285">
            <a:off x="4873130" y="6052087"/>
            <a:ext cx="102364" cy="102364"/>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64" name="直接连接符 363"/>
          <p:cNvCxnSpPr>
            <a:stCxn id="175" idx="4"/>
            <a:endCxn id="13" idx="7"/>
          </p:cNvCxnSpPr>
          <p:nvPr/>
        </p:nvCxnSpPr>
        <p:spPr>
          <a:xfrm flipV="1">
            <a:off x="3897817" y="5404656"/>
            <a:ext cx="704708" cy="100642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7" name="直接连接符 366"/>
          <p:cNvCxnSpPr>
            <a:stCxn id="175" idx="2"/>
            <a:endCxn id="362" idx="0"/>
          </p:cNvCxnSpPr>
          <p:nvPr/>
        </p:nvCxnSpPr>
        <p:spPr>
          <a:xfrm flipV="1">
            <a:off x="3997077" y="6154148"/>
            <a:ext cx="921674" cy="38054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1" name="直接连接符 370"/>
          <p:cNvCxnSpPr>
            <a:stCxn id="362" idx="1"/>
            <a:endCxn id="120" idx="6"/>
          </p:cNvCxnSpPr>
          <p:nvPr/>
        </p:nvCxnSpPr>
        <p:spPr>
          <a:xfrm>
            <a:off x="4956356" y="6143178"/>
            <a:ext cx="902729" cy="63556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8" name="直接连接符 377"/>
          <p:cNvCxnSpPr>
            <a:stCxn id="55" idx="6"/>
            <a:endCxn id="32" idx="2"/>
          </p:cNvCxnSpPr>
          <p:nvPr/>
        </p:nvCxnSpPr>
        <p:spPr>
          <a:xfrm flipH="1">
            <a:off x="1458142" y="4490278"/>
            <a:ext cx="1886469" cy="11062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21" name="直接连接符 620"/>
          <p:cNvCxnSpPr>
            <a:stCxn id="322" idx="0"/>
            <a:endCxn id="496" idx="3"/>
          </p:cNvCxnSpPr>
          <p:nvPr/>
        </p:nvCxnSpPr>
        <p:spPr>
          <a:xfrm>
            <a:off x="6684217" y="2362284"/>
            <a:ext cx="42618" cy="13376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9" name="文本框 148"/>
          <p:cNvSpPr txBox="1"/>
          <p:nvPr/>
        </p:nvSpPr>
        <p:spPr>
          <a:xfrm>
            <a:off x="7964424" y="1939547"/>
            <a:ext cx="2063690" cy="523220"/>
          </a:xfrm>
          <a:prstGeom prst="rect">
            <a:avLst/>
          </a:prstGeom>
          <a:solidFill>
            <a:srgbClr val="595959"/>
          </a:solidFill>
        </p:spPr>
        <p:txBody>
          <a:bodyPr wrap="square" rtlCol="0">
            <a:spAutoFit/>
          </a:bodyPr>
          <a:lstStyle/>
          <a:p>
            <a:pPr algn="ctr"/>
            <a:r>
              <a:rPr lang="zh-CN" altLang="en-US" sz="2800">
                <a:solidFill>
                  <a:schemeClr val="bg1"/>
                </a:solidFill>
              </a:rPr>
              <a:t>请输入标题</a:t>
            </a:r>
          </a:p>
        </p:txBody>
      </p:sp>
      <p:sp>
        <p:nvSpPr>
          <p:cNvPr id="219" name="椭圆 218"/>
          <p:cNvSpPr/>
          <p:nvPr/>
        </p:nvSpPr>
        <p:spPr>
          <a:xfrm rot="11174285">
            <a:off x="7598712" y="6830911"/>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7" name="椭圆 226"/>
          <p:cNvSpPr/>
          <p:nvPr/>
        </p:nvSpPr>
        <p:spPr>
          <a:xfrm rot="11174285">
            <a:off x="8540645" y="6229769"/>
            <a:ext cx="160862" cy="160862"/>
          </a:xfrm>
          <a:prstGeom prst="ellipse">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8" name="椭圆 227"/>
          <p:cNvSpPr/>
          <p:nvPr/>
        </p:nvSpPr>
        <p:spPr>
          <a:xfrm rot="11174285">
            <a:off x="2990402" y="1054428"/>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30" name="直接连接符 229"/>
          <p:cNvCxnSpPr>
            <a:stCxn id="219" idx="7"/>
            <a:endCxn id="120" idx="2"/>
          </p:cNvCxnSpPr>
          <p:nvPr/>
        </p:nvCxnSpPr>
        <p:spPr>
          <a:xfrm flipH="1" flipV="1">
            <a:off x="6081966" y="6803109"/>
            <a:ext cx="1541437" cy="21009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1" name="直接连接符 230"/>
          <p:cNvCxnSpPr>
            <a:stCxn id="57" idx="0"/>
            <a:endCxn id="120" idx="3"/>
          </p:cNvCxnSpPr>
          <p:nvPr/>
        </p:nvCxnSpPr>
        <p:spPr>
          <a:xfrm flipH="1">
            <a:off x="6057939" y="5826018"/>
            <a:ext cx="1363906" cy="89472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4" name="直接连接符 233"/>
          <p:cNvCxnSpPr>
            <a:stCxn id="227" idx="6"/>
            <a:endCxn id="219" idx="2"/>
          </p:cNvCxnSpPr>
          <p:nvPr/>
        </p:nvCxnSpPr>
        <p:spPr>
          <a:xfrm flipH="1">
            <a:off x="7822257" y="6301460"/>
            <a:ext cx="718864" cy="65373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8" name="直接连接符 237"/>
          <p:cNvCxnSpPr>
            <a:stCxn id="227" idx="5"/>
            <a:endCxn id="57" idx="2"/>
          </p:cNvCxnSpPr>
          <p:nvPr/>
        </p:nvCxnSpPr>
        <p:spPr>
          <a:xfrm flipH="1" flipV="1">
            <a:off x="7527683" y="5741038"/>
            <a:ext cx="1043037" cy="50644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1" name="直接连接符 240"/>
          <p:cNvCxnSpPr>
            <a:stCxn id="219" idx="5"/>
            <a:endCxn id="57" idx="1"/>
          </p:cNvCxnSpPr>
          <p:nvPr/>
        </p:nvCxnSpPr>
        <p:spPr>
          <a:xfrm flipH="1" flipV="1">
            <a:off x="7492364" y="5805447"/>
            <a:ext cx="148266" cy="105015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3" name="椭圆 302"/>
          <p:cNvSpPr/>
          <p:nvPr/>
        </p:nvSpPr>
        <p:spPr>
          <a:xfrm rot="11174285">
            <a:off x="4086127" y="1848906"/>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8" name="椭圆 307"/>
          <p:cNvSpPr/>
          <p:nvPr/>
        </p:nvSpPr>
        <p:spPr>
          <a:xfrm rot="11174285">
            <a:off x="3724251" y="2589947"/>
            <a:ext cx="242320" cy="242320"/>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9" name="椭圆 308"/>
          <p:cNvSpPr/>
          <p:nvPr/>
        </p:nvSpPr>
        <p:spPr>
          <a:xfrm rot="11174285">
            <a:off x="5816241" y="1391960"/>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7" name="椭圆 316"/>
          <p:cNvSpPr/>
          <p:nvPr/>
        </p:nvSpPr>
        <p:spPr>
          <a:xfrm rot="11174285">
            <a:off x="5645430" y="3042750"/>
            <a:ext cx="195946" cy="19594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9" name="椭圆 318"/>
          <p:cNvSpPr/>
          <p:nvPr/>
        </p:nvSpPr>
        <p:spPr>
          <a:xfrm rot="11174285">
            <a:off x="2207845" y="2082437"/>
            <a:ext cx="242320" cy="242320"/>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2" name="椭圆 321"/>
          <p:cNvSpPr/>
          <p:nvPr/>
        </p:nvSpPr>
        <p:spPr>
          <a:xfrm rot="11174285">
            <a:off x="6618687" y="2215681"/>
            <a:ext cx="147038" cy="147038"/>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23" name="直接连接符 322"/>
          <p:cNvCxnSpPr>
            <a:stCxn id="329" idx="3"/>
            <a:endCxn id="319" idx="6"/>
          </p:cNvCxnSpPr>
          <p:nvPr/>
        </p:nvCxnSpPr>
        <p:spPr>
          <a:xfrm flipV="1">
            <a:off x="1297048" y="2190432"/>
            <a:ext cx="911514" cy="65428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29" name="椭圆 328"/>
          <p:cNvSpPr/>
          <p:nvPr/>
        </p:nvSpPr>
        <p:spPr>
          <a:xfrm rot="11174285">
            <a:off x="1193211" y="2822900"/>
            <a:ext cx="116686" cy="11668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34" name="直接连接符 333"/>
          <p:cNvCxnSpPr>
            <a:stCxn id="10" idx="3"/>
            <a:endCxn id="319" idx="0"/>
          </p:cNvCxnSpPr>
          <p:nvPr/>
        </p:nvCxnSpPr>
        <p:spPr>
          <a:xfrm flipV="1">
            <a:off x="2108803" y="2324040"/>
            <a:ext cx="207037" cy="183163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7" name="直接连接符 336"/>
          <p:cNvCxnSpPr>
            <a:stCxn id="308" idx="6"/>
            <a:endCxn id="319" idx="2"/>
          </p:cNvCxnSpPr>
          <p:nvPr/>
        </p:nvCxnSpPr>
        <p:spPr>
          <a:xfrm flipH="1" flipV="1">
            <a:off x="2449448" y="2216762"/>
            <a:ext cx="1275520" cy="48118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48" name="椭圆 347"/>
          <p:cNvSpPr/>
          <p:nvPr/>
        </p:nvSpPr>
        <p:spPr>
          <a:xfrm rot="11174285">
            <a:off x="3218091" y="3581295"/>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49" name="直接连接符 348"/>
          <p:cNvCxnSpPr>
            <a:stCxn id="348" idx="3"/>
            <a:endCxn id="308" idx="7"/>
          </p:cNvCxnSpPr>
          <p:nvPr/>
        </p:nvCxnSpPr>
        <p:spPr>
          <a:xfrm flipV="1">
            <a:off x="3417609" y="2786963"/>
            <a:ext cx="333327" cy="8362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2" name="直接连接符 351"/>
          <p:cNvCxnSpPr>
            <a:stCxn id="319" idx="1"/>
            <a:endCxn id="348" idx="5"/>
          </p:cNvCxnSpPr>
          <p:nvPr/>
        </p:nvCxnSpPr>
        <p:spPr>
          <a:xfrm>
            <a:off x="2404861" y="2298072"/>
            <a:ext cx="855148" cy="13079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8" name="直接连接符 357"/>
          <p:cNvCxnSpPr>
            <a:stCxn id="303" idx="2"/>
            <a:endCxn id="309" idx="6"/>
          </p:cNvCxnSpPr>
          <p:nvPr/>
        </p:nvCxnSpPr>
        <p:spPr>
          <a:xfrm flipV="1">
            <a:off x="4311645" y="1492765"/>
            <a:ext cx="1505266" cy="48152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2" name="直接连接符 461"/>
          <p:cNvCxnSpPr>
            <a:stCxn id="303" idx="7"/>
            <a:endCxn id="308" idx="4"/>
          </p:cNvCxnSpPr>
          <p:nvPr/>
        </p:nvCxnSpPr>
        <p:spPr>
          <a:xfrm flipH="1">
            <a:off x="3858576" y="2032807"/>
            <a:ext cx="252459" cy="55785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3" name="直接连接符 462"/>
          <p:cNvCxnSpPr>
            <a:stCxn id="11" idx="4"/>
            <a:endCxn id="317" idx="1"/>
          </p:cNvCxnSpPr>
          <p:nvPr/>
        </p:nvCxnSpPr>
        <p:spPr>
          <a:xfrm flipV="1">
            <a:off x="5494643" y="3217117"/>
            <a:ext cx="310099" cy="120316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4" name="直接连接符 463"/>
          <p:cNvCxnSpPr>
            <a:stCxn id="348" idx="2"/>
            <a:endCxn id="317" idx="7"/>
          </p:cNvCxnSpPr>
          <p:nvPr/>
        </p:nvCxnSpPr>
        <p:spPr>
          <a:xfrm flipV="1">
            <a:off x="3441636" y="3202062"/>
            <a:ext cx="2225373" cy="50351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5" name="直接连接符 464"/>
          <p:cNvCxnSpPr>
            <a:stCxn id="308" idx="2"/>
            <a:endCxn id="317" idx="5"/>
          </p:cNvCxnSpPr>
          <p:nvPr/>
        </p:nvCxnSpPr>
        <p:spPr>
          <a:xfrm>
            <a:off x="3965854" y="2724272"/>
            <a:ext cx="1716210" cy="34005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6" name="直接连接符 465"/>
          <p:cNvCxnSpPr>
            <a:stCxn id="317" idx="4"/>
            <a:endCxn id="322" idx="7"/>
          </p:cNvCxnSpPr>
          <p:nvPr/>
        </p:nvCxnSpPr>
        <p:spPr>
          <a:xfrm flipV="1">
            <a:off x="5754049" y="2335229"/>
            <a:ext cx="880830" cy="70810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75" name="直接连接符 474"/>
          <p:cNvCxnSpPr>
            <a:stCxn id="309" idx="0"/>
            <a:endCxn id="317" idx="4"/>
          </p:cNvCxnSpPr>
          <p:nvPr/>
        </p:nvCxnSpPr>
        <p:spPr>
          <a:xfrm flipH="1">
            <a:off x="5754049" y="1617478"/>
            <a:ext cx="162997" cy="142585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78" name="直接连接符 477"/>
          <p:cNvCxnSpPr>
            <a:stCxn id="303" idx="1"/>
            <a:endCxn id="317" idx="5"/>
          </p:cNvCxnSpPr>
          <p:nvPr/>
        </p:nvCxnSpPr>
        <p:spPr>
          <a:xfrm>
            <a:off x="4270028" y="2050186"/>
            <a:ext cx="1412036" cy="101414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82" name="直接连接符 481"/>
          <p:cNvCxnSpPr>
            <a:stCxn id="303" idx="5"/>
            <a:endCxn id="319" idx="3"/>
          </p:cNvCxnSpPr>
          <p:nvPr/>
        </p:nvCxnSpPr>
        <p:spPr>
          <a:xfrm flipH="1">
            <a:off x="2423480" y="1873814"/>
            <a:ext cx="1704934" cy="25392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85" name="直接连接符 484"/>
          <p:cNvCxnSpPr>
            <a:stCxn id="322" idx="5"/>
            <a:endCxn id="309" idx="2"/>
          </p:cNvCxnSpPr>
          <p:nvPr/>
        </p:nvCxnSpPr>
        <p:spPr>
          <a:xfrm flipH="1" flipV="1">
            <a:off x="6041759" y="1517343"/>
            <a:ext cx="604418" cy="71453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96" name="椭圆 495"/>
          <p:cNvSpPr/>
          <p:nvPr/>
        </p:nvSpPr>
        <p:spPr>
          <a:xfrm rot="11174285">
            <a:off x="6583688" y="3669824"/>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08" name="直接连接符 507"/>
          <p:cNvCxnSpPr>
            <a:stCxn id="121" idx="7"/>
            <a:endCxn id="322" idx="3"/>
          </p:cNvCxnSpPr>
          <p:nvPr/>
        </p:nvCxnSpPr>
        <p:spPr>
          <a:xfrm flipH="1">
            <a:off x="6749533" y="1456413"/>
            <a:ext cx="1369440" cy="78675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1" name="直接连接符 510"/>
          <p:cNvCxnSpPr>
            <a:stCxn id="121" idx="5"/>
            <a:endCxn id="309" idx="2"/>
          </p:cNvCxnSpPr>
          <p:nvPr/>
        </p:nvCxnSpPr>
        <p:spPr>
          <a:xfrm flipH="1">
            <a:off x="6041759" y="1343341"/>
            <a:ext cx="2089574" cy="17400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7" name="直接连接符 516"/>
          <p:cNvCxnSpPr>
            <a:stCxn id="319" idx="5"/>
            <a:endCxn id="228" idx="7"/>
          </p:cNvCxnSpPr>
          <p:nvPr/>
        </p:nvCxnSpPr>
        <p:spPr>
          <a:xfrm flipV="1">
            <a:off x="2253149" y="1236719"/>
            <a:ext cx="761944" cy="87240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0" name="直接连接符 519"/>
          <p:cNvCxnSpPr>
            <a:stCxn id="303" idx="4"/>
            <a:endCxn id="228" idx="1"/>
          </p:cNvCxnSpPr>
          <p:nvPr/>
        </p:nvCxnSpPr>
        <p:spPr>
          <a:xfrm flipH="1" flipV="1">
            <a:off x="3172693" y="1253946"/>
            <a:ext cx="1038817" cy="59563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04" name="组合 103">
            <a:extLst>
              <a:ext uri="{FF2B5EF4-FFF2-40B4-BE49-F238E27FC236}">
                <a16:creationId xmlns:a16="http://schemas.microsoft.com/office/drawing/2014/main" id="{4DB333FB-1F67-48AA-B608-9674D6BD36AA}"/>
              </a:ext>
            </a:extLst>
          </p:cNvPr>
          <p:cNvGrpSpPr/>
          <p:nvPr/>
        </p:nvGrpSpPr>
        <p:grpSpPr>
          <a:xfrm>
            <a:off x="767557" y="217775"/>
            <a:ext cx="4995076" cy="716067"/>
            <a:chOff x="767557" y="217775"/>
            <a:chExt cx="4995076" cy="716067"/>
          </a:xfrm>
        </p:grpSpPr>
        <p:sp>
          <p:nvSpPr>
            <p:cNvPr id="105" name="文本框 104">
              <a:extLst>
                <a:ext uri="{FF2B5EF4-FFF2-40B4-BE49-F238E27FC236}">
                  <a16:creationId xmlns:a16="http://schemas.microsoft.com/office/drawing/2014/main" id="{47557B98-4816-47FA-9F33-22F43925BB66}"/>
                </a:ext>
              </a:extLst>
            </p:cNvPr>
            <p:cNvSpPr txBox="1"/>
            <p:nvPr/>
          </p:nvSpPr>
          <p:spPr>
            <a:xfrm>
              <a:off x="876640" y="217775"/>
              <a:ext cx="3295317" cy="400110"/>
            </a:xfrm>
            <a:prstGeom prst="rect">
              <a:avLst/>
            </a:prstGeom>
            <a:noFill/>
          </p:spPr>
          <p:txBody>
            <a:bodyPr wrap="square" rtlCol="0">
              <a:spAutoFit/>
              <a:scene3d>
                <a:camera prst="orthographicFront"/>
                <a:lightRig rig="threePt" dir="t"/>
              </a:scene3d>
              <a:sp3d contourW="12700"/>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a:ln>
                    <a:noFill/>
                  </a:ln>
                  <a:effectLst/>
                  <a:uLnTx/>
                  <a:uFillTx/>
                  <a:latin typeface="微软雅黑"/>
                </a:rPr>
                <a:t>B</a:t>
              </a:r>
              <a:r>
                <a:rPr kumimoji="0" lang="en-US" altLang="zh-CN" sz="2000" b="1" i="0" u="none" strike="noStrike" kern="0" cap="none" spc="0" normalizeH="0" baseline="0" noProof="0">
                  <a:ln>
                    <a:noFill/>
                  </a:ln>
                  <a:solidFill>
                    <a:schemeClr val="bg1">
                      <a:lumMod val="75000"/>
                    </a:schemeClr>
                  </a:solidFill>
                  <a:effectLst/>
                  <a:uLnTx/>
                  <a:uFillTx/>
                  <a:latin typeface="微软雅黑"/>
                </a:rPr>
                <a:t>usiness</a:t>
              </a:r>
              <a:r>
                <a:rPr kumimoji="0" lang="en-US" altLang="zh-CN" sz="2000" b="1" i="0" u="none" strike="noStrike" kern="0" cap="none" spc="0" normalizeH="0" baseline="0" noProof="0">
                  <a:ln>
                    <a:noFill/>
                  </a:ln>
                  <a:solidFill>
                    <a:prstClr val="black">
                      <a:lumMod val="75000"/>
                      <a:lumOff val="25000"/>
                    </a:prstClr>
                  </a:solidFill>
                  <a:effectLst/>
                  <a:uLnTx/>
                  <a:uFillTx/>
                  <a:latin typeface="微软雅黑"/>
                </a:rPr>
                <a:t> </a:t>
              </a:r>
              <a:r>
                <a:rPr lang="en-US" altLang="zh-CN" sz="2000" b="1" kern="0">
                  <a:solidFill>
                    <a:schemeClr val="bg1">
                      <a:lumMod val="75000"/>
                    </a:schemeClr>
                  </a:solidFill>
                  <a:latin typeface="微软雅黑"/>
                </a:rPr>
                <a:t>template</a:t>
              </a:r>
              <a:endParaRPr lang="zh-CN" altLang="en-US" sz="2000" b="1" kern="0" dirty="0">
                <a:solidFill>
                  <a:schemeClr val="bg1">
                    <a:lumMod val="75000"/>
                  </a:schemeClr>
                </a:solidFill>
                <a:latin typeface="微软雅黑"/>
              </a:endParaRPr>
            </a:p>
          </p:txBody>
        </p:sp>
        <p:sp>
          <p:nvSpPr>
            <p:cNvPr id="106" name="文本框 105">
              <a:extLst>
                <a:ext uri="{FF2B5EF4-FFF2-40B4-BE49-F238E27FC236}">
                  <a16:creationId xmlns:a16="http://schemas.microsoft.com/office/drawing/2014/main" id="{A30CEDA2-7AFF-45EC-A99E-A5D2DED0BA89}"/>
                </a:ext>
              </a:extLst>
            </p:cNvPr>
            <p:cNvSpPr txBox="1"/>
            <p:nvPr/>
          </p:nvSpPr>
          <p:spPr>
            <a:xfrm>
              <a:off x="876641" y="664025"/>
              <a:ext cx="4885992" cy="269817"/>
            </a:xfrm>
            <a:prstGeom prst="rect">
              <a:avLst/>
            </a:prstGeom>
            <a:noFill/>
          </p:spPr>
          <p:txBody>
            <a:bodyPr wrap="square" rtlCol="0">
              <a:spAutoFit/>
              <a:scene3d>
                <a:camera prst="orthographicFront"/>
                <a:lightRig rig="threePt" dir="t"/>
              </a:scene3d>
              <a:sp3d contourW="12700"/>
            </a:bodyPr>
            <a:lstStyle/>
            <a:p>
              <a:pPr marL="0" marR="0" lvl="0" indent="0" defTabSz="914400" eaLnBrk="1" fontAlgn="auto" latinLnBrk="0" hangingPunct="1">
                <a:lnSpc>
                  <a:spcPct val="120000"/>
                </a:lnSpc>
                <a:spcBef>
                  <a:spcPts val="0"/>
                </a:spcBef>
                <a:spcAft>
                  <a:spcPts val="0"/>
                </a:spcAft>
                <a:buClrTx/>
                <a:buSzTx/>
                <a:buFontTx/>
                <a:buNone/>
                <a:tabLst/>
                <a:defRPr/>
              </a:pPr>
              <a:r>
                <a:rPr kumimoji="0" lang="en-US" altLang="zh-CN" sz="1050" b="0" i="0" u="none" strike="noStrike" kern="0" cap="none" spc="0" normalizeH="0" baseline="0" noProof="0" dirty="0">
                  <a:ln>
                    <a:noFill/>
                  </a:ln>
                  <a:solidFill>
                    <a:prstClr val="white">
                      <a:lumMod val="50000"/>
                    </a:prstClr>
                  </a:solidFill>
                  <a:effectLst/>
                  <a:uLnTx/>
                  <a:uFillTx/>
                  <a:latin typeface="微软雅黑"/>
                </a:rPr>
                <a:t>print the presentation and make it into a film to be used in a wider field</a:t>
              </a:r>
            </a:p>
          </p:txBody>
        </p:sp>
        <p:sp>
          <p:nvSpPr>
            <p:cNvPr id="107" name="矩形: 圆角 106">
              <a:extLst>
                <a:ext uri="{FF2B5EF4-FFF2-40B4-BE49-F238E27FC236}">
                  <a16:creationId xmlns:a16="http://schemas.microsoft.com/office/drawing/2014/main" id="{3D82492E-42FF-4990-9EE8-455821D33A30}"/>
                </a:ext>
              </a:extLst>
            </p:cNvPr>
            <p:cNvSpPr/>
            <p:nvPr/>
          </p:nvSpPr>
          <p:spPr>
            <a:xfrm>
              <a:off x="767557" y="271524"/>
              <a:ext cx="90035" cy="612864"/>
            </a:xfrm>
            <a:prstGeom prst="roundRect">
              <a:avLst>
                <a:gd name="adj" fmla="val 50000"/>
              </a:avLst>
            </a:prstGeom>
            <a:solidFill>
              <a:schemeClr val="tx1">
                <a:lumMod val="50000"/>
                <a:lumOff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grpSp>
      <p:sp>
        <p:nvSpPr>
          <p:cNvPr id="148" name="矩形 147"/>
          <p:cNvSpPr/>
          <p:nvPr/>
        </p:nvSpPr>
        <p:spPr>
          <a:xfrm>
            <a:off x="7888015" y="2516743"/>
            <a:ext cx="4023005" cy="3373359"/>
          </a:xfrm>
          <a:prstGeom prst="rect">
            <a:avLst/>
          </a:prstGeom>
        </p:spPr>
        <p:txBody>
          <a:bodyPr wrap="square">
            <a:spAutoFit/>
          </a:bodyPr>
          <a:lstStyle/>
          <a:p>
            <a:pPr>
              <a:lnSpc>
                <a:spcPct val="150000"/>
              </a:lnSpc>
            </a:pPr>
            <a:r>
              <a:rPr lang="en-US" altLang="zh-CN" dirty="0">
                <a:solidFill>
                  <a:schemeClr val="bg1">
                    <a:lumMod val="65000"/>
                  </a:schemeClr>
                </a:solidFill>
                <a:latin typeface="Calibri" panose="020F0502020204030204" pitchFamily="34" charset="0"/>
                <a:cs typeface="Calibri" panose="020F0502020204030204" pitchFamily="34" charset="0"/>
              </a:rPr>
              <a:t>Happiness is not about being immortal nor having food or rights in one's hand. It’s about having each tiny wish come true, or having something to eat when you are hungry or having someone's love when you need love.</a:t>
            </a:r>
          </a:p>
          <a:p>
            <a:pPr>
              <a:lnSpc>
                <a:spcPct val="150000"/>
              </a:lnSpc>
            </a:pPr>
            <a:endParaRPr lang="en-US" altLang="zh-CN" dirty="0">
              <a:solidFill>
                <a:schemeClr val="bg1">
                  <a:lumMod val="65000"/>
                </a:schemeClr>
              </a:solidFill>
              <a:latin typeface="Calibri" panose="020F0502020204030204" pitchFamily="34" charset="0"/>
              <a:cs typeface="Calibri" panose="020F0502020204030204" pitchFamily="34" charset="0"/>
            </a:endParaRPr>
          </a:p>
          <a:p>
            <a:pPr>
              <a:lnSpc>
                <a:spcPct val="150000"/>
              </a:lnSpc>
            </a:pPr>
            <a:endParaRPr lang="zh-CN" altLang="en-US" dirty="0">
              <a:solidFill>
                <a:schemeClr val="bg1">
                  <a:lumMod val="6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39864337"/>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rot="11174285">
            <a:off x="341331" y="4515220"/>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rot="11174285">
            <a:off x="1907523" y="4113383"/>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rot="11174285">
            <a:off x="5360318" y="4419565"/>
            <a:ext cx="242320" cy="242320"/>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rot="11174285">
            <a:off x="3051760" y="5364249"/>
            <a:ext cx="195946" cy="19594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rot="11174285">
            <a:off x="4577617" y="5220755"/>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rot="11174285">
            <a:off x="3931928" y="4721384"/>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5" name="直接连接符 24"/>
          <p:cNvCxnSpPr>
            <a:stCxn id="8" idx="1"/>
            <a:endCxn id="32" idx="5"/>
          </p:cNvCxnSpPr>
          <p:nvPr/>
        </p:nvCxnSpPr>
        <p:spPr>
          <a:xfrm>
            <a:off x="472118" y="4658367"/>
            <a:ext cx="891498" cy="88629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32" idx="4"/>
            <a:endCxn id="10" idx="0"/>
          </p:cNvCxnSpPr>
          <p:nvPr/>
        </p:nvCxnSpPr>
        <p:spPr>
          <a:xfrm flipV="1">
            <a:off x="1406484" y="4338901"/>
            <a:ext cx="601844" cy="11932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2" name="椭圆 31"/>
          <p:cNvSpPr/>
          <p:nvPr/>
        </p:nvSpPr>
        <p:spPr>
          <a:xfrm rot="11174285">
            <a:off x="1341801" y="5531810"/>
            <a:ext cx="116686" cy="11668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0" name="直接连接符 39"/>
          <p:cNvCxnSpPr>
            <a:stCxn id="10" idx="3"/>
          </p:cNvCxnSpPr>
          <p:nvPr/>
        </p:nvCxnSpPr>
        <p:spPr>
          <a:xfrm flipV="1">
            <a:off x="2108803" y="3722447"/>
            <a:ext cx="1203378" cy="43322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12" idx="3"/>
            <a:endCxn id="55" idx="7"/>
          </p:cNvCxnSpPr>
          <p:nvPr/>
        </p:nvCxnSpPr>
        <p:spPr>
          <a:xfrm flipV="1">
            <a:off x="3226127" y="4546667"/>
            <a:ext cx="134934" cy="8542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a:stCxn id="55" idx="2"/>
            <a:endCxn id="14" idx="6"/>
          </p:cNvCxnSpPr>
          <p:nvPr/>
        </p:nvCxnSpPr>
        <p:spPr>
          <a:xfrm>
            <a:off x="3497197" y="4506956"/>
            <a:ext cx="435207" cy="28611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a:stCxn id="11" idx="7"/>
            <a:endCxn id="14" idx="3"/>
          </p:cNvCxnSpPr>
          <p:nvPr/>
        </p:nvCxnSpPr>
        <p:spPr>
          <a:xfrm flipH="1">
            <a:off x="4075075" y="4616581"/>
            <a:ext cx="1311928" cy="13487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5" name="椭圆 54"/>
          <p:cNvSpPr/>
          <p:nvPr/>
        </p:nvSpPr>
        <p:spPr>
          <a:xfrm rot="11174285">
            <a:off x="3344157" y="4421870"/>
            <a:ext cx="153494" cy="15349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6" name="直接连接符 55"/>
          <p:cNvCxnSpPr>
            <a:stCxn id="11" idx="6"/>
            <a:endCxn id="348" idx="2"/>
          </p:cNvCxnSpPr>
          <p:nvPr/>
        </p:nvCxnSpPr>
        <p:spPr>
          <a:xfrm flipH="1" flipV="1">
            <a:off x="3441636" y="3705580"/>
            <a:ext cx="1919399" cy="82198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a:stCxn id="14" idx="4"/>
            <a:endCxn id="348" idx="1"/>
          </p:cNvCxnSpPr>
          <p:nvPr/>
        </p:nvCxnSpPr>
        <p:spPr>
          <a:xfrm flipH="1" flipV="1">
            <a:off x="3400382" y="3780813"/>
            <a:ext cx="620717" cy="94104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a:stCxn id="11" idx="0"/>
            <a:endCxn id="13" idx="4"/>
          </p:cNvCxnSpPr>
          <p:nvPr/>
        </p:nvCxnSpPr>
        <p:spPr>
          <a:xfrm flipH="1">
            <a:off x="4703000" y="4661168"/>
            <a:ext cx="765313" cy="56025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a:stCxn id="54" idx="5"/>
            <a:endCxn id="496" idx="0"/>
          </p:cNvCxnSpPr>
          <p:nvPr/>
        </p:nvCxnSpPr>
        <p:spPr>
          <a:xfrm flipH="1" flipV="1">
            <a:off x="6655379" y="3830210"/>
            <a:ext cx="219398" cy="128202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32" idx="2"/>
            <a:endCxn id="12" idx="6"/>
          </p:cNvCxnSpPr>
          <p:nvPr/>
        </p:nvCxnSpPr>
        <p:spPr>
          <a:xfrm flipV="1">
            <a:off x="1458142" y="5451576"/>
            <a:ext cx="1594198" cy="1449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4" name="椭圆 53"/>
          <p:cNvSpPr/>
          <p:nvPr/>
        </p:nvSpPr>
        <p:spPr>
          <a:xfrm rot="11174285">
            <a:off x="6847287" y="5096041"/>
            <a:ext cx="147038" cy="147038"/>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p:cNvSpPr/>
          <p:nvPr/>
        </p:nvSpPr>
        <p:spPr>
          <a:xfrm rot="11174285">
            <a:off x="7336297" y="5634632"/>
            <a:ext cx="191954" cy="19195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rot="11174285">
            <a:off x="7731388" y="4317514"/>
            <a:ext cx="160862" cy="160862"/>
          </a:xfrm>
          <a:prstGeom prst="ellipse">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3" name="直接连接符 62"/>
          <p:cNvCxnSpPr>
            <a:stCxn id="14" idx="7"/>
            <a:endCxn id="12" idx="3"/>
          </p:cNvCxnSpPr>
          <p:nvPr/>
        </p:nvCxnSpPr>
        <p:spPr>
          <a:xfrm flipH="1">
            <a:off x="3226127" y="4852171"/>
            <a:ext cx="723516" cy="54871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a:endCxn id="55" idx="5"/>
          </p:cNvCxnSpPr>
          <p:nvPr/>
        </p:nvCxnSpPr>
        <p:spPr>
          <a:xfrm>
            <a:off x="3312181" y="3722447"/>
            <a:ext cx="60673" cy="71632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a:stCxn id="60" idx="6"/>
            <a:endCxn id="496" idx="2"/>
          </p:cNvCxnSpPr>
          <p:nvPr/>
        </p:nvCxnSpPr>
        <p:spPr>
          <a:xfrm flipH="1" flipV="1">
            <a:off x="6744074" y="3758995"/>
            <a:ext cx="987790" cy="63021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a:stCxn id="60" idx="0"/>
            <a:endCxn id="57" idx="4"/>
          </p:cNvCxnSpPr>
          <p:nvPr/>
        </p:nvCxnSpPr>
        <p:spPr>
          <a:xfrm flipH="1">
            <a:off x="7442703" y="4477900"/>
            <a:ext cx="360376" cy="11573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7" name="直接连接符 86"/>
          <p:cNvCxnSpPr>
            <a:stCxn id="57" idx="7"/>
            <a:endCxn id="54" idx="2"/>
          </p:cNvCxnSpPr>
          <p:nvPr/>
        </p:nvCxnSpPr>
        <p:spPr>
          <a:xfrm flipH="1" flipV="1">
            <a:off x="6993890" y="5177549"/>
            <a:ext cx="363546" cy="6131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6" name="椭圆 115"/>
          <p:cNvSpPr/>
          <p:nvPr/>
        </p:nvSpPr>
        <p:spPr>
          <a:xfrm rot="11174285">
            <a:off x="1655970" y="6581586"/>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 name="椭圆 119"/>
          <p:cNvSpPr/>
          <p:nvPr/>
        </p:nvSpPr>
        <p:spPr>
          <a:xfrm rot="11174285">
            <a:off x="5858421" y="6678824"/>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椭圆 120"/>
          <p:cNvSpPr/>
          <p:nvPr/>
        </p:nvSpPr>
        <p:spPr>
          <a:xfrm rot="11174285">
            <a:off x="8101258" y="1325626"/>
            <a:ext cx="160862" cy="160862"/>
          </a:xfrm>
          <a:prstGeom prst="ellipse">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5" name="椭圆 174"/>
          <p:cNvSpPr/>
          <p:nvPr/>
        </p:nvSpPr>
        <p:spPr>
          <a:xfrm rot="11174285">
            <a:off x="3773532" y="6410412"/>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6" name="椭圆 175"/>
          <p:cNvSpPr/>
          <p:nvPr/>
        </p:nvSpPr>
        <p:spPr>
          <a:xfrm rot="11174285">
            <a:off x="5970050" y="5680517"/>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2" name="直接连接符 211"/>
          <p:cNvCxnSpPr>
            <a:stCxn id="116" idx="2"/>
            <a:endCxn id="175" idx="6"/>
          </p:cNvCxnSpPr>
          <p:nvPr/>
        </p:nvCxnSpPr>
        <p:spPr>
          <a:xfrm flipV="1">
            <a:off x="1881488" y="6510335"/>
            <a:ext cx="1892708" cy="19663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5" name="直接连接符 214"/>
          <p:cNvCxnSpPr>
            <a:stCxn id="116" idx="4"/>
            <a:endCxn id="12" idx="7"/>
          </p:cNvCxnSpPr>
          <p:nvPr/>
        </p:nvCxnSpPr>
        <p:spPr>
          <a:xfrm flipV="1">
            <a:off x="1781353" y="5523561"/>
            <a:ext cx="1291986" cy="10586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8" name="直接连接符 217"/>
          <p:cNvCxnSpPr>
            <a:stCxn id="116" idx="5"/>
            <a:endCxn id="32" idx="1"/>
          </p:cNvCxnSpPr>
          <p:nvPr/>
        </p:nvCxnSpPr>
        <p:spPr>
          <a:xfrm flipH="1" flipV="1">
            <a:off x="1436672" y="5635647"/>
            <a:ext cx="261585" cy="97084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1" name="直接连接符 220"/>
          <p:cNvCxnSpPr>
            <a:stCxn id="11" idx="1"/>
            <a:endCxn id="176" idx="4"/>
          </p:cNvCxnSpPr>
          <p:nvPr/>
        </p:nvCxnSpPr>
        <p:spPr>
          <a:xfrm>
            <a:off x="5557334" y="4635200"/>
            <a:ext cx="501887" cy="104579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6" name="直接连接符 225"/>
          <p:cNvCxnSpPr>
            <a:stCxn id="11" idx="2"/>
            <a:endCxn id="54" idx="6"/>
          </p:cNvCxnSpPr>
          <p:nvPr/>
        </p:nvCxnSpPr>
        <p:spPr>
          <a:xfrm>
            <a:off x="5601921" y="4553890"/>
            <a:ext cx="1245801" cy="6076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9" name="直接连接符 228"/>
          <p:cNvCxnSpPr>
            <a:stCxn id="54" idx="7"/>
            <a:endCxn id="176" idx="3"/>
          </p:cNvCxnSpPr>
          <p:nvPr/>
        </p:nvCxnSpPr>
        <p:spPr>
          <a:xfrm flipH="1">
            <a:off x="6113197" y="5215589"/>
            <a:ext cx="750282" cy="49500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3" name="直接连接符 232"/>
          <p:cNvCxnSpPr>
            <a:stCxn id="57" idx="7"/>
            <a:endCxn id="176" idx="2"/>
          </p:cNvCxnSpPr>
          <p:nvPr/>
        </p:nvCxnSpPr>
        <p:spPr>
          <a:xfrm flipH="1" flipV="1">
            <a:off x="6130436" y="5769688"/>
            <a:ext cx="1227000" cy="2101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7" name="直接连接符 236"/>
          <p:cNvCxnSpPr>
            <a:stCxn id="120" idx="4"/>
            <a:endCxn id="176" idx="1"/>
          </p:cNvCxnSpPr>
          <p:nvPr/>
        </p:nvCxnSpPr>
        <p:spPr>
          <a:xfrm flipV="1">
            <a:off x="5982706" y="5823664"/>
            <a:ext cx="118131" cy="85582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8" name="直接连接符 247"/>
          <p:cNvCxnSpPr>
            <a:stCxn id="14" idx="1"/>
            <a:endCxn id="13" idx="5"/>
          </p:cNvCxnSpPr>
          <p:nvPr/>
        </p:nvCxnSpPr>
        <p:spPr>
          <a:xfrm>
            <a:off x="4062715" y="4864531"/>
            <a:ext cx="557189" cy="38113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2" name="直接连接符 251"/>
          <p:cNvCxnSpPr>
            <a:stCxn id="12" idx="2"/>
            <a:endCxn id="13" idx="6"/>
          </p:cNvCxnSpPr>
          <p:nvPr/>
        </p:nvCxnSpPr>
        <p:spPr>
          <a:xfrm flipV="1">
            <a:off x="3247126" y="5321560"/>
            <a:ext cx="1331161" cy="15130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5" name="直接连接符 254"/>
          <p:cNvCxnSpPr>
            <a:stCxn id="362" idx="4"/>
            <a:endCxn id="13" idx="0"/>
          </p:cNvCxnSpPr>
          <p:nvPr/>
        </p:nvCxnSpPr>
        <p:spPr>
          <a:xfrm flipH="1" flipV="1">
            <a:off x="4678422" y="5446273"/>
            <a:ext cx="251451" cy="6061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8" name="直接连接符 257"/>
          <p:cNvCxnSpPr>
            <a:stCxn id="362" idx="2"/>
            <a:endCxn id="176" idx="7"/>
          </p:cNvCxnSpPr>
          <p:nvPr/>
        </p:nvCxnSpPr>
        <p:spPr>
          <a:xfrm flipV="1">
            <a:off x="4975191" y="5811304"/>
            <a:ext cx="1012574" cy="29752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1" name="直接连接符 260"/>
          <p:cNvCxnSpPr>
            <a:stCxn id="13" idx="1"/>
            <a:endCxn id="176" idx="6"/>
          </p:cNvCxnSpPr>
          <p:nvPr/>
        </p:nvCxnSpPr>
        <p:spPr>
          <a:xfrm>
            <a:off x="4761518" y="5422035"/>
            <a:ext cx="1209008" cy="33017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4" name="直接连接符 263"/>
          <p:cNvCxnSpPr>
            <a:stCxn id="175" idx="6"/>
            <a:endCxn id="12" idx="1"/>
          </p:cNvCxnSpPr>
          <p:nvPr/>
        </p:nvCxnSpPr>
        <p:spPr>
          <a:xfrm flipH="1" flipV="1">
            <a:off x="3211072" y="5538616"/>
            <a:ext cx="563124" cy="97171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9" name="直接连接符 268"/>
          <p:cNvCxnSpPr>
            <a:stCxn id="10" idx="2"/>
            <a:endCxn id="55" idx="6"/>
          </p:cNvCxnSpPr>
          <p:nvPr/>
        </p:nvCxnSpPr>
        <p:spPr>
          <a:xfrm>
            <a:off x="2133041" y="4238766"/>
            <a:ext cx="1211570" cy="25151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5" name="直接连接符 274"/>
          <p:cNvCxnSpPr>
            <a:stCxn id="8" idx="3"/>
            <a:endCxn id="10" idx="6"/>
          </p:cNvCxnSpPr>
          <p:nvPr/>
        </p:nvCxnSpPr>
        <p:spPr>
          <a:xfrm flipV="1">
            <a:off x="484478" y="4214188"/>
            <a:ext cx="1423715" cy="33110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2" name="直接连接符 281"/>
          <p:cNvCxnSpPr>
            <a:stCxn id="329" idx="1"/>
            <a:endCxn id="10" idx="4"/>
          </p:cNvCxnSpPr>
          <p:nvPr/>
        </p:nvCxnSpPr>
        <p:spPr>
          <a:xfrm>
            <a:off x="1288082" y="2926737"/>
            <a:ext cx="744824" cy="11873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5" name="直接连接符 294"/>
          <p:cNvCxnSpPr>
            <a:stCxn id="8" idx="3"/>
            <a:endCxn id="329" idx="0"/>
          </p:cNvCxnSpPr>
          <p:nvPr/>
        </p:nvCxnSpPr>
        <p:spPr>
          <a:xfrm flipV="1">
            <a:off x="484478" y="2939241"/>
            <a:ext cx="760736" cy="16060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5" name="直接连接符 334"/>
          <p:cNvCxnSpPr>
            <a:stCxn id="496" idx="6"/>
            <a:endCxn id="11" idx="4"/>
          </p:cNvCxnSpPr>
          <p:nvPr/>
        </p:nvCxnSpPr>
        <p:spPr>
          <a:xfrm flipH="1">
            <a:off x="5494643" y="3741515"/>
            <a:ext cx="1089521" cy="6787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62" name="椭圆 361"/>
          <p:cNvSpPr/>
          <p:nvPr/>
        </p:nvSpPr>
        <p:spPr>
          <a:xfrm rot="11174285">
            <a:off x="4873130" y="6052087"/>
            <a:ext cx="102364" cy="102364"/>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64" name="直接连接符 363"/>
          <p:cNvCxnSpPr>
            <a:stCxn id="175" idx="4"/>
            <a:endCxn id="13" idx="7"/>
          </p:cNvCxnSpPr>
          <p:nvPr/>
        </p:nvCxnSpPr>
        <p:spPr>
          <a:xfrm flipV="1">
            <a:off x="3897817" y="5404656"/>
            <a:ext cx="704708" cy="100642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7" name="直接连接符 366"/>
          <p:cNvCxnSpPr>
            <a:stCxn id="175" idx="2"/>
            <a:endCxn id="362" idx="0"/>
          </p:cNvCxnSpPr>
          <p:nvPr/>
        </p:nvCxnSpPr>
        <p:spPr>
          <a:xfrm flipV="1">
            <a:off x="3997077" y="6154148"/>
            <a:ext cx="921674" cy="38054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1" name="直接连接符 370"/>
          <p:cNvCxnSpPr>
            <a:stCxn id="362" idx="1"/>
            <a:endCxn id="120" idx="6"/>
          </p:cNvCxnSpPr>
          <p:nvPr/>
        </p:nvCxnSpPr>
        <p:spPr>
          <a:xfrm>
            <a:off x="4956356" y="6143178"/>
            <a:ext cx="902729" cy="63556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8" name="直接连接符 377"/>
          <p:cNvCxnSpPr>
            <a:stCxn id="55" idx="6"/>
            <a:endCxn id="32" idx="2"/>
          </p:cNvCxnSpPr>
          <p:nvPr/>
        </p:nvCxnSpPr>
        <p:spPr>
          <a:xfrm flipH="1">
            <a:off x="1458142" y="4490278"/>
            <a:ext cx="1886469" cy="11062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21" name="直接连接符 620"/>
          <p:cNvCxnSpPr>
            <a:stCxn id="322" idx="0"/>
            <a:endCxn id="496" idx="3"/>
          </p:cNvCxnSpPr>
          <p:nvPr/>
        </p:nvCxnSpPr>
        <p:spPr>
          <a:xfrm>
            <a:off x="6684217" y="2362284"/>
            <a:ext cx="42618" cy="13376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9" name="文本框 148"/>
          <p:cNvSpPr txBox="1"/>
          <p:nvPr/>
        </p:nvSpPr>
        <p:spPr>
          <a:xfrm>
            <a:off x="7964424" y="1939547"/>
            <a:ext cx="2063690" cy="523220"/>
          </a:xfrm>
          <a:prstGeom prst="rect">
            <a:avLst/>
          </a:prstGeom>
          <a:solidFill>
            <a:srgbClr val="595959"/>
          </a:solidFill>
        </p:spPr>
        <p:txBody>
          <a:bodyPr wrap="square" rtlCol="0">
            <a:spAutoFit/>
          </a:bodyPr>
          <a:lstStyle/>
          <a:p>
            <a:pPr algn="ctr"/>
            <a:r>
              <a:rPr lang="zh-CN" altLang="en-US" sz="2800">
                <a:solidFill>
                  <a:schemeClr val="bg1"/>
                </a:solidFill>
              </a:rPr>
              <a:t>请输入标题</a:t>
            </a:r>
          </a:p>
        </p:txBody>
      </p:sp>
      <p:sp>
        <p:nvSpPr>
          <p:cNvPr id="219" name="椭圆 218"/>
          <p:cNvSpPr/>
          <p:nvPr/>
        </p:nvSpPr>
        <p:spPr>
          <a:xfrm rot="11174285">
            <a:off x="7598712" y="6830911"/>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7" name="椭圆 226"/>
          <p:cNvSpPr/>
          <p:nvPr/>
        </p:nvSpPr>
        <p:spPr>
          <a:xfrm rot="11174285">
            <a:off x="8540645" y="6229769"/>
            <a:ext cx="160862" cy="160862"/>
          </a:xfrm>
          <a:prstGeom prst="ellipse">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8" name="椭圆 227"/>
          <p:cNvSpPr/>
          <p:nvPr/>
        </p:nvSpPr>
        <p:spPr>
          <a:xfrm rot="11174285">
            <a:off x="2990402" y="1054428"/>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30" name="直接连接符 229"/>
          <p:cNvCxnSpPr>
            <a:stCxn id="219" idx="7"/>
            <a:endCxn id="120" idx="2"/>
          </p:cNvCxnSpPr>
          <p:nvPr/>
        </p:nvCxnSpPr>
        <p:spPr>
          <a:xfrm flipH="1" flipV="1">
            <a:off x="6081966" y="6803109"/>
            <a:ext cx="1541437" cy="21009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1" name="直接连接符 230"/>
          <p:cNvCxnSpPr>
            <a:stCxn id="57" idx="0"/>
            <a:endCxn id="120" idx="3"/>
          </p:cNvCxnSpPr>
          <p:nvPr/>
        </p:nvCxnSpPr>
        <p:spPr>
          <a:xfrm flipH="1">
            <a:off x="6057939" y="5826018"/>
            <a:ext cx="1363906" cy="89472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4" name="直接连接符 233"/>
          <p:cNvCxnSpPr>
            <a:stCxn id="227" idx="6"/>
            <a:endCxn id="219" idx="2"/>
          </p:cNvCxnSpPr>
          <p:nvPr/>
        </p:nvCxnSpPr>
        <p:spPr>
          <a:xfrm flipH="1">
            <a:off x="7822257" y="6301460"/>
            <a:ext cx="718864" cy="65373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8" name="直接连接符 237"/>
          <p:cNvCxnSpPr>
            <a:stCxn id="227" idx="5"/>
            <a:endCxn id="57" idx="2"/>
          </p:cNvCxnSpPr>
          <p:nvPr/>
        </p:nvCxnSpPr>
        <p:spPr>
          <a:xfrm flipH="1" flipV="1">
            <a:off x="7527683" y="5741038"/>
            <a:ext cx="1043037" cy="50644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1" name="直接连接符 240"/>
          <p:cNvCxnSpPr>
            <a:stCxn id="219" idx="5"/>
            <a:endCxn id="57" idx="1"/>
          </p:cNvCxnSpPr>
          <p:nvPr/>
        </p:nvCxnSpPr>
        <p:spPr>
          <a:xfrm flipH="1" flipV="1">
            <a:off x="7492364" y="5805447"/>
            <a:ext cx="148266" cy="105015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3" name="椭圆 302"/>
          <p:cNvSpPr/>
          <p:nvPr/>
        </p:nvSpPr>
        <p:spPr>
          <a:xfrm rot="11174285">
            <a:off x="4086127" y="1848906"/>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8" name="椭圆 307"/>
          <p:cNvSpPr/>
          <p:nvPr/>
        </p:nvSpPr>
        <p:spPr>
          <a:xfrm rot="11174285">
            <a:off x="3724251" y="2589947"/>
            <a:ext cx="242320" cy="242320"/>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9" name="椭圆 308"/>
          <p:cNvSpPr/>
          <p:nvPr/>
        </p:nvSpPr>
        <p:spPr>
          <a:xfrm rot="11174285">
            <a:off x="5816241" y="1391960"/>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7" name="椭圆 316"/>
          <p:cNvSpPr/>
          <p:nvPr/>
        </p:nvSpPr>
        <p:spPr>
          <a:xfrm rot="11174285">
            <a:off x="5645430" y="3042750"/>
            <a:ext cx="195946" cy="19594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9" name="椭圆 318"/>
          <p:cNvSpPr/>
          <p:nvPr/>
        </p:nvSpPr>
        <p:spPr>
          <a:xfrm rot="11174285">
            <a:off x="2207845" y="2082437"/>
            <a:ext cx="242320" cy="242320"/>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2" name="椭圆 321"/>
          <p:cNvSpPr/>
          <p:nvPr/>
        </p:nvSpPr>
        <p:spPr>
          <a:xfrm rot="11174285">
            <a:off x="6618687" y="2215681"/>
            <a:ext cx="147038" cy="147038"/>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23" name="直接连接符 322"/>
          <p:cNvCxnSpPr>
            <a:stCxn id="329" idx="3"/>
            <a:endCxn id="319" idx="6"/>
          </p:cNvCxnSpPr>
          <p:nvPr/>
        </p:nvCxnSpPr>
        <p:spPr>
          <a:xfrm flipV="1">
            <a:off x="1297048" y="2190432"/>
            <a:ext cx="911514" cy="65428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29" name="椭圆 328"/>
          <p:cNvSpPr/>
          <p:nvPr/>
        </p:nvSpPr>
        <p:spPr>
          <a:xfrm rot="11174285">
            <a:off x="1193211" y="2822900"/>
            <a:ext cx="116686" cy="11668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34" name="直接连接符 333"/>
          <p:cNvCxnSpPr>
            <a:stCxn id="10" idx="3"/>
            <a:endCxn id="319" idx="0"/>
          </p:cNvCxnSpPr>
          <p:nvPr/>
        </p:nvCxnSpPr>
        <p:spPr>
          <a:xfrm flipV="1">
            <a:off x="2108803" y="2324040"/>
            <a:ext cx="207037" cy="183163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7" name="直接连接符 336"/>
          <p:cNvCxnSpPr>
            <a:stCxn id="308" idx="6"/>
            <a:endCxn id="319" idx="2"/>
          </p:cNvCxnSpPr>
          <p:nvPr/>
        </p:nvCxnSpPr>
        <p:spPr>
          <a:xfrm flipH="1" flipV="1">
            <a:off x="2449448" y="2216762"/>
            <a:ext cx="1275520" cy="48118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48" name="椭圆 347"/>
          <p:cNvSpPr/>
          <p:nvPr/>
        </p:nvSpPr>
        <p:spPr>
          <a:xfrm rot="11174285">
            <a:off x="3218091" y="3581295"/>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49" name="直接连接符 348"/>
          <p:cNvCxnSpPr>
            <a:stCxn id="348" idx="3"/>
            <a:endCxn id="308" idx="7"/>
          </p:cNvCxnSpPr>
          <p:nvPr/>
        </p:nvCxnSpPr>
        <p:spPr>
          <a:xfrm flipV="1">
            <a:off x="3417609" y="2786963"/>
            <a:ext cx="333327" cy="8362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2" name="直接连接符 351"/>
          <p:cNvCxnSpPr>
            <a:stCxn id="319" idx="1"/>
            <a:endCxn id="348" idx="5"/>
          </p:cNvCxnSpPr>
          <p:nvPr/>
        </p:nvCxnSpPr>
        <p:spPr>
          <a:xfrm>
            <a:off x="2404861" y="2298072"/>
            <a:ext cx="855148" cy="13079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8" name="直接连接符 357"/>
          <p:cNvCxnSpPr>
            <a:stCxn id="303" idx="2"/>
            <a:endCxn id="309" idx="6"/>
          </p:cNvCxnSpPr>
          <p:nvPr/>
        </p:nvCxnSpPr>
        <p:spPr>
          <a:xfrm flipV="1">
            <a:off x="4311645" y="1492765"/>
            <a:ext cx="1505266" cy="48152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2" name="直接连接符 461"/>
          <p:cNvCxnSpPr>
            <a:stCxn id="303" idx="7"/>
            <a:endCxn id="308" idx="4"/>
          </p:cNvCxnSpPr>
          <p:nvPr/>
        </p:nvCxnSpPr>
        <p:spPr>
          <a:xfrm flipH="1">
            <a:off x="3858576" y="2032807"/>
            <a:ext cx="252459" cy="55785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3" name="直接连接符 462"/>
          <p:cNvCxnSpPr>
            <a:stCxn id="11" idx="4"/>
            <a:endCxn id="317" idx="1"/>
          </p:cNvCxnSpPr>
          <p:nvPr/>
        </p:nvCxnSpPr>
        <p:spPr>
          <a:xfrm flipV="1">
            <a:off x="5494643" y="3217117"/>
            <a:ext cx="310099" cy="120316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4" name="直接连接符 463"/>
          <p:cNvCxnSpPr>
            <a:stCxn id="348" idx="2"/>
            <a:endCxn id="317" idx="7"/>
          </p:cNvCxnSpPr>
          <p:nvPr/>
        </p:nvCxnSpPr>
        <p:spPr>
          <a:xfrm flipV="1">
            <a:off x="3441636" y="3202062"/>
            <a:ext cx="2225373" cy="50351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5" name="直接连接符 464"/>
          <p:cNvCxnSpPr>
            <a:stCxn id="308" idx="2"/>
            <a:endCxn id="317" idx="5"/>
          </p:cNvCxnSpPr>
          <p:nvPr/>
        </p:nvCxnSpPr>
        <p:spPr>
          <a:xfrm>
            <a:off x="3965854" y="2724272"/>
            <a:ext cx="1716210" cy="34005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6" name="直接连接符 465"/>
          <p:cNvCxnSpPr>
            <a:stCxn id="317" idx="4"/>
            <a:endCxn id="322" idx="7"/>
          </p:cNvCxnSpPr>
          <p:nvPr/>
        </p:nvCxnSpPr>
        <p:spPr>
          <a:xfrm flipV="1">
            <a:off x="5754049" y="2335229"/>
            <a:ext cx="880830" cy="70810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75" name="直接连接符 474"/>
          <p:cNvCxnSpPr>
            <a:stCxn id="309" idx="0"/>
            <a:endCxn id="317" idx="4"/>
          </p:cNvCxnSpPr>
          <p:nvPr/>
        </p:nvCxnSpPr>
        <p:spPr>
          <a:xfrm flipH="1">
            <a:off x="5754049" y="1617478"/>
            <a:ext cx="162997" cy="142585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78" name="直接连接符 477"/>
          <p:cNvCxnSpPr>
            <a:stCxn id="303" idx="1"/>
            <a:endCxn id="317" idx="5"/>
          </p:cNvCxnSpPr>
          <p:nvPr/>
        </p:nvCxnSpPr>
        <p:spPr>
          <a:xfrm>
            <a:off x="4270028" y="2050186"/>
            <a:ext cx="1412036" cy="101414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82" name="直接连接符 481"/>
          <p:cNvCxnSpPr>
            <a:stCxn id="303" idx="5"/>
            <a:endCxn id="319" idx="3"/>
          </p:cNvCxnSpPr>
          <p:nvPr/>
        </p:nvCxnSpPr>
        <p:spPr>
          <a:xfrm flipH="1">
            <a:off x="2423480" y="1873814"/>
            <a:ext cx="1704934" cy="25392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85" name="直接连接符 484"/>
          <p:cNvCxnSpPr>
            <a:stCxn id="322" idx="5"/>
            <a:endCxn id="309" idx="2"/>
          </p:cNvCxnSpPr>
          <p:nvPr/>
        </p:nvCxnSpPr>
        <p:spPr>
          <a:xfrm flipH="1" flipV="1">
            <a:off x="6041759" y="1517343"/>
            <a:ext cx="604418" cy="71453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96" name="椭圆 495"/>
          <p:cNvSpPr/>
          <p:nvPr/>
        </p:nvSpPr>
        <p:spPr>
          <a:xfrm rot="11174285">
            <a:off x="6583688" y="3669824"/>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08" name="直接连接符 507"/>
          <p:cNvCxnSpPr>
            <a:stCxn id="121" idx="7"/>
            <a:endCxn id="322" idx="3"/>
          </p:cNvCxnSpPr>
          <p:nvPr/>
        </p:nvCxnSpPr>
        <p:spPr>
          <a:xfrm flipH="1">
            <a:off x="6749533" y="1456413"/>
            <a:ext cx="1369440" cy="78675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1" name="直接连接符 510"/>
          <p:cNvCxnSpPr>
            <a:stCxn id="121" idx="5"/>
            <a:endCxn id="309" idx="2"/>
          </p:cNvCxnSpPr>
          <p:nvPr/>
        </p:nvCxnSpPr>
        <p:spPr>
          <a:xfrm flipH="1">
            <a:off x="6041759" y="1343341"/>
            <a:ext cx="2089574" cy="17400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7" name="直接连接符 516"/>
          <p:cNvCxnSpPr>
            <a:stCxn id="319" idx="5"/>
            <a:endCxn id="228" idx="7"/>
          </p:cNvCxnSpPr>
          <p:nvPr/>
        </p:nvCxnSpPr>
        <p:spPr>
          <a:xfrm flipV="1">
            <a:off x="2253149" y="1236719"/>
            <a:ext cx="761944" cy="87240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0" name="直接连接符 519"/>
          <p:cNvCxnSpPr>
            <a:stCxn id="303" idx="4"/>
            <a:endCxn id="228" idx="1"/>
          </p:cNvCxnSpPr>
          <p:nvPr/>
        </p:nvCxnSpPr>
        <p:spPr>
          <a:xfrm flipH="1" flipV="1">
            <a:off x="3172693" y="1253946"/>
            <a:ext cx="1038817" cy="59563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04" name="组合 103">
            <a:extLst>
              <a:ext uri="{FF2B5EF4-FFF2-40B4-BE49-F238E27FC236}">
                <a16:creationId xmlns:a16="http://schemas.microsoft.com/office/drawing/2014/main" id="{4DB333FB-1F67-48AA-B608-9674D6BD36AA}"/>
              </a:ext>
            </a:extLst>
          </p:cNvPr>
          <p:cNvGrpSpPr/>
          <p:nvPr/>
        </p:nvGrpSpPr>
        <p:grpSpPr>
          <a:xfrm>
            <a:off x="767557" y="217775"/>
            <a:ext cx="4995076" cy="716067"/>
            <a:chOff x="767557" y="217775"/>
            <a:chExt cx="4995076" cy="716067"/>
          </a:xfrm>
        </p:grpSpPr>
        <p:sp>
          <p:nvSpPr>
            <p:cNvPr id="105" name="文本框 104">
              <a:extLst>
                <a:ext uri="{FF2B5EF4-FFF2-40B4-BE49-F238E27FC236}">
                  <a16:creationId xmlns:a16="http://schemas.microsoft.com/office/drawing/2014/main" id="{47557B98-4816-47FA-9F33-22F43925BB66}"/>
                </a:ext>
              </a:extLst>
            </p:cNvPr>
            <p:cNvSpPr txBox="1"/>
            <p:nvPr/>
          </p:nvSpPr>
          <p:spPr>
            <a:xfrm>
              <a:off x="876640" y="217775"/>
              <a:ext cx="3295317" cy="400110"/>
            </a:xfrm>
            <a:prstGeom prst="rect">
              <a:avLst/>
            </a:prstGeom>
            <a:noFill/>
          </p:spPr>
          <p:txBody>
            <a:bodyPr wrap="square" rtlCol="0">
              <a:spAutoFit/>
              <a:scene3d>
                <a:camera prst="orthographicFront"/>
                <a:lightRig rig="threePt" dir="t"/>
              </a:scene3d>
              <a:sp3d contourW="12700"/>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a:ln>
                    <a:noFill/>
                  </a:ln>
                  <a:effectLst/>
                  <a:uLnTx/>
                  <a:uFillTx/>
                  <a:latin typeface="微软雅黑"/>
                </a:rPr>
                <a:t>B</a:t>
              </a:r>
              <a:r>
                <a:rPr kumimoji="0" lang="en-US" altLang="zh-CN" sz="2000" b="1" i="0" u="none" strike="noStrike" kern="0" cap="none" spc="0" normalizeH="0" baseline="0" noProof="0">
                  <a:ln>
                    <a:noFill/>
                  </a:ln>
                  <a:solidFill>
                    <a:schemeClr val="bg1">
                      <a:lumMod val="75000"/>
                    </a:schemeClr>
                  </a:solidFill>
                  <a:effectLst/>
                  <a:uLnTx/>
                  <a:uFillTx/>
                  <a:latin typeface="微软雅黑"/>
                </a:rPr>
                <a:t>usiness</a:t>
              </a:r>
              <a:r>
                <a:rPr kumimoji="0" lang="en-US" altLang="zh-CN" sz="2000" b="1" i="0" u="none" strike="noStrike" kern="0" cap="none" spc="0" normalizeH="0" baseline="0" noProof="0">
                  <a:ln>
                    <a:noFill/>
                  </a:ln>
                  <a:solidFill>
                    <a:prstClr val="black">
                      <a:lumMod val="75000"/>
                      <a:lumOff val="25000"/>
                    </a:prstClr>
                  </a:solidFill>
                  <a:effectLst/>
                  <a:uLnTx/>
                  <a:uFillTx/>
                  <a:latin typeface="微软雅黑"/>
                </a:rPr>
                <a:t> </a:t>
              </a:r>
              <a:r>
                <a:rPr lang="en-US" altLang="zh-CN" sz="2000" b="1" kern="0">
                  <a:solidFill>
                    <a:schemeClr val="bg1">
                      <a:lumMod val="75000"/>
                    </a:schemeClr>
                  </a:solidFill>
                  <a:latin typeface="微软雅黑"/>
                </a:rPr>
                <a:t>template</a:t>
              </a:r>
              <a:endParaRPr lang="zh-CN" altLang="en-US" sz="2000" b="1" kern="0" dirty="0">
                <a:solidFill>
                  <a:schemeClr val="bg1">
                    <a:lumMod val="75000"/>
                  </a:schemeClr>
                </a:solidFill>
                <a:latin typeface="微软雅黑"/>
              </a:endParaRPr>
            </a:p>
          </p:txBody>
        </p:sp>
        <p:sp>
          <p:nvSpPr>
            <p:cNvPr id="106" name="文本框 105">
              <a:extLst>
                <a:ext uri="{FF2B5EF4-FFF2-40B4-BE49-F238E27FC236}">
                  <a16:creationId xmlns:a16="http://schemas.microsoft.com/office/drawing/2014/main" id="{A30CEDA2-7AFF-45EC-A99E-A5D2DED0BA89}"/>
                </a:ext>
              </a:extLst>
            </p:cNvPr>
            <p:cNvSpPr txBox="1"/>
            <p:nvPr/>
          </p:nvSpPr>
          <p:spPr>
            <a:xfrm>
              <a:off x="876641" y="664025"/>
              <a:ext cx="4885992" cy="269817"/>
            </a:xfrm>
            <a:prstGeom prst="rect">
              <a:avLst/>
            </a:prstGeom>
            <a:noFill/>
          </p:spPr>
          <p:txBody>
            <a:bodyPr wrap="square" rtlCol="0">
              <a:spAutoFit/>
              <a:scene3d>
                <a:camera prst="orthographicFront"/>
                <a:lightRig rig="threePt" dir="t"/>
              </a:scene3d>
              <a:sp3d contourW="12700"/>
            </a:bodyPr>
            <a:lstStyle/>
            <a:p>
              <a:pPr marL="0" marR="0" lvl="0" indent="0" defTabSz="914400" eaLnBrk="1" fontAlgn="auto" latinLnBrk="0" hangingPunct="1">
                <a:lnSpc>
                  <a:spcPct val="120000"/>
                </a:lnSpc>
                <a:spcBef>
                  <a:spcPts val="0"/>
                </a:spcBef>
                <a:spcAft>
                  <a:spcPts val="0"/>
                </a:spcAft>
                <a:buClrTx/>
                <a:buSzTx/>
                <a:buFontTx/>
                <a:buNone/>
                <a:tabLst/>
                <a:defRPr/>
              </a:pPr>
              <a:r>
                <a:rPr kumimoji="0" lang="en-US" altLang="zh-CN" sz="1050" b="0" i="0" u="none" strike="noStrike" kern="0" cap="none" spc="0" normalizeH="0" baseline="0" noProof="0" dirty="0">
                  <a:ln>
                    <a:noFill/>
                  </a:ln>
                  <a:solidFill>
                    <a:prstClr val="white">
                      <a:lumMod val="50000"/>
                    </a:prstClr>
                  </a:solidFill>
                  <a:effectLst/>
                  <a:uLnTx/>
                  <a:uFillTx/>
                  <a:latin typeface="微软雅黑"/>
                </a:rPr>
                <a:t>print the presentation and make it into a film to be used in a wider field</a:t>
              </a:r>
            </a:p>
          </p:txBody>
        </p:sp>
        <p:sp>
          <p:nvSpPr>
            <p:cNvPr id="107" name="矩形: 圆角 106">
              <a:extLst>
                <a:ext uri="{FF2B5EF4-FFF2-40B4-BE49-F238E27FC236}">
                  <a16:creationId xmlns:a16="http://schemas.microsoft.com/office/drawing/2014/main" id="{3D82492E-42FF-4990-9EE8-455821D33A30}"/>
                </a:ext>
              </a:extLst>
            </p:cNvPr>
            <p:cNvSpPr/>
            <p:nvPr/>
          </p:nvSpPr>
          <p:spPr>
            <a:xfrm>
              <a:off x="767557" y="271524"/>
              <a:ext cx="90035" cy="612864"/>
            </a:xfrm>
            <a:prstGeom prst="roundRect">
              <a:avLst>
                <a:gd name="adj" fmla="val 50000"/>
              </a:avLst>
            </a:prstGeom>
            <a:solidFill>
              <a:schemeClr val="tx1">
                <a:lumMod val="50000"/>
                <a:lumOff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grpSp>
      <p:pic>
        <p:nvPicPr>
          <p:cNvPr id="114" name="图片 113">
            <a:extLst>
              <a:ext uri="{FF2B5EF4-FFF2-40B4-BE49-F238E27FC236}">
                <a16:creationId xmlns:a16="http://schemas.microsoft.com/office/drawing/2014/main" id="{A694FD75-72E4-44F2-8F90-0F65491D61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35200" y="1663332"/>
            <a:ext cx="2235262" cy="4435087"/>
          </a:xfrm>
          <a:custGeom>
            <a:avLst/>
            <a:gdLst>
              <a:gd name="connsiteX0" fmla="*/ 0 w 2235262"/>
              <a:gd name="connsiteY0" fmla="*/ 0 h 4435105"/>
              <a:gd name="connsiteX1" fmla="*/ 2235262 w 2235262"/>
              <a:gd name="connsiteY1" fmla="*/ 0 h 4435105"/>
              <a:gd name="connsiteX2" fmla="*/ 2235262 w 2235262"/>
              <a:gd name="connsiteY2" fmla="*/ 4435105 h 4435105"/>
              <a:gd name="connsiteX3" fmla="*/ 0 w 2235262"/>
              <a:gd name="connsiteY3" fmla="*/ 4435105 h 4435105"/>
            </a:gdLst>
            <a:ahLst/>
            <a:cxnLst>
              <a:cxn ang="0">
                <a:pos x="connsiteX0" y="connsiteY0"/>
              </a:cxn>
              <a:cxn ang="0">
                <a:pos x="connsiteX1" y="connsiteY1"/>
              </a:cxn>
              <a:cxn ang="0">
                <a:pos x="connsiteX2" y="connsiteY2"/>
              </a:cxn>
              <a:cxn ang="0">
                <a:pos x="connsiteX3" y="connsiteY3"/>
              </a:cxn>
            </a:cxnLst>
            <a:rect l="l" t="t" r="r" b="b"/>
            <a:pathLst>
              <a:path w="2235262" h="4435105">
                <a:moveTo>
                  <a:pt x="0" y="0"/>
                </a:moveTo>
                <a:lnTo>
                  <a:pt x="2235262" y="0"/>
                </a:lnTo>
                <a:lnTo>
                  <a:pt x="2235262" y="4435105"/>
                </a:lnTo>
                <a:lnTo>
                  <a:pt x="0" y="4435105"/>
                </a:lnTo>
                <a:close/>
              </a:path>
            </a:pathLst>
          </a:custGeom>
        </p:spPr>
      </p:pic>
      <p:pic>
        <p:nvPicPr>
          <p:cNvPr id="113" name="图片 112">
            <a:extLst>
              <a:ext uri="{FF2B5EF4-FFF2-40B4-BE49-F238E27FC236}">
                <a16:creationId xmlns:a16="http://schemas.microsoft.com/office/drawing/2014/main" id="{B3E82FB3-D4E3-461D-B136-8152AB4052E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81275" y="1663333"/>
            <a:ext cx="2235262" cy="4435087"/>
          </a:xfrm>
          <a:custGeom>
            <a:avLst/>
            <a:gdLst>
              <a:gd name="connsiteX0" fmla="*/ 0 w 2235262"/>
              <a:gd name="connsiteY0" fmla="*/ 0 h 4435105"/>
              <a:gd name="connsiteX1" fmla="*/ 2235262 w 2235262"/>
              <a:gd name="connsiteY1" fmla="*/ 0 h 4435105"/>
              <a:gd name="connsiteX2" fmla="*/ 2235262 w 2235262"/>
              <a:gd name="connsiteY2" fmla="*/ 4435105 h 4435105"/>
              <a:gd name="connsiteX3" fmla="*/ 0 w 2235262"/>
              <a:gd name="connsiteY3" fmla="*/ 4435105 h 4435105"/>
            </a:gdLst>
            <a:ahLst/>
            <a:cxnLst>
              <a:cxn ang="0">
                <a:pos x="connsiteX0" y="connsiteY0"/>
              </a:cxn>
              <a:cxn ang="0">
                <a:pos x="connsiteX1" y="connsiteY1"/>
              </a:cxn>
              <a:cxn ang="0">
                <a:pos x="connsiteX2" y="connsiteY2"/>
              </a:cxn>
              <a:cxn ang="0">
                <a:pos x="connsiteX3" y="connsiteY3"/>
              </a:cxn>
            </a:cxnLst>
            <a:rect l="l" t="t" r="r" b="b"/>
            <a:pathLst>
              <a:path w="2235262" h="4435105">
                <a:moveTo>
                  <a:pt x="0" y="0"/>
                </a:moveTo>
                <a:lnTo>
                  <a:pt x="2235262" y="0"/>
                </a:lnTo>
                <a:lnTo>
                  <a:pt x="2235262" y="4435105"/>
                </a:lnTo>
                <a:lnTo>
                  <a:pt x="0" y="4435105"/>
                </a:lnTo>
                <a:close/>
              </a:path>
            </a:pathLst>
          </a:custGeom>
        </p:spPr>
      </p:pic>
      <p:pic>
        <p:nvPicPr>
          <p:cNvPr id="112" name="图片 111">
            <a:extLst>
              <a:ext uri="{FF2B5EF4-FFF2-40B4-BE49-F238E27FC236}">
                <a16:creationId xmlns:a16="http://schemas.microsoft.com/office/drawing/2014/main" id="{8E82D5FF-0E41-4A67-A5AC-2C7CA44AD38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7350" y="1663332"/>
            <a:ext cx="2235262" cy="4435087"/>
          </a:xfrm>
          <a:custGeom>
            <a:avLst/>
            <a:gdLst>
              <a:gd name="connsiteX0" fmla="*/ 0 w 2235262"/>
              <a:gd name="connsiteY0" fmla="*/ 0 h 4435105"/>
              <a:gd name="connsiteX1" fmla="*/ 2235262 w 2235262"/>
              <a:gd name="connsiteY1" fmla="*/ 0 h 4435105"/>
              <a:gd name="connsiteX2" fmla="*/ 2235262 w 2235262"/>
              <a:gd name="connsiteY2" fmla="*/ 4435105 h 4435105"/>
              <a:gd name="connsiteX3" fmla="*/ 0 w 2235262"/>
              <a:gd name="connsiteY3" fmla="*/ 4435105 h 4435105"/>
            </a:gdLst>
            <a:ahLst/>
            <a:cxnLst>
              <a:cxn ang="0">
                <a:pos x="connsiteX0" y="connsiteY0"/>
              </a:cxn>
              <a:cxn ang="0">
                <a:pos x="connsiteX1" y="connsiteY1"/>
              </a:cxn>
              <a:cxn ang="0">
                <a:pos x="connsiteX2" y="connsiteY2"/>
              </a:cxn>
              <a:cxn ang="0">
                <a:pos x="connsiteX3" y="connsiteY3"/>
              </a:cxn>
            </a:cxnLst>
            <a:rect l="l" t="t" r="r" b="b"/>
            <a:pathLst>
              <a:path w="2235262" h="4435105">
                <a:moveTo>
                  <a:pt x="0" y="0"/>
                </a:moveTo>
                <a:lnTo>
                  <a:pt x="2235262" y="0"/>
                </a:lnTo>
                <a:lnTo>
                  <a:pt x="2235262" y="4435105"/>
                </a:lnTo>
                <a:lnTo>
                  <a:pt x="0" y="4435105"/>
                </a:lnTo>
                <a:close/>
              </a:path>
            </a:pathLst>
          </a:custGeom>
        </p:spPr>
      </p:pic>
      <p:sp>
        <p:nvSpPr>
          <p:cNvPr id="148" name="矩形 147"/>
          <p:cNvSpPr/>
          <p:nvPr/>
        </p:nvSpPr>
        <p:spPr>
          <a:xfrm>
            <a:off x="7888015" y="2516743"/>
            <a:ext cx="4023005" cy="3373359"/>
          </a:xfrm>
          <a:prstGeom prst="rect">
            <a:avLst/>
          </a:prstGeom>
        </p:spPr>
        <p:txBody>
          <a:bodyPr wrap="square">
            <a:spAutoFit/>
          </a:bodyPr>
          <a:lstStyle/>
          <a:p>
            <a:pPr>
              <a:lnSpc>
                <a:spcPct val="150000"/>
              </a:lnSpc>
            </a:pPr>
            <a:r>
              <a:rPr lang="en-US" altLang="zh-CN" dirty="0">
                <a:solidFill>
                  <a:schemeClr val="bg1">
                    <a:lumMod val="65000"/>
                  </a:schemeClr>
                </a:solidFill>
                <a:latin typeface="Calibri" panose="020F0502020204030204" pitchFamily="34" charset="0"/>
                <a:cs typeface="Calibri" panose="020F0502020204030204" pitchFamily="34" charset="0"/>
              </a:rPr>
              <a:t>Happiness is not about being immortal nor having food or rights in one's hand. It’s about having each tiny wish come true, or having something to eat when you are hungry or having someone's love when you need love.</a:t>
            </a:r>
          </a:p>
          <a:p>
            <a:pPr>
              <a:lnSpc>
                <a:spcPct val="150000"/>
              </a:lnSpc>
            </a:pPr>
            <a:endParaRPr lang="en-US" altLang="zh-CN" dirty="0">
              <a:solidFill>
                <a:schemeClr val="bg1">
                  <a:lumMod val="65000"/>
                </a:schemeClr>
              </a:solidFill>
              <a:latin typeface="Calibri" panose="020F0502020204030204" pitchFamily="34" charset="0"/>
              <a:cs typeface="Calibri" panose="020F0502020204030204" pitchFamily="34" charset="0"/>
            </a:endParaRPr>
          </a:p>
          <a:p>
            <a:pPr>
              <a:lnSpc>
                <a:spcPct val="150000"/>
              </a:lnSpc>
            </a:pPr>
            <a:endParaRPr lang="zh-CN" altLang="en-US" dirty="0">
              <a:solidFill>
                <a:schemeClr val="bg1">
                  <a:lumMod val="6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27801886"/>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CECEC"/>
        </a:solidFill>
        <a:effectLst/>
      </p:bgPr>
    </p:bg>
    <p:spTree>
      <p:nvGrpSpPr>
        <p:cNvPr id="1" name=""/>
        <p:cNvGrpSpPr/>
        <p:nvPr/>
      </p:nvGrpSpPr>
      <p:grpSpPr>
        <a:xfrm>
          <a:off x="0" y="0"/>
          <a:ext cx="0" cy="0"/>
          <a:chOff x="0" y="0"/>
          <a:chExt cx="0" cy="0"/>
        </a:xfrm>
      </p:grpSpPr>
      <p:pic>
        <p:nvPicPr>
          <p:cNvPr id="26" name="图片占位符 25">
            <a:extLst>
              <a:ext uri="{FF2B5EF4-FFF2-40B4-BE49-F238E27FC236}">
                <a16:creationId xmlns:a16="http://schemas.microsoft.com/office/drawing/2014/main" id="{5AB380F1-F65B-4244-BFCC-6D79A8C6A4C8}"/>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tretch>
            <a:fillRect/>
          </a:stretch>
        </p:blipFill>
        <p:spPr>
          <a:xfrm>
            <a:off x="9144000" y="3429000"/>
            <a:ext cx="3048000" cy="2286000"/>
          </a:xfrm>
        </p:spPr>
      </p:pic>
      <p:pic>
        <p:nvPicPr>
          <p:cNvPr id="28" name="图片占位符 27">
            <a:extLst>
              <a:ext uri="{FF2B5EF4-FFF2-40B4-BE49-F238E27FC236}">
                <a16:creationId xmlns:a16="http://schemas.microsoft.com/office/drawing/2014/main" id="{2436D07D-29A2-431D-AF3C-31689DDB2F63}"/>
              </a:ext>
            </a:extLst>
          </p:cNvPr>
          <p:cNvPicPr>
            <a:picLocks noGrp="1" noChangeAspect="1"/>
          </p:cNvPicPr>
          <p:nvPr>
            <p:ph type="pic" sz="quarter" idx="14"/>
          </p:nvPr>
        </p:nvPicPr>
        <p:blipFill>
          <a:blip r:embed="rId3">
            <a:extLst>
              <a:ext uri="{28A0092B-C50C-407E-A947-70E740481C1C}">
                <a14:useLocalDpi xmlns:a14="http://schemas.microsoft.com/office/drawing/2010/main" val="0"/>
              </a:ext>
            </a:extLst>
          </a:blip>
          <a:stretch>
            <a:fillRect/>
          </a:stretch>
        </p:blipFill>
        <p:spPr>
          <a:xfrm>
            <a:off x="6096000" y="3429000"/>
            <a:ext cx="3048000" cy="2286000"/>
          </a:xfrm>
        </p:spPr>
      </p:pic>
      <p:pic>
        <p:nvPicPr>
          <p:cNvPr id="30" name="图片占位符 29">
            <a:extLst>
              <a:ext uri="{FF2B5EF4-FFF2-40B4-BE49-F238E27FC236}">
                <a16:creationId xmlns:a16="http://schemas.microsoft.com/office/drawing/2014/main" id="{F2F98A89-14A8-4027-B2A0-C1BDF2C4B30C}"/>
              </a:ext>
            </a:extLst>
          </p:cNvPr>
          <p:cNvPicPr>
            <a:picLocks noGrp="1" noChangeAspect="1"/>
          </p:cNvPicPr>
          <p:nvPr>
            <p:ph type="pic" sz="quarter" idx="15"/>
          </p:nvPr>
        </p:nvPicPr>
        <p:blipFill>
          <a:blip r:embed="rId4">
            <a:extLst>
              <a:ext uri="{28A0092B-C50C-407E-A947-70E740481C1C}">
                <a14:useLocalDpi xmlns:a14="http://schemas.microsoft.com/office/drawing/2010/main" val="0"/>
              </a:ext>
            </a:extLst>
          </a:blip>
          <a:stretch>
            <a:fillRect/>
          </a:stretch>
        </p:blipFill>
        <p:spPr>
          <a:xfrm>
            <a:off x="3048000" y="3429000"/>
            <a:ext cx="3048000" cy="2286000"/>
          </a:xfrm>
        </p:spPr>
      </p:pic>
      <p:pic>
        <p:nvPicPr>
          <p:cNvPr id="24" name="图片占位符 23">
            <a:extLst>
              <a:ext uri="{FF2B5EF4-FFF2-40B4-BE49-F238E27FC236}">
                <a16:creationId xmlns:a16="http://schemas.microsoft.com/office/drawing/2014/main" id="{CA7E7945-1DAE-46C4-9ECD-494BF4CDC8FE}"/>
              </a:ext>
            </a:extLst>
          </p:cNvPr>
          <p:cNvPicPr>
            <a:picLocks noGrp="1" noChangeAspect="1"/>
          </p:cNvPicPr>
          <p:nvPr>
            <p:ph type="pic" sz="quarter" idx="16"/>
          </p:nvPr>
        </p:nvPicPr>
        <p:blipFill>
          <a:blip r:embed="rId5">
            <a:extLst>
              <a:ext uri="{28A0092B-C50C-407E-A947-70E740481C1C}">
                <a14:useLocalDpi xmlns:a14="http://schemas.microsoft.com/office/drawing/2010/main" val="0"/>
              </a:ext>
            </a:extLst>
          </a:blip>
          <a:stretch>
            <a:fillRect/>
          </a:stretch>
        </p:blipFill>
        <p:spPr>
          <a:xfrm>
            <a:off x="0" y="3429000"/>
            <a:ext cx="3048000" cy="2286000"/>
          </a:xfrm>
        </p:spPr>
      </p:pic>
      <p:sp>
        <p:nvSpPr>
          <p:cNvPr id="6" name="Shape 2091"/>
          <p:cNvSpPr/>
          <p:nvPr/>
        </p:nvSpPr>
        <p:spPr>
          <a:xfrm>
            <a:off x="1017538" y="920750"/>
            <a:ext cx="4572597" cy="2035175"/>
          </a:xfrm>
          <a:prstGeom prst="rect">
            <a:avLst/>
          </a:prstGeom>
          <a:ln w="12700">
            <a:miter lim="400000"/>
          </a:ln>
          <a:extLst>
            <a:ext uri="{C572A759-6A51-4108-AA02-DFA0A04FC94B}">
              <ma14:wrappingTextBoxFlag xmlns:ma14="http://schemas.microsoft.com/office/mac/drawingml/2011/main" xmlns="" val="1"/>
            </a:ext>
          </a:extLst>
        </p:spPr>
        <p:txBody>
          <a:bodyPr lIns="25400" tIns="25400" rIns="25400" bIns="25400" anchor="ctr"/>
          <a:lstStyle/>
          <a:p>
            <a:pPr marL="0" marR="0" lvl="0" indent="0" algn="l" defTabSz="412750" rtl="0" eaLnBrk="1" fontAlgn="auto" latinLnBrk="0" hangingPunct="0">
              <a:lnSpc>
                <a:spcPct val="100000"/>
              </a:lnSpc>
              <a:spcBef>
                <a:spcPts val="0"/>
              </a:spcBef>
              <a:spcAft>
                <a:spcPts val="0"/>
              </a:spcAft>
              <a:buClrTx/>
              <a:buSzTx/>
              <a:buFontTx/>
              <a:buNone/>
              <a:tabLst/>
              <a:defRPr sz="4800" spc="240">
                <a:solidFill>
                  <a:srgbClr val="212121"/>
                </a:solidFill>
                <a:latin typeface="Montserrat"/>
                <a:ea typeface="Montserrat"/>
                <a:cs typeface="Montserrat"/>
                <a:sym typeface="Montserrat"/>
              </a:defRPr>
            </a:pPr>
            <a:endParaRPr kumimoji="0" sz="2400" b="0" i="0" u="none" strike="noStrike" kern="0" cap="none" spc="120" normalizeH="0" baseline="0" noProof="0" dirty="0">
              <a:ln>
                <a:noFill/>
              </a:ln>
              <a:solidFill>
                <a:srgbClr val="212121"/>
              </a:solidFill>
              <a:effectLst/>
              <a:uLnTx/>
              <a:uFillTx/>
              <a:latin typeface="Montserrat"/>
              <a:sym typeface="Montserrat"/>
            </a:endParaRPr>
          </a:p>
        </p:txBody>
      </p:sp>
      <p:sp>
        <p:nvSpPr>
          <p:cNvPr id="7" name="Shape 2092"/>
          <p:cNvSpPr/>
          <p:nvPr/>
        </p:nvSpPr>
        <p:spPr>
          <a:xfrm>
            <a:off x="876640" y="1613808"/>
            <a:ext cx="10160944" cy="1984376"/>
          </a:xfrm>
          <a:prstGeom prst="rect">
            <a:avLst/>
          </a:prstGeom>
          <a:ln w="12700">
            <a:miter lim="400000"/>
          </a:ln>
          <a:extLst>
            <a:ext uri="{C572A759-6A51-4108-AA02-DFA0A04FC94B}">
              <ma14:wrappingTextBoxFlag xmlns:ma14="http://schemas.microsoft.com/office/mac/drawingml/2011/main" xmlns="" val="1"/>
            </a:ext>
          </a:extLst>
        </p:spPr>
        <p:txBody>
          <a:bodyPr lIns="25400" tIns="25400" rIns="25400" bIns="25400" anchor="ctr"/>
          <a:lstStyle>
            <a:lvl1pPr>
              <a:spcBef>
                <a:spcPts val="5900"/>
              </a:spcBef>
              <a:defRPr>
                <a:solidFill>
                  <a:srgbClr val="5E5E5E"/>
                </a:solidFill>
                <a:latin typeface="Montserrat Light"/>
                <a:ea typeface="Montserrat Light"/>
                <a:cs typeface="Montserrat Light"/>
                <a:sym typeface="Montserrat Light"/>
              </a:defRPr>
            </a:lvl1pPr>
          </a:lstStyle>
          <a:p>
            <a:pPr marL="0" marR="0" lvl="0" indent="0" algn="l" defTabSz="412750" rtl="0" eaLnBrk="1" fontAlgn="auto" latinLnBrk="0" hangingPunct="0">
              <a:lnSpc>
                <a:spcPct val="150000"/>
              </a:lnSpc>
              <a:spcBef>
                <a:spcPts val="2950"/>
              </a:spcBef>
              <a:spcAft>
                <a:spcPts val="0"/>
              </a:spcAft>
              <a:buClrTx/>
              <a:buSzTx/>
              <a:buFontTx/>
              <a:buNone/>
              <a:tabLst/>
              <a:defRPr/>
            </a:pPr>
            <a:r>
              <a:rPr kumimoji="0" sz="1500" b="0" i="0" u="none" strike="noStrike" kern="0" cap="none" spc="0" normalizeH="0" baseline="0" noProof="0" dirty="0">
                <a:ln>
                  <a:noFill/>
                </a:ln>
                <a:solidFill>
                  <a:srgbClr val="5E5E5E"/>
                </a:solidFill>
                <a:effectLst/>
                <a:uLnTx/>
                <a:uFillTx/>
                <a:latin typeface="Calibri" panose="020F0502020204030204" pitchFamily="34" charset="0"/>
                <a:cs typeface="Calibri" panose="020F0502020204030204" pitchFamily="34" charset="0"/>
                <a:sym typeface="Montserrat Light"/>
              </a:rPr>
              <a:t>At </a:t>
            </a:r>
            <a:r>
              <a:rPr kumimoji="0" sz="1500" b="0" i="0" u="none" strike="noStrike" kern="0" cap="none" spc="0" normalizeH="0" baseline="0" noProof="0" dirty="0" err="1">
                <a:ln>
                  <a:noFill/>
                </a:ln>
                <a:solidFill>
                  <a:srgbClr val="5E5E5E"/>
                </a:solidFill>
                <a:effectLst/>
                <a:uLnTx/>
                <a:uFillTx/>
                <a:latin typeface="Calibri" panose="020F0502020204030204" pitchFamily="34" charset="0"/>
                <a:cs typeface="Calibri" panose="020F0502020204030204" pitchFamily="34" charset="0"/>
                <a:sym typeface="Montserrat Light"/>
              </a:rPr>
              <a:t>vero</a:t>
            </a:r>
            <a:r>
              <a:rPr kumimoji="0" sz="1500" b="0" i="0" u="none" strike="noStrike" kern="0" cap="none" spc="0" normalizeH="0" baseline="0" noProof="0" dirty="0">
                <a:ln>
                  <a:noFill/>
                </a:ln>
                <a:solidFill>
                  <a:srgbClr val="5E5E5E"/>
                </a:solidFill>
                <a:effectLst/>
                <a:uLnTx/>
                <a:uFillTx/>
                <a:latin typeface="Calibri" panose="020F0502020204030204" pitchFamily="34" charset="0"/>
                <a:cs typeface="Calibri" panose="020F0502020204030204" pitchFamily="34" charset="0"/>
                <a:sym typeface="Montserrat Light"/>
              </a:rPr>
              <a:t> </a:t>
            </a:r>
            <a:r>
              <a:rPr kumimoji="0" sz="1500" b="0" i="0" u="none" strike="noStrike" kern="0" cap="none" spc="0" normalizeH="0" baseline="0" noProof="0" dirty="0" err="1">
                <a:ln>
                  <a:noFill/>
                </a:ln>
                <a:solidFill>
                  <a:srgbClr val="5E5E5E"/>
                </a:solidFill>
                <a:effectLst/>
                <a:uLnTx/>
                <a:uFillTx/>
                <a:latin typeface="Calibri" panose="020F0502020204030204" pitchFamily="34" charset="0"/>
                <a:cs typeface="Calibri" panose="020F0502020204030204" pitchFamily="34" charset="0"/>
                <a:sym typeface="Montserrat Light"/>
              </a:rPr>
              <a:t>eos</a:t>
            </a:r>
            <a:r>
              <a:rPr kumimoji="0" sz="1500" b="0" i="0" u="none" strike="noStrike" kern="0" cap="none" spc="0" normalizeH="0" baseline="0" noProof="0" dirty="0">
                <a:ln>
                  <a:noFill/>
                </a:ln>
                <a:solidFill>
                  <a:srgbClr val="5E5E5E"/>
                </a:solidFill>
                <a:effectLst/>
                <a:uLnTx/>
                <a:uFillTx/>
                <a:latin typeface="Calibri" panose="020F0502020204030204" pitchFamily="34" charset="0"/>
                <a:cs typeface="Calibri" panose="020F0502020204030204" pitchFamily="34" charset="0"/>
                <a:sym typeface="Montserrat Light"/>
              </a:rPr>
              <a:t> et </a:t>
            </a:r>
            <a:r>
              <a:rPr kumimoji="0" sz="1500" b="0" i="0" u="none" strike="noStrike" kern="0" cap="none" spc="0" normalizeH="0" baseline="0" noProof="0" dirty="0" err="1">
                <a:ln>
                  <a:noFill/>
                </a:ln>
                <a:solidFill>
                  <a:srgbClr val="5E5E5E"/>
                </a:solidFill>
                <a:effectLst/>
                <a:uLnTx/>
                <a:uFillTx/>
                <a:latin typeface="Calibri" panose="020F0502020204030204" pitchFamily="34" charset="0"/>
                <a:cs typeface="Calibri" panose="020F0502020204030204" pitchFamily="34" charset="0"/>
                <a:sym typeface="Montserrat Light"/>
              </a:rPr>
              <a:t>accusam</a:t>
            </a:r>
            <a:r>
              <a:rPr kumimoji="0" sz="1500" b="0" i="0" u="none" strike="noStrike" kern="0" cap="none" spc="0" normalizeH="0" baseline="0" noProof="0" dirty="0">
                <a:ln>
                  <a:noFill/>
                </a:ln>
                <a:solidFill>
                  <a:srgbClr val="5E5E5E"/>
                </a:solidFill>
                <a:effectLst/>
                <a:uLnTx/>
                <a:uFillTx/>
                <a:latin typeface="Calibri" panose="020F0502020204030204" pitchFamily="34" charset="0"/>
                <a:cs typeface="Calibri" panose="020F0502020204030204" pitchFamily="34" charset="0"/>
                <a:sym typeface="Montserrat Light"/>
              </a:rPr>
              <a:t> et </a:t>
            </a:r>
            <a:r>
              <a:rPr kumimoji="0" sz="1500" b="0" i="0" u="none" strike="noStrike" kern="0" cap="none" spc="0" normalizeH="0" baseline="0" noProof="0" dirty="0" err="1">
                <a:ln>
                  <a:noFill/>
                </a:ln>
                <a:solidFill>
                  <a:srgbClr val="5E5E5E"/>
                </a:solidFill>
                <a:effectLst/>
                <a:uLnTx/>
                <a:uFillTx/>
                <a:latin typeface="Calibri" panose="020F0502020204030204" pitchFamily="34" charset="0"/>
                <a:cs typeface="Calibri" panose="020F0502020204030204" pitchFamily="34" charset="0"/>
                <a:sym typeface="Montserrat Light"/>
              </a:rPr>
              <a:t>justo</a:t>
            </a:r>
            <a:r>
              <a:rPr kumimoji="0" sz="1500" b="0" i="0" u="none" strike="noStrike" kern="0" cap="none" spc="0" normalizeH="0" baseline="0" noProof="0" dirty="0">
                <a:ln>
                  <a:noFill/>
                </a:ln>
                <a:solidFill>
                  <a:srgbClr val="5E5E5E"/>
                </a:solidFill>
                <a:effectLst/>
                <a:uLnTx/>
                <a:uFillTx/>
                <a:latin typeface="Calibri" panose="020F0502020204030204" pitchFamily="34" charset="0"/>
                <a:cs typeface="Calibri" panose="020F0502020204030204" pitchFamily="34" charset="0"/>
                <a:sym typeface="Montserrat Light"/>
              </a:rPr>
              <a:t> </a:t>
            </a:r>
            <a:r>
              <a:rPr kumimoji="0" sz="1500" b="0" i="0" u="none" strike="noStrike" kern="0" cap="none" spc="0" normalizeH="0" baseline="0" noProof="0" dirty="0" err="1">
                <a:ln>
                  <a:noFill/>
                </a:ln>
                <a:solidFill>
                  <a:srgbClr val="5E5E5E"/>
                </a:solidFill>
                <a:effectLst/>
                <a:uLnTx/>
                <a:uFillTx/>
                <a:latin typeface="Calibri" panose="020F0502020204030204" pitchFamily="34" charset="0"/>
                <a:cs typeface="Calibri" panose="020F0502020204030204" pitchFamily="34" charset="0"/>
                <a:sym typeface="Montserrat Light"/>
              </a:rPr>
              <a:t>fosduo</a:t>
            </a:r>
            <a:r>
              <a:rPr kumimoji="0" sz="1500" b="0" i="0" u="none" strike="noStrike" kern="0" cap="none" spc="0" normalizeH="0" baseline="0" noProof="0" dirty="0">
                <a:ln>
                  <a:noFill/>
                </a:ln>
                <a:solidFill>
                  <a:srgbClr val="5E5E5E"/>
                </a:solidFill>
                <a:effectLst/>
                <a:uLnTx/>
                <a:uFillTx/>
                <a:latin typeface="Calibri" panose="020F0502020204030204" pitchFamily="34" charset="0"/>
                <a:cs typeface="Calibri" panose="020F0502020204030204" pitchFamily="34" charset="0"/>
                <a:sym typeface="Montserrat Light"/>
              </a:rPr>
              <a:t> </a:t>
            </a:r>
            <a:r>
              <a:rPr kumimoji="0" sz="1500" b="0" i="0" u="none" strike="noStrike" kern="0" cap="none" spc="0" normalizeH="0" baseline="0" noProof="0" dirty="0" err="1">
                <a:ln>
                  <a:noFill/>
                </a:ln>
                <a:solidFill>
                  <a:srgbClr val="5E5E5E"/>
                </a:solidFill>
                <a:effectLst/>
                <a:uLnTx/>
                <a:uFillTx/>
                <a:latin typeface="Calibri" panose="020F0502020204030204" pitchFamily="34" charset="0"/>
                <a:cs typeface="Calibri" panose="020F0502020204030204" pitchFamily="34" charset="0"/>
                <a:sym typeface="Montserrat Light"/>
              </a:rPr>
              <a:t>dolores</a:t>
            </a:r>
            <a:r>
              <a:rPr kumimoji="0" sz="1500" b="0" i="0" u="none" strike="noStrike" kern="0" cap="none" spc="0" normalizeH="0" baseline="0" noProof="0" dirty="0">
                <a:ln>
                  <a:noFill/>
                </a:ln>
                <a:solidFill>
                  <a:srgbClr val="5E5E5E"/>
                </a:solidFill>
                <a:effectLst/>
                <a:uLnTx/>
                <a:uFillTx/>
                <a:latin typeface="Calibri" panose="020F0502020204030204" pitchFamily="34" charset="0"/>
                <a:cs typeface="Calibri" panose="020F0502020204030204" pitchFamily="34" charset="0"/>
                <a:sym typeface="Montserrat Light"/>
              </a:rPr>
              <a:t> </a:t>
            </a:r>
            <a:r>
              <a:rPr kumimoji="0" sz="1500" b="0" i="0" u="none" strike="noStrike" kern="0" cap="none" spc="0" normalizeH="0" baseline="0" noProof="0" dirty="0" err="1">
                <a:ln>
                  <a:noFill/>
                </a:ln>
                <a:solidFill>
                  <a:srgbClr val="5E5E5E"/>
                </a:solidFill>
                <a:effectLst/>
                <a:uLnTx/>
                <a:uFillTx/>
                <a:latin typeface="Calibri" panose="020F0502020204030204" pitchFamily="34" charset="0"/>
                <a:cs typeface="Calibri" panose="020F0502020204030204" pitchFamily="34" charset="0"/>
                <a:sym typeface="Montserrat Light"/>
              </a:rPr>
              <a:t>etoma</a:t>
            </a:r>
            <a:r>
              <a:rPr kumimoji="0" sz="1500" b="0" i="0" u="none" strike="noStrike" kern="0" cap="none" spc="0" normalizeH="0" baseline="0" noProof="0" dirty="0">
                <a:ln>
                  <a:noFill/>
                </a:ln>
                <a:solidFill>
                  <a:srgbClr val="5E5E5E"/>
                </a:solidFill>
                <a:effectLst/>
                <a:uLnTx/>
                <a:uFillTx/>
                <a:latin typeface="Calibri" panose="020F0502020204030204" pitchFamily="34" charset="0"/>
                <a:cs typeface="Calibri" panose="020F0502020204030204" pitchFamily="34" charset="0"/>
                <a:sym typeface="Montserrat Light"/>
              </a:rPr>
              <a:t> jam </a:t>
            </a:r>
            <a:r>
              <a:rPr kumimoji="0" sz="1500" b="0" i="0" u="none" strike="noStrike" kern="0" cap="none" spc="0" normalizeH="0" baseline="0" noProof="0" dirty="0" err="1">
                <a:ln>
                  <a:noFill/>
                </a:ln>
                <a:solidFill>
                  <a:srgbClr val="5E5E5E"/>
                </a:solidFill>
                <a:effectLst/>
                <a:uLnTx/>
                <a:uFillTx/>
                <a:latin typeface="Calibri" panose="020F0502020204030204" pitchFamily="34" charset="0"/>
                <a:cs typeface="Calibri" panose="020F0502020204030204" pitchFamily="34" charset="0"/>
                <a:sym typeface="Montserrat Light"/>
              </a:rPr>
              <a:t>rebum</a:t>
            </a:r>
            <a:r>
              <a:rPr kumimoji="0" sz="1500" b="0" i="0" u="none" strike="noStrike" kern="0" cap="none" spc="0" normalizeH="0" baseline="0" noProof="0" dirty="0">
                <a:ln>
                  <a:noFill/>
                </a:ln>
                <a:solidFill>
                  <a:srgbClr val="5E5E5E"/>
                </a:solidFill>
                <a:effectLst/>
                <a:uLnTx/>
                <a:uFillTx/>
                <a:latin typeface="Calibri" panose="020F0502020204030204" pitchFamily="34" charset="0"/>
                <a:cs typeface="Calibri" panose="020F0502020204030204" pitchFamily="34" charset="0"/>
                <a:sym typeface="Montserrat Light"/>
              </a:rPr>
              <a:t>. Stet </a:t>
            </a:r>
            <a:r>
              <a:rPr kumimoji="0" sz="1500" b="0" i="0" u="none" strike="noStrike" kern="0" cap="none" spc="0" normalizeH="0" baseline="0" noProof="0" dirty="0" err="1">
                <a:ln>
                  <a:noFill/>
                </a:ln>
                <a:solidFill>
                  <a:srgbClr val="5E5E5E"/>
                </a:solidFill>
                <a:effectLst/>
                <a:uLnTx/>
                <a:uFillTx/>
                <a:latin typeface="Calibri" panose="020F0502020204030204" pitchFamily="34" charset="0"/>
                <a:cs typeface="Calibri" panose="020F0502020204030204" pitchFamily="34" charset="0"/>
                <a:sym typeface="Montserrat Light"/>
              </a:rPr>
              <a:t>clita</a:t>
            </a:r>
            <a:r>
              <a:rPr kumimoji="0" sz="1500" b="0" i="0" u="none" strike="noStrike" kern="0" cap="none" spc="0" normalizeH="0" baseline="0" noProof="0" dirty="0">
                <a:ln>
                  <a:noFill/>
                </a:ln>
                <a:solidFill>
                  <a:srgbClr val="5E5E5E"/>
                </a:solidFill>
                <a:effectLst/>
                <a:uLnTx/>
                <a:uFillTx/>
                <a:latin typeface="Calibri" panose="020F0502020204030204" pitchFamily="34" charset="0"/>
                <a:cs typeface="Calibri" panose="020F0502020204030204" pitchFamily="34" charset="0"/>
                <a:sym typeface="Montserrat Light"/>
              </a:rPr>
              <a:t> </a:t>
            </a:r>
            <a:r>
              <a:rPr kumimoji="0" sz="1500" b="0" i="0" u="none" strike="noStrike" kern="0" cap="none" spc="0" normalizeH="0" baseline="0" noProof="0" dirty="0" err="1">
                <a:ln>
                  <a:noFill/>
                </a:ln>
                <a:solidFill>
                  <a:srgbClr val="5E5E5E"/>
                </a:solidFill>
                <a:effectLst/>
                <a:uLnTx/>
                <a:uFillTx/>
                <a:latin typeface="Calibri" panose="020F0502020204030204" pitchFamily="34" charset="0"/>
                <a:cs typeface="Calibri" panose="020F0502020204030204" pitchFamily="34" charset="0"/>
                <a:sym typeface="Montserrat Light"/>
              </a:rPr>
              <a:t>kuasd</a:t>
            </a:r>
            <a:r>
              <a:rPr kumimoji="0" sz="1500" b="0" i="0" u="none" strike="noStrike" kern="0" cap="none" spc="0" normalizeH="0" baseline="0" noProof="0" dirty="0">
                <a:ln>
                  <a:noFill/>
                </a:ln>
                <a:solidFill>
                  <a:srgbClr val="5E5E5E"/>
                </a:solidFill>
                <a:effectLst/>
                <a:uLnTx/>
                <a:uFillTx/>
                <a:latin typeface="Calibri" panose="020F0502020204030204" pitchFamily="34" charset="0"/>
                <a:cs typeface="Calibri" panose="020F0502020204030204" pitchFamily="34" charset="0"/>
                <a:sym typeface="Montserrat Light"/>
              </a:rPr>
              <a:t> </a:t>
            </a:r>
            <a:r>
              <a:rPr kumimoji="0" sz="1500" b="0" i="0" u="none" strike="noStrike" kern="0" cap="none" spc="0" normalizeH="0" baseline="0" noProof="0" dirty="0" err="1">
                <a:ln>
                  <a:noFill/>
                </a:ln>
                <a:solidFill>
                  <a:srgbClr val="5E5E5E"/>
                </a:solidFill>
                <a:effectLst/>
                <a:uLnTx/>
                <a:uFillTx/>
                <a:latin typeface="Calibri" panose="020F0502020204030204" pitchFamily="34" charset="0"/>
                <a:cs typeface="Calibri" panose="020F0502020204030204" pitchFamily="34" charset="0"/>
                <a:sym typeface="Montserrat Light"/>
              </a:rPr>
              <a:t>gubergren</a:t>
            </a:r>
            <a:r>
              <a:rPr kumimoji="0" sz="1500" b="0" i="0" u="none" strike="noStrike" kern="0" cap="none" spc="0" normalizeH="0" baseline="0" noProof="0" dirty="0">
                <a:ln>
                  <a:noFill/>
                </a:ln>
                <a:solidFill>
                  <a:srgbClr val="5E5E5E"/>
                </a:solidFill>
                <a:effectLst/>
                <a:uLnTx/>
                <a:uFillTx/>
                <a:latin typeface="Calibri" panose="020F0502020204030204" pitchFamily="34" charset="0"/>
                <a:cs typeface="Calibri" panose="020F0502020204030204" pitchFamily="34" charset="0"/>
                <a:sym typeface="Montserrat Light"/>
              </a:rPr>
              <a:t>, </a:t>
            </a:r>
            <a:r>
              <a:rPr kumimoji="0" sz="1500" b="0" i="0" u="none" strike="noStrike" kern="0" cap="none" spc="0" normalizeH="0" baseline="0" noProof="0" dirty="0" err="1">
                <a:ln>
                  <a:noFill/>
                </a:ln>
                <a:solidFill>
                  <a:srgbClr val="5E5E5E"/>
                </a:solidFill>
                <a:effectLst/>
                <a:uLnTx/>
                <a:uFillTx/>
                <a:latin typeface="Calibri" panose="020F0502020204030204" pitchFamily="34" charset="0"/>
                <a:cs typeface="Calibri" panose="020F0502020204030204" pitchFamily="34" charset="0"/>
                <a:sym typeface="Montserrat Light"/>
              </a:rPr>
              <a:t>nosotra</a:t>
            </a:r>
            <a:r>
              <a:rPr kumimoji="0" sz="1500" b="0" i="0" u="none" strike="noStrike" kern="0" cap="none" spc="0" normalizeH="0" baseline="0" noProof="0" dirty="0">
                <a:ln>
                  <a:noFill/>
                </a:ln>
                <a:solidFill>
                  <a:srgbClr val="5E5E5E"/>
                </a:solidFill>
                <a:effectLst/>
                <a:uLnTx/>
                <a:uFillTx/>
                <a:latin typeface="Calibri" panose="020F0502020204030204" pitchFamily="34" charset="0"/>
                <a:cs typeface="Calibri" panose="020F0502020204030204" pitchFamily="34" charset="0"/>
                <a:sym typeface="Montserrat Light"/>
              </a:rPr>
              <a:t> sea </a:t>
            </a:r>
            <a:r>
              <a:rPr kumimoji="0" sz="1500" b="0" i="0" u="none" strike="noStrike" kern="0" cap="none" spc="0" normalizeH="0" baseline="0" noProof="0" dirty="0" err="1">
                <a:ln>
                  <a:noFill/>
                </a:ln>
                <a:solidFill>
                  <a:srgbClr val="5E5E5E"/>
                </a:solidFill>
                <a:effectLst/>
                <a:uLnTx/>
                <a:uFillTx/>
                <a:latin typeface="Calibri" panose="020F0502020204030204" pitchFamily="34" charset="0"/>
                <a:cs typeface="Calibri" panose="020F0502020204030204" pitchFamily="34" charset="0"/>
                <a:sym typeface="Montserrat Light"/>
              </a:rPr>
              <a:t>takimata</a:t>
            </a:r>
            <a:r>
              <a:rPr kumimoji="0" sz="1500" b="0" i="0" u="none" strike="noStrike" kern="0" cap="none" spc="0" normalizeH="0" baseline="0" noProof="0" dirty="0">
                <a:ln>
                  <a:noFill/>
                </a:ln>
                <a:solidFill>
                  <a:srgbClr val="5E5E5E"/>
                </a:solidFill>
                <a:effectLst/>
                <a:uLnTx/>
                <a:uFillTx/>
                <a:latin typeface="Calibri" panose="020F0502020204030204" pitchFamily="34" charset="0"/>
                <a:cs typeface="Calibri" panose="020F0502020204030204" pitchFamily="34" charset="0"/>
                <a:sym typeface="Montserrat Light"/>
              </a:rPr>
              <a:t> </a:t>
            </a:r>
            <a:r>
              <a:rPr kumimoji="0" sz="1500" b="0" i="0" u="none" strike="noStrike" kern="0" cap="none" spc="0" normalizeH="0" baseline="0" noProof="0" dirty="0" err="1">
                <a:ln>
                  <a:noFill/>
                </a:ln>
                <a:solidFill>
                  <a:srgbClr val="5E5E5E"/>
                </a:solidFill>
                <a:effectLst/>
                <a:uLnTx/>
                <a:uFillTx/>
                <a:latin typeface="Calibri" panose="020F0502020204030204" pitchFamily="34" charset="0"/>
                <a:cs typeface="Calibri" panose="020F0502020204030204" pitchFamily="34" charset="0"/>
                <a:sym typeface="Montserrat Light"/>
              </a:rPr>
              <a:t>sanctus</a:t>
            </a:r>
            <a:r>
              <a:rPr kumimoji="0" sz="1500" b="0" i="0" u="none" strike="noStrike" kern="0" cap="none" spc="0" normalizeH="0" baseline="0" noProof="0" dirty="0">
                <a:ln>
                  <a:noFill/>
                </a:ln>
                <a:solidFill>
                  <a:srgbClr val="5E5E5E"/>
                </a:solidFill>
                <a:effectLst/>
                <a:uLnTx/>
                <a:uFillTx/>
                <a:latin typeface="Calibri" panose="020F0502020204030204" pitchFamily="34" charset="0"/>
                <a:cs typeface="Calibri" panose="020F0502020204030204" pitchFamily="34" charset="0"/>
                <a:sym typeface="Montserrat Light"/>
              </a:rPr>
              <a:t> </a:t>
            </a:r>
            <a:r>
              <a:rPr kumimoji="0" sz="1500" b="0" i="0" u="none" strike="noStrike" kern="0" cap="none" spc="0" normalizeH="0" baseline="0" noProof="0" dirty="0" err="1">
                <a:ln>
                  <a:noFill/>
                </a:ln>
                <a:solidFill>
                  <a:srgbClr val="5E5E5E"/>
                </a:solidFill>
                <a:effectLst/>
                <a:uLnTx/>
                <a:uFillTx/>
                <a:latin typeface="Calibri" panose="020F0502020204030204" pitchFamily="34" charset="0"/>
                <a:cs typeface="Calibri" panose="020F0502020204030204" pitchFamily="34" charset="0"/>
                <a:sym typeface="Montserrat Light"/>
              </a:rPr>
              <a:t>est</a:t>
            </a:r>
            <a:r>
              <a:rPr kumimoji="0" sz="1500" b="0" i="0" u="none" strike="noStrike" kern="0" cap="none" spc="0" normalizeH="0" baseline="0" noProof="0" dirty="0">
                <a:ln>
                  <a:noFill/>
                </a:ln>
                <a:solidFill>
                  <a:srgbClr val="5E5E5E"/>
                </a:solidFill>
                <a:effectLst/>
                <a:uLnTx/>
                <a:uFillTx/>
                <a:latin typeface="Calibri" panose="020F0502020204030204" pitchFamily="34" charset="0"/>
                <a:cs typeface="Calibri" panose="020F0502020204030204" pitchFamily="34" charset="0"/>
                <a:sym typeface="Montserrat Light"/>
              </a:rPr>
              <a:t> Lorem ipsum dolor sit </a:t>
            </a:r>
            <a:r>
              <a:rPr kumimoji="0" sz="1500" b="0" i="0" u="none" strike="noStrike" kern="0" cap="none" spc="0" normalizeH="0" baseline="0" noProof="0" dirty="0" err="1">
                <a:ln>
                  <a:noFill/>
                </a:ln>
                <a:solidFill>
                  <a:srgbClr val="5E5E5E"/>
                </a:solidFill>
                <a:effectLst/>
                <a:uLnTx/>
                <a:uFillTx/>
                <a:latin typeface="Calibri" panose="020F0502020204030204" pitchFamily="34" charset="0"/>
                <a:cs typeface="Calibri" panose="020F0502020204030204" pitchFamily="34" charset="0"/>
                <a:sym typeface="Montserrat Light"/>
              </a:rPr>
              <a:t>amet</a:t>
            </a:r>
            <a:r>
              <a:rPr kumimoji="0" sz="1500" b="0" i="0" u="none" strike="noStrike" kern="0" cap="none" spc="0" normalizeH="0" baseline="0" noProof="0" dirty="0">
                <a:ln>
                  <a:noFill/>
                </a:ln>
                <a:solidFill>
                  <a:srgbClr val="5E5E5E"/>
                </a:solidFill>
                <a:effectLst/>
                <a:uLnTx/>
                <a:uFillTx/>
                <a:latin typeface="Calibri" panose="020F0502020204030204" pitchFamily="34" charset="0"/>
                <a:cs typeface="Calibri" panose="020F0502020204030204" pitchFamily="34" charset="0"/>
                <a:sym typeface="Montserrat Light"/>
              </a:rPr>
              <a:t>. Lorem </a:t>
            </a:r>
            <a:r>
              <a:rPr kumimoji="0" sz="1500" b="0" i="0" u="none" strike="noStrike" kern="0" cap="none" spc="0" normalizeH="0" baseline="0" noProof="0" dirty="0" err="1">
                <a:ln>
                  <a:noFill/>
                </a:ln>
                <a:solidFill>
                  <a:srgbClr val="5E5E5E"/>
                </a:solidFill>
                <a:effectLst/>
                <a:uLnTx/>
                <a:uFillTx/>
                <a:latin typeface="Calibri" panose="020F0502020204030204" pitchFamily="34" charset="0"/>
                <a:cs typeface="Calibri" panose="020F0502020204030204" pitchFamily="34" charset="0"/>
                <a:sym typeface="Montserrat Light"/>
              </a:rPr>
              <a:t>eso</a:t>
            </a:r>
            <a:r>
              <a:rPr kumimoji="0" sz="1500" b="0" i="0" u="none" strike="noStrike" kern="0" cap="none" spc="0" normalizeH="0" baseline="0" noProof="0" dirty="0">
                <a:ln>
                  <a:noFill/>
                </a:ln>
                <a:solidFill>
                  <a:srgbClr val="5E5E5E"/>
                </a:solidFill>
                <a:effectLst/>
                <a:uLnTx/>
                <a:uFillTx/>
                <a:latin typeface="Calibri" panose="020F0502020204030204" pitchFamily="34" charset="0"/>
                <a:cs typeface="Calibri" panose="020F0502020204030204" pitchFamily="34" charset="0"/>
                <a:sym typeface="Montserrat Light"/>
              </a:rPr>
              <a:t> ipsum dolor sit </a:t>
            </a:r>
            <a:r>
              <a:rPr kumimoji="0" sz="1500" b="0" i="0" u="none" strike="noStrike" kern="0" cap="none" spc="0" normalizeH="0" baseline="0" noProof="0" dirty="0" err="1">
                <a:ln>
                  <a:noFill/>
                </a:ln>
                <a:solidFill>
                  <a:srgbClr val="5E5E5E"/>
                </a:solidFill>
                <a:effectLst/>
                <a:uLnTx/>
                <a:uFillTx/>
                <a:latin typeface="Calibri" panose="020F0502020204030204" pitchFamily="34" charset="0"/>
                <a:cs typeface="Calibri" panose="020F0502020204030204" pitchFamily="34" charset="0"/>
                <a:sym typeface="Montserrat Light"/>
              </a:rPr>
              <a:t>amet</a:t>
            </a:r>
            <a:r>
              <a:rPr kumimoji="0" sz="1500" b="0" i="0" u="none" strike="noStrike" kern="0" cap="none" spc="0" normalizeH="0" baseline="0" noProof="0" dirty="0">
                <a:ln>
                  <a:noFill/>
                </a:ln>
                <a:solidFill>
                  <a:srgbClr val="5E5E5E"/>
                </a:solidFill>
                <a:effectLst/>
                <a:uLnTx/>
                <a:uFillTx/>
                <a:latin typeface="Calibri" panose="020F0502020204030204" pitchFamily="34" charset="0"/>
                <a:cs typeface="Calibri" panose="020F0502020204030204" pitchFamily="34" charset="0"/>
                <a:sym typeface="Montserrat Light"/>
              </a:rPr>
              <a:t>, </a:t>
            </a:r>
            <a:r>
              <a:rPr kumimoji="0" sz="1500" b="0" i="0" u="none" strike="noStrike" kern="0" cap="none" spc="0" normalizeH="0" baseline="0" noProof="0" dirty="0" err="1">
                <a:ln>
                  <a:noFill/>
                </a:ln>
                <a:solidFill>
                  <a:srgbClr val="5E5E5E"/>
                </a:solidFill>
                <a:effectLst/>
                <a:uLnTx/>
                <a:uFillTx/>
                <a:latin typeface="Calibri" panose="020F0502020204030204" pitchFamily="34" charset="0"/>
                <a:cs typeface="Calibri" panose="020F0502020204030204" pitchFamily="34" charset="0"/>
                <a:sym typeface="Montserrat Light"/>
              </a:rPr>
              <a:t>deras</a:t>
            </a:r>
            <a:r>
              <a:rPr kumimoji="0" sz="1500" b="0" i="0" u="none" strike="noStrike" kern="0" cap="none" spc="0" normalizeH="0" baseline="0" noProof="0" dirty="0">
                <a:ln>
                  <a:noFill/>
                </a:ln>
                <a:solidFill>
                  <a:srgbClr val="5E5E5E"/>
                </a:solidFill>
                <a:effectLst/>
                <a:uLnTx/>
                <a:uFillTx/>
                <a:latin typeface="Calibri" panose="020F0502020204030204" pitchFamily="34" charset="0"/>
                <a:cs typeface="Calibri" panose="020F0502020204030204" pitchFamily="34" charset="0"/>
                <a:sym typeface="Montserrat Light"/>
              </a:rPr>
              <a:t> </a:t>
            </a:r>
            <a:r>
              <a:rPr kumimoji="0" sz="1500" b="0" i="0" u="none" strike="noStrike" kern="0" cap="none" spc="0" normalizeH="0" baseline="0" noProof="0" dirty="0" err="1">
                <a:ln>
                  <a:noFill/>
                </a:ln>
                <a:solidFill>
                  <a:srgbClr val="5E5E5E"/>
                </a:solidFill>
                <a:effectLst/>
                <a:uLnTx/>
                <a:uFillTx/>
                <a:latin typeface="Calibri" panose="020F0502020204030204" pitchFamily="34" charset="0"/>
                <a:cs typeface="Calibri" panose="020F0502020204030204" pitchFamily="34" charset="0"/>
                <a:sym typeface="Montserrat Light"/>
              </a:rPr>
              <a:t>consetetur</a:t>
            </a:r>
            <a:r>
              <a:rPr kumimoji="0" sz="1500" b="0" i="0" u="none" strike="noStrike" kern="0" cap="none" spc="0" normalizeH="0" baseline="0" noProof="0" dirty="0">
                <a:ln>
                  <a:noFill/>
                </a:ln>
                <a:solidFill>
                  <a:srgbClr val="5E5E5E"/>
                </a:solidFill>
                <a:effectLst/>
                <a:uLnTx/>
                <a:uFillTx/>
                <a:latin typeface="Calibri" panose="020F0502020204030204" pitchFamily="34" charset="0"/>
                <a:cs typeface="Calibri" panose="020F0502020204030204" pitchFamily="34" charset="0"/>
                <a:sym typeface="Montserrat Light"/>
              </a:rPr>
              <a:t> </a:t>
            </a:r>
            <a:r>
              <a:rPr kumimoji="0" sz="1500" b="0" i="0" u="none" strike="noStrike" kern="0" cap="none" spc="0" normalizeH="0" baseline="0" noProof="0" dirty="0" err="1">
                <a:ln>
                  <a:noFill/>
                </a:ln>
                <a:solidFill>
                  <a:srgbClr val="5E5E5E"/>
                </a:solidFill>
                <a:effectLst/>
                <a:uLnTx/>
                <a:uFillTx/>
                <a:latin typeface="Calibri" panose="020F0502020204030204" pitchFamily="34" charset="0"/>
                <a:cs typeface="Calibri" panose="020F0502020204030204" pitchFamily="34" charset="0"/>
                <a:sym typeface="Montserrat Light"/>
              </a:rPr>
              <a:t>sadipscing</a:t>
            </a:r>
            <a:r>
              <a:rPr kumimoji="0" sz="1500" b="0" i="0" u="none" strike="noStrike" kern="0" cap="none" spc="0" normalizeH="0" baseline="0" noProof="0" dirty="0">
                <a:ln>
                  <a:noFill/>
                </a:ln>
                <a:solidFill>
                  <a:srgbClr val="5E5E5E"/>
                </a:solidFill>
                <a:effectLst/>
                <a:uLnTx/>
                <a:uFillTx/>
                <a:latin typeface="Calibri" panose="020F0502020204030204" pitchFamily="34" charset="0"/>
                <a:cs typeface="Calibri" panose="020F0502020204030204" pitchFamily="34" charset="0"/>
                <a:sym typeface="Montserrat Light"/>
              </a:rPr>
              <a:t> </a:t>
            </a:r>
            <a:r>
              <a:rPr kumimoji="0" sz="1500" b="0" i="0" u="none" strike="noStrike" kern="0" cap="none" spc="0" normalizeH="0" baseline="0" noProof="0" dirty="0" err="1">
                <a:ln>
                  <a:noFill/>
                </a:ln>
                <a:solidFill>
                  <a:srgbClr val="5E5E5E"/>
                </a:solidFill>
                <a:effectLst/>
                <a:uLnTx/>
                <a:uFillTx/>
                <a:latin typeface="Calibri" panose="020F0502020204030204" pitchFamily="34" charset="0"/>
                <a:cs typeface="Calibri" panose="020F0502020204030204" pitchFamily="34" charset="0"/>
                <a:sym typeface="Montserrat Light"/>
              </a:rPr>
              <a:t>elitromas</a:t>
            </a:r>
            <a:r>
              <a:rPr kumimoji="0" sz="1500" b="0" i="0" u="none" strike="noStrike" kern="0" cap="none" spc="0" normalizeH="0" baseline="0" noProof="0" dirty="0">
                <a:ln>
                  <a:noFill/>
                </a:ln>
                <a:solidFill>
                  <a:srgbClr val="5E5E5E"/>
                </a:solidFill>
                <a:effectLst/>
                <a:uLnTx/>
                <a:uFillTx/>
                <a:latin typeface="Calibri" panose="020F0502020204030204" pitchFamily="34" charset="0"/>
                <a:cs typeface="Calibri" panose="020F0502020204030204" pitchFamily="34" charset="0"/>
                <a:sym typeface="Montserrat Light"/>
              </a:rPr>
              <a:t>. </a:t>
            </a:r>
            <a:r>
              <a:rPr kumimoji="0" sz="1500" b="0" i="0" u="none" strike="noStrike" kern="0" cap="none" spc="0" normalizeH="0" baseline="0" noProof="0" dirty="0" err="1">
                <a:ln>
                  <a:noFill/>
                </a:ln>
                <a:solidFill>
                  <a:srgbClr val="5E5E5E"/>
                </a:solidFill>
                <a:effectLst/>
                <a:uLnTx/>
                <a:uFillTx/>
                <a:latin typeface="Calibri" panose="020F0502020204030204" pitchFamily="34" charset="0"/>
                <a:cs typeface="Calibri" panose="020F0502020204030204" pitchFamily="34" charset="0"/>
                <a:sym typeface="Montserrat Light"/>
              </a:rPr>
              <a:t>invidunt</a:t>
            </a:r>
            <a:r>
              <a:rPr kumimoji="0" sz="1500" b="0" i="0" u="none" strike="noStrike" kern="0" cap="none" spc="0" normalizeH="0" baseline="0" noProof="0" dirty="0">
                <a:ln>
                  <a:noFill/>
                </a:ln>
                <a:solidFill>
                  <a:srgbClr val="5E5E5E"/>
                </a:solidFill>
                <a:effectLst/>
                <a:uLnTx/>
                <a:uFillTx/>
                <a:latin typeface="Calibri" panose="020F0502020204030204" pitchFamily="34" charset="0"/>
                <a:cs typeface="Calibri" panose="020F0502020204030204" pitchFamily="34" charset="0"/>
                <a:sym typeface="Montserrat Light"/>
              </a:rPr>
              <a:t> </a:t>
            </a:r>
            <a:r>
              <a:rPr kumimoji="0" sz="1500" b="0" i="0" u="none" strike="noStrike" kern="0" cap="none" spc="0" normalizeH="0" baseline="0" noProof="0" dirty="0" err="1">
                <a:ln>
                  <a:noFill/>
                </a:ln>
                <a:solidFill>
                  <a:srgbClr val="5E5E5E"/>
                </a:solidFill>
                <a:effectLst/>
                <a:uLnTx/>
                <a:uFillTx/>
                <a:latin typeface="Calibri" panose="020F0502020204030204" pitchFamily="34" charset="0"/>
                <a:cs typeface="Calibri" panose="020F0502020204030204" pitchFamily="34" charset="0"/>
                <a:sym typeface="Montserrat Light"/>
              </a:rPr>
              <a:t>ut</a:t>
            </a:r>
            <a:r>
              <a:rPr kumimoji="0" sz="1500" b="0" i="0" u="none" strike="noStrike" kern="0" cap="none" spc="0" normalizeH="0" baseline="0" noProof="0" dirty="0">
                <a:ln>
                  <a:noFill/>
                </a:ln>
                <a:solidFill>
                  <a:srgbClr val="5E5E5E"/>
                </a:solidFill>
                <a:effectLst/>
                <a:uLnTx/>
                <a:uFillTx/>
                <a:latin typeface="Calibri" panose="020F0502020204030204" pitchFamily="34" charset="0"/>
                <a:cs typeface="Calibri" panose="020F0502020204030204" pitchFamily="34" charset="0"/>
                <a:sym typeface="Montserrat Light"/>
              </a:rPr>
              <a:t> </a:t>
            </a:r>
            <a:r>
              <a:rPr kumimoji="0" sz="1500" b="0" i="0" u="none" strike="noStrike" kern="0" cap="none" spc="0" normalizeH="0" baseline="0" noProof="0" dirty="0" err="1">
                <a:ln>
                  <a:noFill/>
                </a:ln>
                <a:solidFill>
                  <a:srgbClr val="5E5E5E"/>
                </a:solidFill>
                <a:effectLst/>
                <a:uLnTx/>
                <a:uFillTx/>
                <a:latin typeface="Calibri" panose="020F0502020204030204" pitchFamily="34" charset="0"/>
                <a:cs typeface="Calibri" panose="020F0502020204030204" pitchFamily="34" charset="0"/>
                <a:sym typeface="Montserrat Light"/>
              </a:rPr>
              <a:t>labore</a:t>
            </a:r>
            <a:r>
              <a:rPr kumimoji="0" sz="1500" b="0" i="0" u="none" strike="noStrike" kern="0" cap="none" spc="0" normalizeH="0" baseline="0" noProof="0" dirty="0">
                <a:ln>
                  <a:noFill/>
                </a:ln>
                <a:solidFill>
                  <a:srgbClr val="5E5E5E"/>
                </a:solidFill>
                <a:effectLst/>
                <a:uLnTx/>
                <a:uFillTx/>
                <a:latin typeface="Calibri" panose="020F0502020204030204" pitchFamily="34" charset="0"/>
                <a:cs typeface="Calibri" panose="020F0502020204030204" pitchFamily="34" charset="0"/>
                <a:sym typeface="Montserrat Light"/>
              </a:rPr>
              <a:t> </a:t>
            </a:r>
            <a:r>
              <a:rPr kumimoji="0" sz="1500" b="0" i="0" u="none" strike="noStrike" kern="0" cap="none" spc="0" normalizeH="0" baseline="0" noProof="0" dirty="0" err="1">
                <a:ln>
                  <a:noFill/>
                </a:ln>
                <a:solidFill>
                  <a:srgbClr val="5E5E5E"/>
                </a:solidFill>
                <a:effectLst/>
                <a:uLnTx/>
                <a:uFillTx/>
                <a:latin typeface="Calibri" panose="020F0502020204030204" pitchFamily="34" charset="0"/>
                <a:cs typeface="Calibri" panose="020F0502020204030204" pitchFamily="34" charset="0"/>
                <a:sym typeface="Montserrat Light"/>
              </a:rPr>
              <a:t>eto</a:t>
            </a:r>
            <a:r>
              <a:rPr kumimoji="0" sz="1500" b="0" i="0" u="none" strike="noStrike" kern="0" cap="none" spc="0" normalizeH="0" baseline="0" noProof="0" dirty="0">
                <a:ln>
                  <a:noFill/>
                </a:ln>
                <a:solidFill>
                  <a:srgbClr val="5E5E5E"/>
                </a:solidFill>
                <a:effectLst/>
                <a:uLnTx/>
                <a:uFillTx/>
                <a:latin typeface="Calibri" panose="020F0502020204030204" pitchFamily="34" charset="0"/>
                <a:cs typeface="Calibri" panose="020F0502020204030204" pitchFamily="34" charset="0"/>
                <a:sym typeface="Montserrat Light"/>
              </a:rPr>
              <a:t> </a:t>
            </a:r>
            <a:r>
              <a:rPr kumimoji="0" sz="1500" b="0" i="0" u="none" strike="noStrike" kern="0" cap="none" spc="0" normalizeH="0" baseline="0" noProof="0" dirty="0" err="1">
                <a:ln>
                  <a:noFill/>
                </a:ln>
                <a:solidFill>
                  <a:srgbClr val="5E5E5E"/>
                </a:solidFill>
                <a:effectLst/>
                <a:uLnTx/>
                <a:uFillTx/>
                <a:latin typeface="Calibri" panose="020F0502020204030204" pitchFamily="34" charset="0"/>
                <a:cs typeface="Calibri" panose="020F0502020204030204" pitchFamily="34" charset="0"/>
                <a:sym typeface="Montserrat Light"/>
              </a:rPr>
              <a:t>dolore</a:t>
            </a:r>
            <a:r>
              <a:rPr kumimoji="0" sz="1500" b="0" i="0" u="none" strike="noStrike" kern="0" cap="none" spc="0" normalizeH="0" baseline="0" noProof="0" dirty="0">
                <a:ln>
                  <a:noFill/>
                </a:ln>
                <a:solidFill>
                  <a:srgbClr val="5E5E5E"/>
                </a:solidFill>
                <a:effectLst/>
                <a:uLnTx/>
                <a:uFillTx/>
                <a:latin typeface="Calibri" panose="020F0502020204030204" pitchFamily="34" charset="0"/>
                <a:cs typeface="Calibri" panose="020F0502020204030204" pitchFamily="34" charset="0"/>
                <a:sym typeface="Montserrat Light"/>
              </a:rPr>
              <a:t> magna.</a:t>
            </a:r>
          </a:p>
        </p:txBody>
      </p:sp>
      <p:grpSp>
        <p:nvGrpSpPr>
          <p:cNvPr id="17" name="组合 16">
            <a:extLst>
              <a:ext uri="{FF2B5EF4-FFF2-40B4-BE49-F238E27FC236}">
                <a16:creationId xmlns:a16="http://schemas.microsoft.com/office/drawing/2014/main" id="{37C933BA-2473-4CDC-A5E4-A44C629C23D8}"/>
              </a:ext>
            </a:extLst>
          </p:cNvPr>
          <p:cNvGrpSpPr/>
          <p:nvPr/>
        </p:nvGrpSpPr>
        <p:grpSpPr>
          <a:xfrm>
            <a:off x="767557" y="217775"/>
            <a:ext cx="4995076" cy="716067"/>
            <a:chOff x="767557" y="217775"/>
            <a:chExt cx="4995076" cy="716067"/>
          </a:xfrm>
        </p:grpSpPr>
        <p:sp>
          <p:nvSpPr>
            <p:cNvPr id="18" name="文本框 17">
              <a:extLst>
                <a:ext uri="{FF2B5EF4-FFF2-40B4-BE49-F238E27FC236}">
                  <a16:creationId xmlns:a16="http://schemas.microsoft.com/office/drawing/2014/main" id="{16DA8A1E-64FC-4810-80E3-D177285D8773}"/>
                </a:ext>
              </a:extLst>
            </p:cNvPr>
            <p:cNvSpPr txBox="1"/>
            <p:nvPr/>
          </p:nvSpPr>
          <p:spPr>
            <a:xfrm>
              <a:off x="876640" y="217775"/>
              <a:ext cx="3295317" cy="400110"/>
            </a:xfrm>
            <a:prstGeom prst="rect">
              <a:avLst/>
            </a:prstGeom>
            <a:noFill/>
          </p:spPr>
          <p:txBody>
            <a:bodyPr wrap="square" rtlCol="0">
              <a:spAutoFit/>
              <a:scene3d>
                <a:camera prst="orthographicFront"/>
                <a:lightRig rig="threePt" dir="t"/>
              </a:scene3d>
              <a:sp3d contourW="12700"/>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a:ln>
                    <a:noFill/>
                  </a:ln>
                  <a:solidFill>
                    <a:prstClr val="black"/>
                  </a:solidFill>
                  <a:effectLst/>
                  <a:uLnTx/>
                  <a:uFillTx/>
                  <a:latin typeface="微软雅黑"/>
                  <a:ea typeface="微软雅黑"/>
                </a:rPr>
                <a:t>B</a:t>
              </a:r>
              <a:r>
                <a:rPr kumimoji="0" lang="en-US" altLang="zh-CN" sz="2000" b="1" i="0" u="none" strike="noStrike" kern="0" cap="none" spc="0" normalizeH="0" baseline="0" noProof="0">
                  <a:ln>
                    <a:noFill/>
                  </a:ln>
                  <a:solidFill>
                    <a:prstClr val="white">
                      <a:lumMod val="75000"/>
                    </a:prstClr>
                  </a:solidFill>
                  <a:effectLst/>
                  <a:uLnTx/>
                  <a:uFillTx/>
                  <a:latin typeface="微软雅黑"/>
                  <a:ea typeface="微软雅黑"/>
                </a:rPr>
                <a:t>usiness</a:t>
              </a:r>
              <a:r>
                <a:rPr kumimoji="0" lang="en-US" altLang="zh-CN" sz="2000" b="1" i="0" u="none" strike="noStrike" kern="0" cap="none" spc="0" normalizeH="0" baseline="0" noProof="0">
                  <a:ln>
                    <a:noFill/>
                  </a:ln>
                  <a:solidFill>
                    <a:prstClr val="black">
                      <a:lumMod val="75000"/>
                      <a:lumOff val="25000"/>
                    </a:prstClr>
                  </a:solidFill>
                  <a:effectLst/>
                  <a:uLnTx/>
                  <a:uFillTx/>
                  <a:latin typeface="微软雅黑"/>
                  <a:ea typeface="微软雅黑"/>
                </a:rPr>
                <a:t> </a:t>
              </a:r>
              <a:r>
                <a:rPr kumimoji="0" lang="en-US" altLang="zh-CN" sz="2000" b="1" i="0" u="none" strike="noStrike" kern="0" cap="none" spc="0" normalizeH="0" baseline="0" noProof="0">
                  <a:ln>
                    <a:noFill/>
                  </a:ln>
                  <a:solidFill>
                    <a:prstClr val="white">
                      <a:lumMod val="75000"/>
                    </a:prstClr>
                  </a:solidFill>
                  <a:effectLst/>
                  <a:uLnTx/>
                  <a:uFillTx/>
                  <a:latin typeface="微软雅黑"/>
                  <a:ea typeface="微软雅黑"/>
                </a:rPr>
                <a:t>template</a:t>
              </a:r>
              <a:endParaRPr kumimoji="0" lang="zh-CN" altLang="en-US" sz="2000" b="1" i="0" u="none" strike="noStrike" kern="0" cap="none" spc="0" normalizeH="0" baseline="0" noProof="0" dirty="0">
                <a:ln>
                  <a:noFill/>
                </a:ln>
                <a:solidFill>
                  <a:prstClr val="white">
                    <a:lumMod val="75000"/>
                  </a:prstClr>
                </a:solidFill>
                <a:effectLst/>
                <a:uLnTx/>
                <a:uFillTx/>
                <a:latin typeface="微软雅黑"/>
                <a:ea typeface="微软雅黑"/>
              </a:endParaRPr>
            </a:p>
          </p:txBody>
        </p:sp>
        <p:sp>
          <p:nvSpPr>
            <p:cNvPr id="19" name="文本框 18">
              <a:extLst>
                <a:ext uri="{FF2B5EF4-FFF2-40B4-BE49-F238E27FC236}">
                  <a16:creationId xmlns:a16="http://schemas.microsoft.com/office/drawing/2014/main" id="{D028F3A2-F8BE-4FF3-AA43-1781C286E3E6}"/>
                </a:ext>
              </a:extLst>
            </p:cNvPr>
            <p:cNvSpPr txBox="1"/>
            <p:nvPr/>
          </p:nvSpPr>
          <p:spPr>
            <a:xfrm>
              <a:off x="876641" y="664025"/>
              <a:ext cx="4885992" cy="269817"/>
            </a:xfrm>
            <a:prstGeom prst="rect">
              <a:avLst/>
            </a:prstGeom>
            <a:noFill/>
          </p:spPr>
          <p:txBody>
            <a:bodyPr wrap="square" rtlCol="0">
              <a:spAutoFit/>
              <a:scene3d>
                <a:camera prst="orthographicFront"/>
                <a:lightRig rig="threePt" dir="t"/>
              </a:scene3d>
              <a:sp3d contourW="12700"/>
            </a:bodyPr>
            <a:lstStyle/>
            <a:p>
              <a:pPr marL="0" marR="0" lvl="0" indent="0" defTabSz="914400" eaLnBrk="1" fontAlgn="auto" latinLnBrk="0" hangingPunct="1">
                <a:lnSpc>
                  <a:spcPct val="120000"/>
                </a:lnSpc>
                <a:spcBef>
                  <a:spcPts val="0"/>
                </a:spcBef>
                <a:spcAft>
                  <a:spcPts val="0"/>
                </a:spcAft>
                <a:buClrTx/>
                <a:buSzTx/>
                <a:buFontTx/>
                <a:buNone/>
                <a:tabLst/>
                <a:defRPr/>
              </a:pPr>
              <a:r>
                <a:rPr kumimoji="0" lang="en-US" altLang="zh-CN" sz="1050" b="0" i="0" u="none" strike="noStrike" kern="0" cap="none" spc="0" normalizeH="0" baseline="0" noProof="0" dirty="0">
                  <a:ln>
                    <a:noFill/>
                  </a:ln>
                  <a:solidFill>
                    <a:prstClr val="white">
                      <a:lumMod val="50000"/>
                    </a:prstClr>
                  </a:solidFill>
                  <a:effectLst/>
                  <a:uLnTx/>
                  <a:uFillTx/>
                  <a:latin typeface="微软雅黑"/>
                  <a:ea typeface="微软雅黑"/>
                </a:rPr>
                <a:t>print the presentation and make it into a film to be used in a wider field</a:t>
              </a:r>
            </a:p>
          </p:txBody>
        </p:sp>
        <p:sp>
          <p:nvSpPr>
            <p:cNvPr id="20" name="矩形: 圆角 19">
              <a:extLst>
                <a:ext uri="{FF2B5EF4-FFF2-40B4-BE49-F238E27FC236}">
                  <a16:creationId xmlns:a16="http://schemas.microsoft.com/office/drawing/2014/main" id="{D155FC09-937B-45E9-9445-19C2930961C1}"/>
                </a:ext>
              </a:extLst>
            </p:cNvPr>
            <p:cNvSpPr/>
            <p:nvPr/>
          </p:nvSpPr>
          <p:spPr>
            <a:xfrm>
              <a:off x="767557" y="271524"/>
              <a:ext cx="90035" cy="612864"/>
            </a:xfrm>
            <a:prstGeom prst="roundRect">
              <a:avLst>
                <a:gd name="adj" fmla="val 50000"/>
              </a:avLst>
            </a:prstGeom>
            <a:solidFill>
              <a:sysClr val="windowText" lastClr="000000">
                <a:lumMod val="50000"/>
                <a:lumOff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endParaRPr>
            </a:p>
          </p:txBody>
        </p:sp>
      </p:grpSp>
      <p:sp>
        <p:nvSpPr>
          <p:cNvPr id="22" name="文本框 21">
            <a:extLst>
              <a:ext uri="{FF2B5EF4-FFF2-40B4-BE49-F238E27FC236}">
                <a16:creationId xmlns:a16="http://schemas.microsoft.com/office/drawing/2014/main" id="{3A22B194-448A-46EE-BC7E-5460EEA7EF82}"/>
              </a:ext>
            </a:extLst>
          </p:cNvPr>
          <p:cNvSpPr txBox="1"/>
          <p:nvPr/>
        </p:nvSpPr>
        <p:spPr>
          <a:xfrm>
            <a:off x="876640" y="1500223"/>
            <a:ext cx="2063690" cy="461665"/>
          </a:xfrm>
          <a:prstGeom prst="rect">
            <a:avLst/>
          </a:prstGeom>
          <a:solidFill>
            <a:srgbClr val="595959"/>
          </a:solidFill>
        </p:spPr>
        <p:txBody>
          <a:bodyPr wrap="square" rtlCol="0">
            <a:spAutoFit/>
          </a:bodyPr>
          <a:lstStyle/>
          <a:p>
            <a:pPr algn="dist"/>
            <a:r>
              <a:rPr lang="zh-CN" altLang="en-US" sz="2400">
                <a:solidFill>
                  <a:prstClr val="white"/>
                </a:solidFill>
                <a:latin typeface="Arial"/>
                <a:ea typeface="微软雅黑"/>
              </a:rPr>
              <a:t>请输入标题</a:t>
            </a:r>
          </a:p>
        </p:txBody>
      </p:sp>
      <p:sp>
        <p:nvSpPr>
          <p:cNvPr id="31" name="椭圆 30">
            <a:extLst>
              <a:ext uri="{FF2B5EF4-FFF2-40B4-BE49-F238E27FC236}">
                <a16:creationId xmlns:a16="http://schemas.microsoft.com/office/drawing/2014/main" id="{3B07899A-BEFE-411B-80F0-B1F1203CAF79}"/>
              </a:ext>
            </a:extLst>
          </p:cNvPr>
          <p:cNvSpPr/>
          <p:nvPr/>
        </p:nvSpPr>
        <p:spPr>
          <a:xfrm rot="11174285">
            <a:off x="512646" y="6655903"/>
            <a:ext cx="160862" cy="160862"/>
          </a:xfrm>
          <a:prstGeom prst="ellipse">
            <a:avLst/>
          </a:prstGeom>
          <a:solidFill>
            <a:schemeClr val="accent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a:extLst>
              <a:ext uri="{FF2B5EF4-FFF2-40B4-BE49-F238E27FC236}">
                <a16:creationId xmlns:a16="http://schemas.microsoft.com/office/drawing/2014/main" id="{8E146F45-5E79-431F-AE2D-E8D938E2AE30}"/>
              </a:ext>
            </a:extLst>
          </p:cNvPr>
          <p:cNvSpPr/>
          <p:nvPr/>
        </p:nvSpPr>
        <p:spPr>
          <a:xfrm rot="11174285">
            <a:off x="1448133" y="6408598"/>
            <a:ext cx="226188" cy="226188"/>
          </a:xfrm>
          <a:prstGeom prst="ellipse">
            <a:avLst/>
          </a:prstGeom>
          <a:solidFill>
            <a:schemeClr val="tx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a:extLst>
              <a:ext uri="{FF2B5EF4-FFF2-40B4-BE49-F238E27FC236}">
                <a16:creationId xmlns:a16="http://schemas.microsoft.com/office/drawing/2014/main" id="{67D28EC8-FAC6-4D9C-A689-EC09A31595AF}"/>
              </a:ext>
            </a:extLst>
          </p:cNvPr>
          <p:cNvSpPr/>
          <p:nvPr/>
        </p:nvSpPr>
        <p:spPr>
          <a:xfrm rot="11174285">
            <a:off x="7236228" y="6559724"/>
            <a:ext cx="242320" cy="242320"/>
          </a:xfrm>
          <a:prstGeom prst="ellipse">
            <a:avLst/>
          </a:prstGeom>
          <a:solidFill>
            <a:schemeClr val="bg1">
              <a:lumMod val="75000"/>
              <a:lumOff val="2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a:extLst>
              <a:ext uri="{FF2B5EF4-FFF2-40B4-BE49-F238E27FC236}">
                <a16:creationId xmlns:a16="http://schemas.microsoft.com/office/drawing/2014/main" id="{9F3AFC74-0413-4D11-B73A-701636BA1C2F}"/>
              </a:ext>
            </a:extLst>
          </p:cNvPr>
          <p:cNvSpPr/>
          <p:nvPr/>
        </p:nvSpPr>
        <p:spPr>
          <a:xfrm rot="11174285">
            <a:off x="8342828" y="6277286"/>
            <a:ext cx="226188" cy="226188"/>
          </a:xfrm>
          <a:prstGeom prst="ellipse">
            <a:avLst/>
          </a:prstGeom>
          <a:solidFill>
            <a:schemeClr val="tx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a:extLst>
              <a:ext uri="{FF2B5EF4-FFF2-40B4-BE49-F238E27FC236}">
                <a16:creationId xmlns:a16="http://schemas.microsoft.com/office/drawing/2014/main" id="{492C6DC1-98AC-4C5B-873B-0FE63529C580}"/>
              </a:ext>
            </a:extLst>
          </p:cNvPr>
          <p:cNvSpPr/>
          <p:nvPr/>
        </p:nvSpPr>
        <p:spPr>
          <a:xfrm rot="13455921">
            <a:off x="6083050" y="6174291"/>
            <a:ext cx="160862" cy="160862"/>
          </a:xfrm>
          <a:prstGeom prst="ellipse">
            <a:avLst/>
          </a:prstGeom>
          <a:solidFill>
            <a:schemeClr val="tx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6" name="直接连接符 35">
            <a:extLst>
              <a:ext uri="{FF2B5EF4-FFF2-40B4-BE49-F238E27FC236}">
                <a16:creationId xmlns:a16="http://schemas.microsoft.com/office/drawing/2014/main" id="{6971B428-D479-4672-BD8B-7F5D077D5D86}"/>
              </a:ext>
            </a:extLst>
          </p:cNvPr>
          <p:cNvCxnSpPr>
            <a:stCxn id="32" idx="3"/>
            <a:endCxn id="37" idx="1"/>
          </p:cNvCxnSpPr>
          <p:nvPr/>
        </p:nvCxnSpPr>
        <p:spPr>
          <a:xfrm>
            <a:off x="1649413" y="6450885"/>
            <a:ext cx="1193526" cy="28204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37" name="椭圆 36">
            <a:extLst>
              <a:ext uri="{FF2B5EF4-FFF2-40B4-BE49-F238E27FC236}">
                <a16:creationId xmlns:a16="http://schemas.microsoft.com/office/drawing/2014/main" id="{E40A54E8-E57E-4BE0-B84A-69974F4EA85A}"/>
              </a:ext>
            </a:extLst>
          </p:cNvPr>
          <p:cNvSpPr/>
          <p:nvPr/>
        </p:nvSpPr>
        <p:spPr>
          <a:xfrm rot="11174285">
            <a:off x="2759713" y="6641841"/>
            <a:ext cx="102364" cy="102364"/>
          </a:xfrm>
          <a:prstGeom prst="ellipse">
            <a:avLst/>
          </a:prstGeom>
          <a:solidFill>
            <a:schemeClr val="accent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8" name="直接连接符 37">
            <a:extLst>
              <a:ext uri="{FF2B5EF4-FFF2-40B4-BE49-F238E27FC236}">
                <a16:creationId xmlns:a16="http://schemas.microsoft.com/office/drawing/2014/main" id="{DF7F0649-3C32-4EE4-9DC6-342077B0E1D8}"/>
              </a:ext>
            </a:extLst>
          </p:cNvPr>
          <p:cNvCxnSpPr>
            <a:stCxn id="40" idx="2"/>
            <a:endCxn id="35" idx="6"/>
          </p:cNvCxnSpPr>
          <p:nvPr/>
        </p:nvCxnSpPr>
        <p:spPr>
          <a:xfrm flipV="1">
            <a:off x="4588041" y="6198583"/>
            <a:ext cx="1517842" cy="10852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9" name="直接连接符 38">
            <a:extLst>
              <a:ext uri="{FF2B5EF4-FFF2-40B4-BE49-F238E27FC236}">
                <a16:creationId xmlns:a16="http://schemas.microsoft.com/office/drawing/2014/main" id="{093EB3FB-ADF0-474A-B234-EF349901DC15}"/>
              </a:ext>
            </a:extLst>
          </p:cNvPr>
          <p:cNvCxnSpPr>
            <a:stCxn id="33" idx="5"/>
            <a:endCxn id="35" idx="3"/>
          </p:cNvCxnSpPr>
          <p:nvPr/>
        </p:nvCxnSpPr>
        <p:spPr>
          <a:xfrm flipH="1" flipV="1">
            <a:off x="6243905" y="6253691"/>
            <a:ext cx="1037627" cy="332718"/>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40" name="椭圆 39">
            <a:extLst>
              <a:ext uri="{FF2B5EF4-FFF2-40B4-BE49-F238E27FC236}">
                <a16:creationId xmlns:a16="http://schemas.microsoft.com/office/drawing/2014/main" id="{F13CD393-9278-4D9E-926E-A8B9B27E49C8}"/>
              </a:ext>
            </a:extLst>
          </p:cNvPr>
          <p:cNvSpPr/>
          <p:nvPr/>
        </p:nvSpPr>
        <p:spPr>
          <a:xfrm rot="11174285">
            <a:off x="4435001" y="6222017"/>
            <a:ext cx="153494" cy="153494"/>
          </a:xfrm>
          <a:prstGeom prst="ellipse">
            <a:avLst/>
          </a:prstGeom>
          <a:solidFill>
            <a:schemeClr val="bg1">
              <a:lumMod val="75000"/>
              <a:lumOff val="2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1" name="直接连接符 40">
            <a:extLst>
              <a:ext uri="{FF2B5EF4-FFF2-40B4-BE49-F238E27FC236}">
                <a16:creationId xmlns:a16="http://schemas.microsoft.com/office/drawing/2014/main" id="{192A6EEE-8490-42FF-8026-D3D66BD75940}"/>
              </a:ext>
            </a:extLst>
          </p:cNvPr>
          <p:cNvCxnSpPr>
            <a:stCxn id="33" idx="2"/>
            <a:endCxn id="34" idx="7"/>
          </p:cNvCxnSpPr>
          <p:nvPr/>
        </p:nvCxnSpPr>
        <p:spPr>
          <a:xfrm flipV="1">
            <a:off x="7477831" y="6461187"/>
            <a:ext cx="889905" cy="232862"/>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42" name="椭圆 41">
            <a:extLst>
              <a:ext uri="{FF2B5EF4-FFF2-40B4-BE49-F238E27FC236}">
                <a16:creationId xmlns:a16="http://schemas.microsoft.com/office/drawing/2014/main" id="{B5136ACA-AD87-4183-ADB5-428C41FA7777}"/>
              </a:ext>
            </a:extLst>
          </p:cNvPr>
          <p:cNvSpPr/>
          <p:nvPr/>
        </p:nvSpPr>
        <p:spPr>
          <a:xfrm rot="11174285">
            <a:off x="11430229" y="6472404"/>
            <a:ext cx="191954" cy="191954"/>
          </a:xfrm>
          <a:prstGeom prst="ellipse">
            <a:avLst/>
          </a:prstGeom>
          <a:solidFill>
            <a:schemeClr val="accent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3" name="直接连接符 42">
            <a:extLst>
              <a:ext uri="{FF2B5EF4-FFF2-40B4-BE49-F238E27FC236}">
                <a16:creationId xmlns:a16="http://schemas.microsoft.com/office/drawing/2014/main" id="{272C11AD-11A2-49C8-9292-7533203E68DD}"/>
              </a:ext>
            </a:extLst>
          </p:cNvPr>
          <p:cNvCxnSpPr>
            <a:stCxn id="37" idx="1"/>
            <a:endCxn id="40" idx="6"/>
          </p:cNvCxnSpPr>
          <p:nvPr/>
        </p:nvCxnSpPr>
        <p:spPr>
          <a:xfrm flipV="1">
            <a:off x="2842939" y="6290425"/>
            <a:ext cx="1592516" cy="44250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44" name="椭圆 43">
            <a:extLst>
              <a:ext uri="{FF2B5EF4-FFF2-40B4-BE49-F238E27FC236}">
                <a16:creationId xmlns:a16="http://schemas.microsoft.com/office/drawing/2014/main" id="{411E286E-649A-4CC9-A79E-B785F1A457EA}"/>
              </a:ext>
            </a:extLst>
          </p:cNvPr>
          <p:cNvSpPr/>
          <p:nvPr/>
        </p:nvSpPr>
        <p:spPr>
          <a:xfrm rot="11174285">
            <a:off x="10193481" y="6732417"/>
            <a:ext cx="160862" cy="160862"/>
          </a:xfrm>
          <a:prstGeom prst="ellipse">
            <a:avLst/>
          </a:prstGeom>
          <a:solidFill>
            <a:schemeClr val="bg1">
              <a:lumMod val="75000"/>
              <a:lumOff val="2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5" name="直接连接符 44">
            <a:extLst>
              <a:ext uri="{FF2B5EF4-FFF2-40B4-BE49-F238E27FC236}">
                <a16:creationId xmlns:a16="http://schemas.microsoft.com/office/drawing/2014/main" id="{4642B35E-2738-4B10-B77A-A1D1B45ED76B}"/>
              </a:ext>
            </a:extLst>
          </p:cNvPr>
          <p:cNvCxnSpPr>
            <a:stCxn id="42" idx="7"/>
            <a:endCxn id="44" idx="2"/>
          </p:cNvCxnSpPr>
          <p:nvPr/>
        </p:nvCxnSpPr>
        <p:spPr>
          <a:xfrm flipH="1">
            <a:off x="10353867" y="6628471"/>
            <a:ext cx="1097501" cy="19311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6" name="直接连接符 45">
            <a:extLst>
              <a:ext uri="{FF2B5EF4-FFF2-40B4-BE49-F238E27FC236}">
                <a16:creationId xmlns:a16="http://schemas.microsoft.com/office/drawing/2014/main" id="{D9581555-6A2E-4C22-B026-C640417AD0E5}"/>
              </a:ext>
            </a:extLst>
          </p:cNvPr>
          <p:cNvCxnSpPr>
            <a:stCxn id="34" idx="1"/>
            <a:endCxn id="44" idx="6"/>
          </p:cNvCxnSpPr>
          <p:nvPr/>
        </p:nvCxnSpPr>
        <p:spPr>
          <a:xfrm>
            <a:off x="8526729" y="6478566"/>
            <a:ext cx="1667228" cy="325542"/>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7" name="直接连接符 46">
            <a:extLst>
              <a:ext uri="{FF2B5EF4-FFF2-40B4-BE49-F238E27FC236}">
                <a16:creationId xmlns:a16="http://schemas.microsoft.com/office/drawing/2014/main" id="{BFDADB2E-A848-4A30-A321-0A9EF72DEE7A}"/>
              </a:ext>
            </a:extLst>
          </p:cNvPr>
          <p:cNvCxnSpPr>
            <a:stCxn id="31" idx="3"/>
            <a:endCxn id="32" idx="6"/>
          </p:cNvCxnSpPr>
          <p:nvPr/>
        </p:nvCxnSpPr>
        <p:spPr>
          <a:xfrm flipV="1">
            <a:off x="655793" y="6509403"/>
            <a:ext cx="793010" cy="176575"/>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9529062"/>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CECEC"/>
        </a:solidFill>
        <a:effectLst/>
      </p:bgPr>
    </p:bg>
    <p:spTree>
      <p:nvGrpSpPr>
        <p:cNvPr id="1" name=""/>
        <p:cNvGrpSpPr/>
        <p:nvPr/>
      </p:nvGrpSpPr>
      <p:grpSpPr>
        <a:xfrm>
          <a:off x="0" y="0"/>
          <a:ext cx="0" cy="0"/>
          <a:chOff x="0" y="0"/>
          <a:chExt cx="0" cy="0"/>
        </a:xfrm>
      </p:grpSpPr>
      <p:cxnSp>
        <p:nvCxnSpPr>
          <p:cNvPr id="2" name="直接连接符 1"/>
          <p:cNvCxnSpPr/>
          <p:nvPr/>
        </p:nvCxnSpPr>
        <p:spPr>
          <a:xfrm flipH="1">
            <a:off x="7376039" y="2695091"/>
            <a:ext cx="310223" cy="70285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H="1">
            <a:off x="7759497" y="2536164"/>
            <a:ext cx="625191" cy="3587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V="1">
            <a:off x="8338599" y="2036484"/>
            <a:ext cx="830007" cy="5318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6720116" y="3070553"/>
            <a:ext cx="595085" cy="3918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H="1">
            <a:off x="6096002" y="3126188"/>
            <a:ext cx="438017" cy="22013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a:cxnSpLocks/>
            <a:stCxn id="38" idx="6"/>
          </p:cNvCxnSpPr>
          <p:nvPr/>
        </p:nvCxnSpPr>
        <p:spPr>
          <a:xfrm flipV="1">
            <a:off x="3458899" y="3397943"/>
            <a:ext cx="1277462" cy="32019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a:cxnSpLocks/>
            <a:stCxn id="44" idx="6"/>
          </p:cNvCxnSpPr>
          <p:nvPr/>
        </p:nvCxnSpPr>
        <p:spPr>
          <a:xfrm>
            <a:off x="2647765" y="3423497"/>
            <a:ext cx="748340" cy="28231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H="1" flipV="1">
            <a:off x="4750593" y="3414667"/>
            <a:ext cx="767432" cy="66170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V="1">
            <a:off x="5619211" y="3346326"/>
            <a:ext cx="397187" cy="70232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6458858" y="2373867"/>
            <a:ext cx="188687" cy="7112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6720116" y="3070553"/>
            <a:ext cx="595085" cy="3918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a:cxnSpLocks/>
            <a:stCxn id="21" idx="2"/>
          </p:cNvCxnSpPr>
          <p:nvPr/>
        </p:nvCxnSpPr>
        <p:spPr>
          <a:xfrm>
            <a:off x="8796303" y="3718142"/>
            <a:ext cx="823949" cy="6633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a:cxnSpLocks/>
            <a:endCxn id="21" idx="6"/>
          </p:cNvCxnSpPr>
          <p:nvPr/>
        </p:nvCxnSpPr>
        <p:spPr>
          <a:xfrm flipV="1">
            <a:off x="8115302" y="3718142"/>
            <a:ext cx="538199" cy="69498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flipV="1">
            <a:off x="7353302" y="3445058"/>
            <a:ext cx="742950" cy="96806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5043941" y="1981982"/>
            <a:ext cx="714925" cy="4529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H="1">
            <a:off x="4426138" y="2040891"/>
            <a:ext cx="614743" cy="5273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5859842" y="2128256"/>
            <a:ext cx="510834" cy="21828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9" name="椭圆 18"/>
          <p:cNvSpPr/>
          <p:nvPr/>
        </p:nvSpPr>
        <p:spPr>
          <a:xfrm flipH="1">
            <a:off x="9168606" y="1946788"/>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flipH="1">
            <a:off x="8244832" y="2455480"/>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flipH="1">
            <a:off x="8653501" y="3646741"/>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flipH="1">
            <a:off x="8139151" y="1475041"/>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flipH="1">
            <a:off x="7844121" y="1907025"/>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flipH="1">
            <a:off x="10293810" y="2872020"/>
            <a:ext cx="174497" cy="17449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flipH="1">
            <a:off x="7659991" y="2541970"/>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flipH="1">
            <a:off x="9493061" y="3747251"/>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flipH="1">
            <a:off x="8695659" y="4601588"/>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flipH="1">
            <a:off x="6370676" y="2275141"/>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flipH="1">
            <a:off x="6939444" y="1908816"/>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flipH="1">
            <a:off x="7066444" y="4613916"/>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flipH="1">
            <a:off x="6472276" y="4027741"/>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flipH="1">
            <a:off x="7991605" y="4344763"/>
            <a:ext cx="174497" cy="17449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flipH="1">
            <a:off x="7177565" y="3334296"/>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flipH="1">
            <a:off x="7634479" y="4808572"/>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flipH="1">
            <a:off x="9273325" y="2936236"/>
            <a:ext cx="258343" cy="258343"/>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flipH="1">
            <a:off x="1948919" y="3122533"/>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3617532" y="2455480"/>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3316097" y="3646741"/>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2821120" y="2226316"/>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3830447" y="1475041"/>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4281681" y="1663512"/>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4816379" y="1330441"/>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a:off x="4273017" y="2541970"/>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a:off x="2468373" y="3333801"/>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5737953" y="200636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5018220" y="1908816"/>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4891220" y="4613916"/>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5497322" y="4027741"/>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3946298" y="4344763"/>
            <a:ext cx="174497" cy="17449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a:off x="5328345" y="3001170"/>
            <a:ext cx="189366" cy="18936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a:off x="4684799" y="3334296"/>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a:off x="2881794" y="4107238"/>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p:cNvSpPr/>
          <p:nvPr/>
        </p:nvSpPr>
        <p:spPr>
          <a:xfrm flipH="1">
            <a:off x="5953829" y="1074394"/>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a:off x="4058042" y="3837486"/>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flipH="1">
            <a:off x="5931590" y="3184050"/>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nvSpPr>
        <p:spPr>
          <a:xfrm flipH="1">
            <a:off x="6566517" y="3001281"/>
            <a:ext cx="214413" cy="214413"/>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p:cNvSpPr/>
          <p:nvPr/>
        </p:nvSpPr>
        <p:spPr>
          <a:xfrm flipH="1">
            <a:off x="6216884" y="4761535"/>
            <a:ext cx="218908" cy="21890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p:cNvSpPr/>
          <p:nvPr/>
        </p:nvSpPr>
        <p:spPr>
          <a:xfrm>
            <a:off x="7039536" y="1481082"/>
            <a:ext cx="208552" cy="208552"/>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9" name="直接连接符 58"/>
          <p:cNvCxnSpPr>
            <a:cxnSpLocks/>
            <a:endCxn id="40" idx="3"/>
          </p:cNvCxnSpPr>
          <p:nvPr/>
        </p:nvCxnSpPr>
        <p:spPr>
          <a:xfrm flipV="1">
            <a:off x="2953195" y="1596930"/>
            <a:ext cx="898165" cy="6520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a:cxnSpLocks/>
            <a:stCxn id="43" idx="0"/>
            <a:endCxn id="40" idx="5"/>
          </p:cNvCxnSpPr>
          <p:nvPr/>
        </p:nvCxnSpPr>
        <p:spPr>
          <a:xfrm flipH="1" flipV="1">
            <a:off x="3952336" y="1596930"/>
            <a:ext cx="410377" cy="94504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1" name="矩形 60"/>
          <p:cNvSpPr/>
          <p:nvPr/>
        </p:nvSpPr>
        <p:spPr>
          <a:xfrm>
            <a:off x="0" y="0"/>
            <a:ext cx="12192000" cy="6858000"/>
          </a:xfrm>
          <a:prstGeom prst="rect">
            <a:avLst/>
          </a:prstGeom>
          <a:solidFill>
            <a:srgbClr val="ECECEC">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2" name="组合 61">
            <a:extLst>
              <a:ext uri="{FF2B5EF4-FFF2-40B4-BE49-F238E27FC236}">
                <a16:creationId xmlns:a16="http://schemas.microsoft.com/office/drawing/2014/main" id="{265C1F66-8BCD-4385-AB6A-AD992F0F4DFF}"/>
              </a:ext>
            </a:extLst>
          </p:cNvPr>
          <p:cNvGrpSpPr/>
          <p:nvPr/>
        </p:nvGrpSpPr>
        <p:grpSpPr>
          <a:xfrm>
            <a:off x="1177345" y="2139376"/>
            <a:ext cx="2170600" cy="2170600"/>
            <a:chOff x="795459" y="1640544"/>
            <a:chExt cx="1789388" cy="1789388"/>
          </a:xfrm>
        </p:grpSpPr>
        <p:grpSp>
          <p:nvGrpSpPr>
            <p:cNvPr id="63" name="组合 62">
              <a:extLst>
                <a:ext uri="{FF2B5EF4-FFF2-40B4-BE49-F238E27FC236}">
                  <a16:creationId xmlns:a16="http://schemas.microsoft.com/office/drawing/2014/main" id="{A15C17CB-2401-44AB-B2D0-B95B5FBA9FB5}"/>
                </a:ext>
              </a:extLst>
            </p:cNvPr>
            <p:cNvGrpSpPr/>
            <p:nvPr/>
          </p:nvGrpSpPr>
          <p:grpSpPr>
            <a:xfrm>
              <a:off x="795459" y="1640544"/>
              <a:ext cx="1789388" cy="1789388"/>
              <a:chOff x="503238" y="1406011"/>
              <a:chExt cx="1327356" cy="1327356"/>
            </a:xfrm>
          </p:grpSpPr>
          <p:sp>
            <p:nvSpPr>
              <p:cNvPr id="65" name="椭圆 64">
                <a:extLst>
                  <a:ext uri="{FF2B5EF4-FFF2-40B4-BE49-F238E27FC236}">
                    <a16:creationId xmlns:a16="http://schemas.microsoft.com/office/drawing/2014/main" id="{39C5E3A4-92EE-4674-9361-89E2D25E5962}"/>
                  </a:ext>
                </a:extLst>
              </p:cNvPr>
              <p:cNvSpPr/>
              <p:nvPr/>
            </p:nvSpPr>
            <p:spPr>
              <a:xfrm>
                <a:off x="503238" y="1406012"/>
                <a:ext cx="1327355" cy="1327355"/>
              </a:xfrm>
              <a:prstGeom prst="ellipse">
                <a:avLst/>
              </a:prstGeom>
              <a:noFill/>
              <a:ln w="66675">
                <a:solidFill>
                  <a:schemeClr val="tx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zh-CN" altLang="en-US">
                  <a:solidFill>
                    <a:schemeClr val="bg1">
                      <a:lumMod val="50000"/>
                    </a:schemeClr>
                  </a:solidFill>
                  <a:latin typeface="Calibri Light"/>
                  <a:ea typeface="微软雅黑"/>
                </a:endParaRPr>
              </a:p>
            </p:txBody>
          </p:sp>
          <p:sp>
            <p:nvSpPr>
              <p:cNvPr id="66" name="弧形 65">
                <a:extLst>
                  <a:ext uri="{FF2B5EF4-FFF2-40B4-BE49-F238E27FC236}">
                    <a16:creationId xmlns:a16="http://schemas.microsoft.com/office/drawing/2014/main" id="{3E407AB8-16BF-49BA-ADBC-80E668491A32}"/>
                  </a:ext>
                </a:extLst>
              </p:cNvPr>
              <p:cNvSpPr/>
              <p:nvPr/>
            </p:nvSpPr>
            <p:spPr>
              <a:xfrm>
                <a:off x="503239" y="1406011"/>
                <a:ext cx="1327355" cy="1327355"/>
              </a:xfrm>
              <a:prstGeom prst="arc">
                <a:avLst>
                  <a:gd name="adj1" fmla="val 16142792"/>
                  <a:gd name="adj2" fmla="val 3665283"/>
                </a:avLst>
              </a:prstGeom>
              <a:ln w="152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defTabSz="914377"/>
                <a:endParaRPr lang="zh-CN" altLang="en-US">
                  <a:solidFill>
                    <a:schemeClr val="bg1">
                      <a:lumMod val="50000"/>
                    </a:schemeClr>
                  </a:solidFill>
                  <a:latin typeface="Calibri Light"/>
                  <a:ea typeface="微软雅黑"/>
                </a:endParaRPr>
              </a:p>
            </p:txBody>
          </p:sp>
        </p:grpSp>
        <p:sp>
          <p:nvSpPr>
            <p:cNvPr id="64" name="矩形 63">
              <a:extLst>
                <a:ext uri="{FF2B5EF4-FFF2-40B4-BE49-F238E27FC236}">
                  <a16:creationId xmlns:a16="http://schemas.microsoft.com/office/drawing/2014/main" id="{BC79C9B8-E8B8-4CF3-8F9A-F3C21271A683}"/>
                </a:ext>
              </a:extLst>
            </p:cNvPr>
            <p:cNvSpPr/>
            <p:nvPr/>
          </p:nvSpPr>
          <p:spPr>
            <a:xfrm>
              <a:off x="1125090" y="2146195"/>
              <a:ext cx="1130126" cy="752660"/>
            </a:xfrm>
            <a:prstGeom prst="rect">
              <a:avLst/>
            </a:prstGeom>
          </p:spPr>
          <p:txBody>
            <a:bodyPr wrap="none">
              <a:spAutoFit/>
            </a:bodyPr>
            <a:lstStyle/>
            <a:p>
              <a:pPr algn="ctr" defTabSz="914377"/>
              <a:r>
                <a:rPr lang="en-US" altLang="zh-CN" sz="5333">
                  <a:solidFill>
                    <a:schemeClr val="bg1">
                      <a:lumMod val="50000"/>
                    </a:schemeClr>
                  </a:solidFill>
                  <a:latin typeface="Arial"/>
                  <a:ea typeface="微软雅黑"/>
                  <a:sym typeface="+mn-lt"/>
                </a:rPr>
                <a:t>40</a:t>
              </a:r>
              <a:r>
                <a:rPr lang="en-US" altLang="zh-CN" sz="3733">
                  <a:solidFill>
                    <a:schemeClr val="bg1">
                      <a:lumMod val="50000"/>
                    </a:schemeClr>
                  </a:solidFill>
                  <a:latin typeface="Arial"/>
                  <a:ea typeface="微软雅黑"/>
                  <a:sym typeface="+mn-lt"/>
                </a:rPr>
                <a:t>%</a:t>
              </a:r>
              <a:endParaRPr lang="zh-CN" altLang="en-US" sz="3733">
                <a:solidFill>
                  <a:schemeClr val="bg1">
                    <a:lumMod val="50000"/>
                  </a:schemeClr>
                </a:solidFill>
                <a:latin typeface="Arial"/>
                <a:ea typeface="微软雅黑"/>
                <a:sym typeface="+mn-lt"/>
              </a:endParaRPr>
            </a:p>
          </p:txBody>
        </p:sp>
      </p:grpSp>
      <p:grpSp>
        <p:nvGrpSpPr>
          <p:cNvPr id="67" name="组合 66">
            <a:extLst>
              <a:ext uri="{FF2B5EF4-FFF2-40B4-BE49-F238E27FC236}">
                <a16:creationId xmlns:a16="http://schemas.microsoft.com/office/drawing/2014/main" id="{3C43938C-2741-4E36-8E46-D30DE9829484}"/>
              </a:ext>
            </a:extLst>
          </p:cNvPr>
          <p:cNvGrpSpPr/>
          <p:nvPr/>
        </p:nvGrpSpPr>
        <p:grpSpPr>
          <a:xfrm>
            <a:off x="5007129" y="2139376"/>
            <a:ext cx="2170600" cy="2170600"/>
            <a:chOff x="795459" y="1640544"/>
            <a:chExt cx="1789388" cy="1789388"/>
          </a:xfrm>
        </p:grpSpPr>
        <p:grpSp>
          <p:nvGrpSpPr>
            <p:cNvPr id="68" name="组合 67">
              <a:extLst>
                <a:ext uri="{FF2B5EF4-FFF2-40B4-BE49-F238E27FC236}">
                  <a16:creationId xmlns:a16="http://schemas.microsoft.com/office/drawing/2014/main" id="{694EE0AD-ED06-4C39-A099-728D42B224E3}"/>
                </a:ext>
              </a:extLst>
            </p:cNvPr>
            <p:cNvGrpSpPr/>
            <p:nvPr/>
          </p:nvGrpSpPr>
          <p:grpSpPr>
            <a:xfrm>
              <a:off x="795459" y="1640544"/>
              <a:ext cx="1789388" cy="1789388"/>
              <a:chOff x="503238" y="1406011"/>
              <a:chExt cx="1327356" cy="1327356"/>
            </a:xfrm>
          </p:grpSpPr>
          <p:sp>
            <p:nvSpPr>
              <p:cNvPr id="70" name="椭圆 69">
                <a:extLst>
                  <a:ext uri="{FF2B5EF4-FFF2-40B4-BE49-F238E27FC236}">
                    <a16:creationId xmlns:a16="http://schemas.microsoft.com/office/drawing/2014/main" id="{114FF7F7-C5DF-424C-B00F-454A4D70A740}"/>
                  </a:ext>
                </a:extLst>
              </p:cNvPr>
              <p:cNvSpPr/>
              <p:nvPr/>
            </p:nvSpPr>
            <p:spPr>
              <a:xfrm>
                <a:off x="503238" y="1406012"/>
                <a:ext cx="1327355" cy="1327355"/>
              </a:xfrm>
              <a:prstGeom prst="ellipse">
                <a:avLst/>
              </a:prstGeom>
              <a:noFill/>
              <a:ln w="66675">
                <a:solidFill>
                  <a:schemeClr val="tx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zh-CN" altLang="en-US">
                  <a:solidFill>
                    <a:schemeClr val="bg1">
                      <a:lumMod val="50000"/>
                    </a:schemeClr>
                  </a:solidFill>
                  <a:latin typeface="Calibri Light"/>
                  <a:ea typeface="微软雅黑"/>
                </a:endParaRPr>
              </a:p>
            </p:txBody>
          </p:sp>
          <p:sp>
            <p:nvSpPr>
              <p:cNvPr id="71" name="弧形 70">
                <a:extLst>
                  <a:ext uri="{FF2B5EF4-FFF2-40B4-BE49-F238E27FC236}">
                    <a16:creationId xmlns:a16="http://schemas.microsoft.com/office/drawing/2014/main" id="{3D6B2849-8229-44B7-8CE2-2F8F5F5A9474}"/>
                  </a:ext>
                </a:extLst>
              </p:cNvPr>
              <p:cNvSpPr/>
              <p:nvPr/>
            </p:nvSpPr>
            <p:spPr>
              <a:xfrm>
                <a:off x="503239" y="1406011"/>
                <a:ext cx="1327355" cy="1327355"/>
              </a:xfrm>
              <a:prstGeom prst="arc">
                <a:avLst>
                  <a:gd name="adj1" fmla="val 16142792"/>
                  <a:gd name="adj2" fmla="val 8332404"/>
                </a:avLst>
              </a:prstGeom>
              <a:ln w="152400">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defTabSz="914377"/>
                <a:endParaRPr lang="zh-CN" altLang="en-US">
                  <a:solidFill>
                    <a:schemeClr val="bg1">
                      <a:lumMod val="50000"/>
                    </a:schemeClr>
                  </a:solidFill>
                  <a:latin typeface="Calibri Light"/>
                  <a:ea typeface="微软雅黑"/>
                </a:endParaRPr>
              </a:p>
            </p:txBody>
          </p:sp>
        </p:grpSp>
        <p:sp>
          <p:nvSpPr>
            <p:cNvPr id="69" name="矩形 68">
              <a:extLst>
                <a:ext uri="{FF2B5EF4-FFF2-40B4-BE49-F238E27FC236}">
                  <a16:creationId xmlns:a16="http://schemas.microsoft.com/office/drawing/2014/main" id="{B5F7CD3D-F5E3-4042-8E22-140971C0AD54}"/>
                </a:ext>
              </a:extLst>
            </p:cNvPr>
            <p:cNvSpPr/>
            <p:nvPr/>
          </p:nvSpPr>
          <p:spPr>
            <a:xfrm>
              <a:off x="1125090" y="2146195"/>
              <a:ext cx="1130126" cy="752660"/>
            </a:xfrm>
            <a:prstGeom prst="rect">
              <a:avLst/>
            </a:prstGeom>
          </p:spPr>
          <p:txBody>
            <a:bodyPr wrap="none">
              <a:spAutoFit/>
            </a:bodyPr>
            <a:lstStyle/>
            <a:p>
              <a:pPr algn="ctr" defTabSz="914377"/>
              <a:r>
                <a:rPr lang="en-US" altLang="zh-CN" sz="5333">
                  <a:solidFill>
                    <a:schemeClr val="bg1">
                      <a:lumMod val="50000"/>
                    </a:schemeClr>
                  </a:solidFill>
                  <a:latin typeface="Arial"/>
                  <a:ea typeface="微软雅黑"/>
                  <a:sym typeface="+mn-lt"/>
                </a:rPr>
                <a:t>60</a:t>
              </a:r>
              <a:r>
                <a:rPr lang="en-US" altLang="zh-CN" sz="3733">
                  <a:solidFill>
                    <a:schemeClr val="bg1">
                      <a:lumMod val="50000"/>
                    </a:schemeClr>
                  </a:solidFill>
                  <a:latin typeface="Arial"/>
                  <a:ea typeface="微软雅黑"/>
                  <a:sym typeface="+mn-lt"/>
                </a:rPr>
                <a:t>%</a:t>
              </a:r>
              <a:endParaRPr lang="zh-CN" altLang="en-US" sz="3733">
                <a:solidFill>
                  <a:schemeClr val="bg1">
                    <a:lumMod val="50000"/>
                  </a:schemeClr>
                </a:solidFill>
                <a:latin typeface="Arial"/>
                <a:ea typeface="微软雅黑"/>
                <a:sym typeface="+mn-lt"/>
              </a:endParaRPr>
            </a:p>
          </p:txBody>
        </p:sp>
      </p:grpSp>
      <p:grpSp>
        <p:nvGrpSpPr>
          <p:cNvPr id="72" name="组合 71">
            <a:extLst>
              <a:ext uri="{FF2B5EF4-FFF2-40B4-BE49-F238E27FC236}">
                <a16:creationId xmlns:a16="http://schemas.microsoft.com/office/drawing/2014/main" id="{74C2FC91-E476-4547-8013-FC4E034ECA44}"/>
              </a:ext>
            </a:extLst>
          </p:cNvPr>
          <p:cNvGrpSpPr/>
          <p:nvPr/>
        </p:nvGrpSpPr>
        <p:grpSpPr>
          <a:xfrm>
            <a:off x="8836913" y="2139376"/>
            <a:ext cx="2170600" cy="2170600"/>
            <a:chOff x="795459" y="1640544"/>
            <a:chExt cx="1789388" cy="1789388"/>
          </a:xfrm>
        </p:grpSpPr>
        <p:grpSp>
          <p:nvGrpSpPr>
            <p:cNvPr id="73" name="组合 72">
              <a:extLst>
                <a:ext uri="{FF2B5EF4-FFF2-40B4-BE49-F238E27FC236}">
                  <a16:creationId xmlns:a16="http://schemas.microsoft.com/office/drawing/2014/main" id="{CFE06F4F-82F7-42F1-A19E-A2D8B51B47E2}"/>
                </a:ext>
              </a:extLst>
            </p:cNvPr>
            <p:cNvGrpSpPr/>
            <p:nvPr/>
          </p:nvGrpSpPr>
          <p:grpSpPr>
            <a:xfrm>
              <a:off x="795459" y="1640544"/>
              <a:ext cx="1789388" cy="1789388"/>
              <a:chOff x="503238" y="1406011"/>
              <a:chExt cx="1327356" cy="1327356"/>
            </a:xfrm>
          </p:grpSpPr>
          <p:sp>
            <p:nvSpPr>
              <p:cNvPr id="75" name="椭圆 74">
                <a:extLst>
                  <a:ext uri="{FF2B5EF4-FFF2-40B4-BE49-F238E27FC236}">
                    <a16:creationId xmlns:a16="http://schemas.microsoft.com/office/drawing/2014/main" id="{1EC4875F-13EE-4292-B4CE-8B643BA6DD34}"/>
                  </a:ext>
                </a:extLst>
              </p:cNvPr>
              <p:cNvSpPr/>
              <p:nvPr/>
            </p:nvSpPr>
            <p:spPr>
              <a:xfrm>
                <a:off x="503238" y="1406012"/>
                <a:ext cx="1327355" cy="1327355"/>
              </a:xfrm>
              <a:prstGeom prst="ellipse">
                <a:avLst/>
              </a:prstGeom>
              <a:noFill/>
              <a:ln w="66675">
                <a:solidFill>
                  <a:schemeClr val="tx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zh-CN" altLang="en-US">
                  <a:solidFill>
                    <a:schemeClr val="bg1">
                      <a:lumMod val="50000"/>
                    </a:schemeClr>
                  </a:solidFill>
                  <a:latin typeface="Calibri Light"/>
                  <a:ea typeface="微软雅黑"/>
                </a:endParaRPr>
              </a:p>
            </p:txBody>
          </p:sp>
          <p:sp>
            <p:nvSpPr>
              <p:cNvPr id="76" name="弧形 75">
                <a:extLst>
                  <a:ext uri="{FF2B5EF4-FFF2-40B4-BE49-F238E27FC236}">
                    <a16:creationId xmlns:a16="http://schemas.microsoft.com/office/drawing/2014/main" id="{36E5032B-C412-4F88-B282-70DD0F7E6964}"/>
                  </a:ext>
                </a:extLst>
              </p:cNvPr>
              <p:cNvSpPr/>
              <p:nvPr/>
            </p:nvSpPr>
            <p:spPr>
              <a:xfrm>
                <a:off x="503239" y="1406011"/>
                <a:ext cx="1327355" cy="1327355"/>
              </a:xfrm>
              <a:prstGeom prst="arc">
                <a:avLst>
                  <a:gd name="adj1" fmla="val 16142792"/>
                  <a:gd name="adj2" fmla="val 12594893"/>
                </a:avLst>
              </a:prstGeom>
              <a:ln w="152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defTabSz="914377"/>
                <a:endParaRPr lang="zh-CN" altLang="en-US">
                  <a:solidFill>
                    <a:schemeClr val="bg1">
                      <a:lumMod val="50000"/>
                    </a:schemeClr>
                  </a:solidFill>
                  <a:latin typeface="Calibri Light"/>
                  <a:ea typeface="微软雅黑"/>
                </a:endParaRPr>
              </a:p>
            </p:txBody>
          </p:sp>
        </p:grpSp>
        <p:sp>
          <p:nvSpPr>
            <p:cNvPr id="74" name="矩形 73">
              <a:extLst>
                <a:ext uri="{FF2B5EF4-FFF2-40B4-BE49-F238E27FC236}">
                  <a16:creationId xmlns:a16="http://schemas.microsoft.com/office/drawing/2014/main" id="{5B80A7E2-F709-40D9-ACD0-8498B138C416}"/>
                </a:ext>
              </a:extLst>
            </p:cNvPr>
            <p:cNvSpPr/>
            <p:nvPr/>
          </p:nvSpPr>
          <p:spPr>
            <a:xfrm>
              <a:off x="1125090" y="2146195"/>
              <a:ext cx="1130126" cy="752660"/>
            </a:xfrm>
            <a:prstGeom prst="rect">
              <a:avLst/>
            </a:prstGeom>
          </p:spPr>
          <p:txBody>
            <a:bodyPr wrap="none">
              <a:spAutoFit/>
            </a:bodyPr>
            <a:lstStyle/>
            <a:p>
              <a:pPr algn="ctr" defTabSz="914377"/>
              <a:r>
                <a:rPr lang="en-US" altLang="zh-CN" sz="5333">
                  <a:solidFill>
                    <a:schemeClr val="bg1">
                      <a:lumMod val="50000"/>
                    </a:schemeClr>
                  </a:solidFill>
                  <a:latin typeface="Arial"/>
                  <a:ea typeface="微软雅黑"/>
                  <a:sym typeface="+mn-lt"/>
                </a:rPr>
                <a:t>80</a:t>
              </a:r>
              <a:r>
                <a:rPr lang="en-US" altLang="zh-CN" sz="3733">
                  <a:solidFill>
                    <a:schemeClr val="bg1">
                      <a:lumMod val="50000"/>
                    </a:schemeClr>
                  </a:solidFill>
                  <a:latin typeface="Arial"/>
                  <a:ea typeface="微软雅黑"/>
                  <a:sym typeface="+mn-lt"/>
                </a:rPr>
                <a:t>%</a:t>
              </a:r>
              <a:endParaRPr lang="zh-CN" altLang="en-US" sz="3733">
                <a:solidFill>
                  <a:schemeClr val="bg1">
                    <a:lumMod val="50000"/>
                  </a:schemeClr>
                </a:solidFill>
                <a:latin typeface="Arial"/>
                <a:ea typeface="微软雅黑"/>
                <a:sym typeface="+mn-lt"/>
              </a:endParaRPr>
            </a:p>
          </p:txBody>
        </p:sp>
      </p:grpSp>
      <p:sp>
        <p:nvSpPr>
          <p:cNvPr id="78" name="矩形 77">
            <a:extLst>
              <a:ext uri="{FF2B5EF4-FFF2-40B4-BE49-F238E27FC236}">
                <a16:creationId xmlns:a16="http://schemas.microsoft.com/office/drawing/2014/main" id="{B8F7DED3-6179-4F96-91E3-0BAE041C12D5}"/>
              </a:ext>
            </a:extLst>
          </p:cNvPr>
          <p:cNvSpPr/>
          <p:nvPr/>
        </p:nvSpPr>
        <p:spPr>
          <a:xfrm>
            <a:off x="902506" y="5067510"/>
            <a:ext cx="2765161" cy="894732"/>
          </a:xfrm>
          <a:prstGeom prst="rect">
            <a:avLst/>
          </a:prstGeom>
        </p:spPr>
        <p:txBody>
          <a:bodyPr wrap="square">
            <a:spAutoFit/>
          </a:bodyPr>
          <a:lstStyle/>
          <a:p>
            <a:pPr algn="ctr" defTabSz="914377">
              <a:lnSpc>
                <a:spcPct val="150000"/>
              </a:lnSpc>
              <a:buClr>
                <a:srgbClr val="E7E6E6">
                  <a:lumMod val="10000"/>
                </a:srgbClr>
              </a:buClr>
            </a:pPr>
            <a:r>
              <a:rPr lang="en-US" altLang="zh-CN" sz="1200" err="1">
                <a:solidFill>
                  <a:schemeClr val="bg1">
                    <a:lumMod val="50000"/>
                  </a:schemeClr>
                </a:solidFill>
                <a:latin typeface="Calibri Light"/>
                <a:ea typeface="微软雅黑"/>
                <a:cs typeface="+mn-ea"/>
                <a:sym typeface="+mn-lt"/>
              </a:rPr>
              <a:t>Lorem</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ipsum</a:t>
            </a:r>
            <a:r>
              <a:rPr lang="en-US" altLang="zh-CN" sz="1200">
                <a:solidFill>
                  <a:schemeClr val="bg1">
                    <a:lumMod val="50000"/>
                  </a:schemeClr>
                </a:solidFill>
                <a:latin typeface="Calibri Light"/>
                <a:ea typeface="微软雅黑"/>
                <a:cs typeface="+mn-ea"/>
                <a:sym typeface="+mn-lt"/>
              </a:rPr>
              <a:t> dolor sit </a:t>
            </a:r>
            <a:r>
              <a:rPr lang="en-US" altLang="zh-CN" sz="1200" err="1">
                <a:solidFill>
                  <a:schemeClr val="bg1">
                    <a:lumMod val="50000"/>
                  </a:schemeClr>
                </a:solidFill>
                <a:latin typeface="Calibri Light"/>
                <a:ea typeface="微软雅黑"/>
                <a:cs typeface="+mn-ea"/>
                <a:sym typeface="+mn-lt"/>
              </a:rPr>
              <a:t>amet</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consectetuer</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adipiscing</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elit</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Aenean</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commodo</a:t>
            </a:r>
            <a:r>
              <a:rPr lang="en-US" altLang="zh-CN" sz="1200">
                <a:solidFill>
                  <a:schemeClr val="bg1">
                    <a:lumMod val="50000"/>
                  </a:schemeClr>
                </a:solidFill>
                <a:latin typeface="Calibri Light"/>
                <a:ea typeface="微软雅黑"/>
                <a:cs typeface="+mn-ea"/>
                <a:sym typeface="+mn-lt"/>
              </a:rPr>
              <a:t> ligula </a:t>
            </a:r>
            <a:r>
              <a:rPr lang="en-US" altLang="zh-CN" sz="1200" err="1">
                <a:solidFill>
                  <a:schemeClr val="bg1">
                    <a:lumMod val="50000"/>
                  </a:schemeClr>
                </a:solidFill>
                <a:latin typeface="Calibri Light"/>
                <a:ea typeface="微软雅黑"/>
                <a:cs typeface="+mn-ea"/>
                <a:sym typeface="+mn-lt"/>
              </a:rPr>
              <a:t>eget</a:t>
            </a:r>
            <a:r>
              <a:rPr lang="en-US" altLang="zh-CN" sz="1200">
                <a:solidFill>
                  <a:schemeClr val="bg1">
                    <a:lumMod val="50000"/>
                  </a:schemeClr>
                </a:solidFill>
                <a:latin typeface="Calibri Light"/>
                <a:ea typeface="微软雅黑"/>
                <a:cs typeface="+mn-ea"/>
                <a:sym typeface="+mn-lt"/>
              </a:rPr>
              <a:t> dolor. </a:t>
            </a:r>
            <a:r>
              <a:rPr lang="en-US" altLang="zh-CN" sz="1200" err="1">
                <a:solidFill>
                  <a:schemeClr val="bg1">
                    <a:lumMod val="50000"/>
                  </a:schemeClr>
                </a:solidFill>
                <a:latin typeface="Calibri Light"/>
                <a:ea typeface="微软雅黑"/>
                <a:cs typeface="+mn-ea"/>
                <a:sym typeface="+mn-lt"/>
              </a:rPr>
              <a:t>Aenean</a:t>
            </a:r>
            <a:r>
              <a:rPr lang="en-US" altLang="zh-CN" sz="1200">
                <a:solidFill>
                  <a:schemeClr val="bg1">
                    <a:lumMod val="50000"/>
                  </a:schemeClr>
                </a:solidFill>
                <a:latin typeface="Calibri Light"/>
                <a:ea typeface="微软雅黑"/>
                <a:cs typeface="+mn-ea"/>
                <a:sym typeface="+mn-lt"/>
              </a:rPr>
              <a:t> massa.</a:t>
            </a:r>
          </a:p>
        </p:txBody>
      </p:sp>
      <p:sp>
        <p:nvSpPr>
          <p:cNvPr id="80" name="矩形 79">
            <a:extLst>
              <a:ext uri="{FF2B5EF4-FFF2-40B4-BE49-F238E27FC236}">
                <a16:creationId xmlns:a16="http://schemas.microsoft.com/office/drawing/2014/main" id="{EC56ED2C-F08C-478F-AA97-AE3358A2653B}"/>
              </a:ext>
            </a:extLst>
          </p:cNvPr>
          <p:cNvSpPr/>
          <p:nvPr/>
        </p:nvSpPr>
        <p:spPr>
          <a:xfrm>
            <a:off x="4732290" y="5067510"/>
            <a:ext cx="2765161" cy="894732"/>
          </a:xfrm>
          <a:prstGeom prst="rect">
            <a:avLst/>
          </a:prstGeom>
        </p:spPr>
        <p:txBody>
          <a:bodyPr wrap="square">
            <a:spAutoFit/>
          </a:bodyPr>
          <a:lstStyle/>
          <a:p>
            <a:pPr algn="ctr" defTabSz="914377">
              <a:lnSpc>
                <a:spcPct val="150000"/>
              </a:lnSpc>
              <a:buClr>
                <a:srgbClr val="E7E6E6">
                  <a:lumMod val="10000"/>
                </a:srgbClr>
              </a:buClr>
            </a:pPr>
            <a:r>
              <a:rPr lang="en-US" altLang="zh-CN" sz="1200" err="1">
                <a:solidFill>
                  <a:schemeClr val="bg1">
                    <a:lumMod val="50000"/>
                  </a:schemeClr>
                </a:solidFill>
                <a:latin typeface="Calibri Light"/>
                <a:ea typeface="微软雅黑"/>
                <a:cs typeface="+mn-ea"/>
                <a:sym typeface="+mn-lt"/>
              </a:rPr>
              <a:t>Lorem</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ipsum</a:t>
            </a:r>
            <a:r>
              <a:rPr lang="en-US" altLang="zh-CN" sz="1200">
                <a:solidFill>
                  <a:schemeClr val="bg1">
                    <a:lumMod val="50000"/>
                  </a:schemeClr>
                </a:solidFill>
                <a:latin typeface="Calibri Light"/>
                <a:ea typeface="微软雅黑"/>
                <a:cs typeface="+mn-ea"/>
                <a:sym typeface="+mn-lt"/>
              </a:rPr>
              <a:t> dolor sit </a:t>
            </a:r>
            <a:r>
              <a:rPr lang="en-US" altLang="zh-CN" sz="1200" err="1">
                <a:solidFill>
                  <a:schemeClr val="bg1">
                    <a:lumMod val="50000"/>
                  </a:schemeClr>
                </a:solidFill>
                <a:latin typeface="Calibri Light"/>
                <a:ea typeface="微软雅黑"/>
                <a:cs typeface="+mn-ea"/>
                <a:sym typeface="+mn-lt"/>
              </a:rPr>
              <a:t>amet</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consectetuer</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adipiscing</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elit</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Aenean</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commodo</a:t>
            </a:r>
            <a:r>
              <a:rPr lang="en-US" altLang="zh-CN" sz="1200">
                <a:solidFill>
                  <a:schemeClr val="bg1">
                    <a:lumMod val="50000"/>
                  </a:schemeClr>
                </a:solidFill>
                <a:latin typeface="Calibri Light"/>
                <a:ea typeface="微软雅黑"/>
                <a:cs typeface="+mn-ea"/>
                <a:sym typeface="+mn-lt"/>
              </a:rPr>
              <a:t> ligula </a:t>
            </a:r>
            <a:r>
              <a:rPr lang="en-US" altLang="zh-CN" sz="1200" err="1">
                <a:solidFill>
                  <a:schemeClr val="bg1">
                    <a:lumMod val="50000"/>
                  </a:schemeClr>
                </a:solidFill>
                <a:latin typeface="Calibri Light"/>
                <a:ea typeface="微软雅黑"/>
                <a:cs typeface="+mn-ea"/>
                <a:sym typeface="+mn-lt"/>
              </a:rPr>
              <a:t>eget</a:t>
            </a:r>
            <a:r>
              <a:rPr lang="en-US" altLang="zh-CN" sz="1200">
                <a:solidFill>
                  <a:schemeClr val="bg1">
                    <a:lumMod val="50000"/>
                  </a:schemeClr>
                </a:solidFill>
                <a:latin typeface="Calibri Light"/>
                <a:ea typeface="微软雅黑"/>
                <a:cs typeface="+mn-ea"/>
                <a:sym typeface="+mn-lt"/>
              </a:rPr>
              <a:t> dolor. </a:t>
            </a:r>
            <a:r>
              <a:rPr lang="en-US" altLang="zh-CN" sz="1200" err="1">
                <a:solidFill>
                  <a:schemeClr val="bg1">
                    <a:lumMod val="50000"/>
                  </a:schemeClr>
                </a:solidFill>
                <a:latin typeface="Calibri Light"/>
                <a:ea typeface="微软雅黑"/>
                <a:cs typeface="+mn-ea"/>
                <a:sym typeface="+mn-lt"/>
              </a:rPr>
              <a:t>Aenean</a:t>
            </a:r>
            <a:r>
              <a:rPr lang="en-US" altLang="zh-CN" sz="1200">
                <a:solidFill>
                  <a:schemeClr val="bg1">
                    <a:lumMod val="50000"/>
                  </a:schemeClr>
                </a:solidFill>
                <a:latin typeface="Calibri Light"/>
                <a:ea typeface="微软雅黑"/>
                <a:cs typeface="+mn-ea"/>
                <a:sym typeface="+mn-lt"/>
              </a:rPr>
              <a:t> massa.</a:t>
            </a:r>
          </a:p>
        </p:txBody>
      </p:sp>
      <p:sp>
        <p:nvSpPr>
          <p:cNvPr id="82" name="矩形 81">
            <a:extLst>
              <a:ext uri="{FF2B5EF4-FFF2-40B4-BE49-F238E27FC236}">
                <a16:creationId xmlns:a16="http://schemas.microsoft.com/office/drawing/2014/main" id="{A9057152-F9B0-4F18-BFE9-1C8E7FCF2B52}"/>
              </a:ext>
            </a:extLst>
          </p:cNvPr>
          <p:cNvSpPr/>
          <p:nvPr/>
        </p:nvSpPr>
        <p:spPr>
          <a:xfrm>
            <a:off x="8562074" y="5067510"/>
            <a:ext cx="2765161" cy="894732"/>
          </a:xfrm>
          <a:prstGeom prst="rect">
            <a:avLst/>
          </a:prstGeom>
        </p:spPr>
        <p:txBody>
          <a:bodyPr wrap="square">
            <a:spAutoFit/>
          </a:bodyPr>
          <a:lstStyle/>
          <a:p>
            <a:pPr algn="ctr" defTabSz="914377">
              <a:lnSpc>
                <a:spcPct val="150000"/>
              </a:lnSpc>
              <a:buClr>
                <a:srgbClr val="E7E6E6">
                  <a:lumMod val="10000"/>
                </a:srgbClr>
              </a:buClr>
            </a:pPr>
            <a:r>
              <a:rPr lang="en-US" altLang="zh-CN" sz="1200" err="1">
                <a:solidFill>
                  <a:schemeClr val="bg1">
                    <a:lumMod val="50000"/>
                  </a:schemeClr>
                </a:solidFill>
                <a:latin typeface="Calibri Light"/>
                <a:ea typeface="微软雅黑"/>
                <a:cs typeface="+mn-ea"/>
                <a:sym typeface="+mn-lt"/>
              </a:rPr>
              <a:t>Lorem</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ipsum</a:t>
            </a:r>
            <a:r>
              <a:rPr lang="en-US" altLang="zh-CN" sz="1200">
                <a:solidFill>
                  <a:schemeClr val="bg1">
                    <a:lumMod val="50000"/>
                  </a:schemeClr>
                </a:solidFill>
                <a:latin typeface="Calibri Light"/>
                <a:ea typeface="微软雅黑"/>
                <a:cs typeface="+mn-ea"/>
                <a:sym typeface="+mn-lt"/>
              </a:rPr>
              <a:t> dolor sit </a:t>
            </a:r>
            <a:r>
              <a:rPr lang="en-US" altLang="zh-CN" sz="1200" err="1">
                <a:solidFill>
                  <a:schemeClr val="bg1">
                    <a:lumMod val="50000"/>
                  </a:schemeClr>
                </a:solidFill>
                <a:latin typeface="Calibri Light"/>
                <a:ea typeface="微软雅黑"/>
                <a:cs typeface="+mn-ea"/>
                <a:sym typeface="+mn-lt"/>
              </a:rPr>
              <a:t>amet</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consectetuer</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adipiscing</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elit</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Aenean</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commodo</a:t>
            </a:r>
            <a:r>
              <a:rPr lang="en-US" altLang="zh-CN" sz="1200">
                <a:solidFill>
                  <a:schemeClr val="bg1">
                    <a:lumMod val="50000"/>
                  </a:schemeClr>
                </a:solidFill>
                <a:latin typeface="Calibri Light"/>
                <a:ea typeface="微软雅黑"/>
                <a:cs typeface="+mn-ea"/>
                <a:sym typeface="+mn-lt"/>
              </a:rPr>
              <a:t> ligula </a:t>
            </a:r>
            <a:r>
              <a:rPr lang="en-US" altLang="zh-CN" sz="1200" err="1">
                <a:solidFill>
                  <a:schemeClr val="bg1">
                    <a:lumMod val="50000"/>
                  </a:schemeClr>
                </a:solidFill>
                <a:latin typeface="Calibri Light"/>
                <a:ea typeface="微软雅黑"/>
                <a:cs typeface="+mn-ea"/>
                <a:sym typeface="+mn-lt"/>
              </a:rPr>
              <a:t>eget</a:t>
            </a:r>
            <a:r>
              <a:rPr lang="en-US" altLang="zh-CN" sz="1200">
                <a:solidFill>
                  <a:schemeClr val="bg1">
                    <a:lumMod val="50000"/>
                  </a:schemeClr>
                </a:solidFill>
                <a:latin typeface="Calibri Light"/>
                <a:ea typeface="微软雅黑"/>
                <a:cs typeface="+mn-ea"/>
                <a:sym typeface="+mn-lt"/>
              </a:rPr>
              <a:t> dolor. </a:t>
            </a:r>
            <a:r>
              <a:rPr lang="en-US" altLang="zh-CN" sz="1200" err="1">
                <a:solidFill>
                  <a:schemeClr val="bg1">
                    <a:lumMod val="50000"/>
                  </a:schemeClr>
                </a:solidFill>
                <a:latin typeface="Calibri Light"/>
                <a:ea typeface="微软雅黑"/>
                <a:cs typeface="+mn-ea"/>
                <a:sym typeface="+mn-lt"/>
              </a:rPr>
              <a:t>Aenean</a:t>
            </a:r>
            <a:r>
              <a:rPr lang="en-US" altLang="zh-CN" sz="1200">
                <a:solidFill>
                  <a:schemeClr val="bg1">
                    <a:lumMod val="50000"/>
                  </a:schemeClr>
                </a:solidFill>
                <a:latin typeface="Calibri Light"/>
                <a:ea typeface="微软雅黑"/>
                <a:cs typeface="+mn-ea"/>
                <a:sym typeface="+mn-lt"/>
              </a:rPr>
              <a:t> massa.</a:t>
            </a:r>
          </a:p>
        </p:txBody>
      </p:sp>
      <p:grpSp>
        <p:nvGrpSpPr>
          <p:cNvPr id="83" name="组合 82">
            <a:extLst>
              <a:ext uri="{FF2B5EF4-FFF2-40B4-BE49-F238E27FC236}">
                <a16:creationId xmlns:a16="http://schemas.microsoft.com/office/drawing/2014/main" id="{D933751A-3B65-464E-90C9-FAA0EF3F42D7}"/>
              </a:ext>
            </a:extLst>
          </p:cNvPr>
          <p:cNvGrpSpPr/>
          <p:nvPr/>
        </p:nvGrpSpPr>
        <p:grpSpPr>
          <a:xfrm>
            <a:off x="767557" y="217775"/>
            <a:ext cx="4995076" cy="716067"/>
            <a:chOff x="767557" y="217775"/>
            <a:chExt cx="4995076" cy="716067"/>
          </a:xfrm>
        </p:grpSpPr>
        <p:sp>
          <p:nvSpPr>
            <p:cNvPr id="84" name="文本框 83">
              <a:extLst>
                <a:ext uri="{FF2B5EF4-FFF2-40B4-BE49-F238E27FC236}">
                  <a16:creationId xmlns:a16="http://schemas.microsoft.com/office/drawing/2014/main" id="{67CB8C8E-C847-49BF-A068-569DCDD3D749}"/>
                </a:ext>
              </a:extLst>
            </p:cNvPr>
            <p:cNvSpPr txBox="1"/>
            <p:nvPr/>
          </p:nvSpPr>
          <p:spPr>
            <a:xfrm>
              <a:off x="876640" y="217775"/>
              <a:ext cx="3295317" cy="400110"/>
            </a:xfrm>
            <a:prstGeom prst="rect">
              <a:avLst/>
            </a:prstGeom>
            <a:noFill/>
          </p:spPr>
          <p:txBody>
            <a:bodyPr wrap="square" rtlCol="0">
              <a:spAutoFit/>
              <a:scene3d>
                <a:camera prst="orthographicFront"/>
                <a:lightRig rig="threePt" dir="t"/>
              </a:scene3d>
              <a:sp3d contourW="12700"/>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a:ln>
                    <a:noFill/>
                  </a:ln>
                  <a:effectLst/>
                  <a:uLnTx/>
                  <a:uFillTx/>
                  <a:latin typeface="微软雅黑"/>
                </a:rPr>
                <a:t>B</a:t>
              </a:r>
              <a:r>
                <a:rPr kumimoji="0" lang="en-US" altLang="zh-CN" sz="2000" b="1" i="0" u="none" strike="noStrike" kern="0" cap="none" spc="0" normalizeH="0" baseline="0" noProof="0">
                  <a:ln>
                    <a:noFill/>
                  </a:ln>
                  <a:solidFill>
                    <a:schemeClr val="bg1">
                      <a:lumMod val="75000"/>
                    </a:schemeClr>
                  </a:solidFill>
                  <a:effectLst/>
                  <a:uLnTx/>
                  <a:uFillTx/>
                  <a:latin typeface="微软雅黑"/>
                </a:rPr>
                <a:t>usiness</a:t>
              </a:r>
              <a:r>
                <a:rPr kumimoji="0" lang="en-US" altLang="zh-CN" sz="2000" b="1" i="0" u="none" strike="noStrike" kern="0" cap="none" spc="0" normalizeH="0" baseline="0" noProof="0">
                  <a:ln>
                    <a:noFill/>
                  </a:ln>
                  <a:solidFill>
                    <a:prstClr val="black">
                      <a:lumMod val="75000"/>
                      <a:lumOff val="25000"/>
                    </a:prstClr>
                  </a:solidFill>
                  <a:effectLst/>
                  <a:uLnTx/>
                  <a:uFillTx/>
                  <a:latin typeface="微软雅黑"/>
                </a:rPr>
                <a:t> </a:t>
              </a:r>
              <a:r>
                <a:rPr lang="en-US" altLang="zh-CN" sz="2000" b="1" kern="0">
                  <a:solidFill>
                    <a:schemeClr val="bg1">
                      <a:lumMod val="75000"/>
                    </a:schemeClr>
                  </a:solidFill>
                  <a:latin typeface="微软雅黑"/>
                </a:rPr>
                <a:t>template</a:t>
              </a:r>
              <a:endParaRPr lang="zh-CN" altLang="en-US" sz="2000" b="1" kern="0" dirty="0">
                <a:solidFill>
                  <a:schemeClr val="bg1">
                    <a:lumMod val="75000"/>
                  </a:schemeClr>
                </a:solidFill>
                <a:latin typeface="微软雅黑"/>
              </a:endParaRPr>
            </a:p>
          </p:txBody>
        </p:sp>
        <p:sp>
          <p:nvSpPr>
            <p:cNvPr id="85" name="文本框 84">
              <a:extLst>
                <a:ext uri="{FF2B5EF4-FFF2-40B4-BE49-F238E27FC236}">
                  <a16:creationId xmlns:a16="http://schemas.microsoft.com/office/drawing/2014/main" id="{30D50A52-A181-461C-99D6-0F9562AE5A17}"/>
                </a:ext>
              </a:extLst>
            </p:cNvPr>
            <p:cNvSpPr txBox="1"/>
            <p:nvPr/>
          </p:nvSpPr>
          <p:spPr>
            <a:xfrm>
              <a:off x="876641" y="664025"/>
              <a:ext cx="4885992" cy="269817"/>
            </a:xfrm>
            <a:prstGeom prst="rect">
              <a:avLst/>
            </a:prstGeom>
            <a:noFill/>
          </p:spPr>
          <p:txBody>
            <a:bodyPr wrap="square" rtlCol="0">
              <a:spAutoFit/>
              <a:scene3d>
                <a:camera prst="orthographicFront"/>
                <a:lightRig rig="threePt" dir="t"/>
              </a:scene3d>
              <a:sp3d contourW="12700"/>
            </a:bodyPr>
            <a:lstStyle/>
            <a:p>
              <a:pPr marL="0" marR="0" lvl="0" indent="0" defTabSz="914400" eaLnBrk="1" fontAlgn="auto" latinLnBrk="0" hangingPunct="1">
                <a:lnSpc>
                  <a:spcPct val="120000"/>
                </a:lnSpc>
                <a:spcBef>
                  <a:spcPts val="0"/>
                </a:spcBef>
                <a:spcAft>
                  <a:spcPts val="0"/>
                </a:spcAft>
                <a:buClrTx/>
                <a:buSzTx/>
                <a:buFontTx/>
                <a:buNone/>
                <a:tabLst/>
                <a:defRPr/>
              </a:pPr>
              <a:r>
                <a:rPr kumimoji="0" lang="en-US" altLang="zh-CN" sz="1050" b="0" i="0" u="none" strike="noStrike" kern="0" cap="none" spc="0" normalizeH="0" baseline="0" noProof="0" dirty="0">
                  <a:ln>
                    <a:noFill/>
                  </a:ln>
                  <a:solidFill>
                    <a:prstClr val="white">
                      <a:lumMod val="50000"/>
                    </a:prstClr>
                  </a:solidFill>
                  <a:effectLst/>
                  <a:uLnTx/>
                  <a:uFillTx/>
                  <a:latin typeface="微软雅黑"/>
                </a:rPr>
                <a:t>print the presentation and make it into a film to be used in a wider field</a:t>
              </a:r>
            </a:p>
          </p:txBody>
        </p:sp>
        <p:sp>
          <p:nvSpPr>
            <p:cNvPr id="86" name="矩形: 圆角 85">
              <a:extLst>
                <a:ext uri="{FF2B5EF4-FFF2-40B4-BE49-F238E27FC236}">
                  <a16:creationId xmlns:a16="http://schemas.microsoft.com/office/drawing/2014/main" id="{FFD3812D-E802-4168-B5C5-BBA6FFB966C4}"/>
                </a:ext>
              </a:extLst>
            </p:cNvPr>
            <p:cNvSpPr/>
            <p:nvPr/>
          </p:nvSpPr>
          <p:spPr>
            <a:xfrm>
              <a:off x="767557" y="271524"/>
              <a:ext cx="90035" cy="612864"/>
            </a:xfrm>
            <a:prstGeom prst="roundRect">
              <a:avLst>
                <a:gd name="adj" fmla="val 50000"/>
              </a:avLst>
            </a:prstGeom>
            <a:solidFill>
              <a:schemeClr val="tx1">
                <a:lumMod val="50000"/>
                <a:lumOff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grpSp>
      <p:sp>
        <p:nvSpPr>
          <p:cNvPr id="87" name="文本框 86">
            <a:extLst>
              <a:ext uri="{FF2B5EF4-FFF2-40B4-BE49-F238E27FC236}">
                <a16:creationId xmlns:a16="http://schemas.microsoft.com/office/drawing/2014/main" id="{D123521B-AE9E-40EB-BE02-B0A39A0EA8AB}"/>
              </a:ext>
            </a:extLst>
          </p:cNvPr>
          <p:cNvSpPr txBox="1"/>
          <p:nvPr/>
        </p:nvSpPr>
        <p:spPr>
          <a:xfrm>
            <a:off x="1432100" y="4638242"/>
            <a:ext cx="1533710" cy="369332"/>
          </a:xfrm>
          <a:prstGeom prst="rect">
            <a:avLst/>
          </a:prstGeom>
          <a:solidFill>
            <a:srgbClr val="595959"/>
          </a:solidFill>
        </p:spPr>
        <p:txBody>
          <a:bodyPr wrap="square" rtlCol="0">
            <a:spAutoFit/>
          </a:bodyPr>
          <a:lstStyle/>
          <a:p>
            <a:pPr algn="r"/>
            <a:r>
              <a:rPr lang="zh-CN" altLang="en-US" b="1" spc="300">
                <a:solidFill>
                  <a:schemeClr val="bg1"/>
                </a:solidFill>
              </a:rPr>
              <a:t>请输入标题</a:t>
            </a:r>
          </a:p>
        </p:txBody>
      </p:sp>
      <p:sp>
        <p:nvSpPr>
          <p:cNvPr id="88" name="文本框 87">
            <a:extLst>
              <a:ext uri="{FF2B5EF4-FFF2-40B4-BE49-F238E27FC236}">
                <a16:creationId xmlns:a16="http://schemas.microsoft.com/office/drawing/2014/main" id="{B66CA450-9202-44A8-9ADF-EAE1E33CD800}"/>
              </a:ext>
            </a:extLst>
          </p:cNvPr>
          <p:cNvSpPr txBox="1"/>
          <p:nvPr/>
        </p:nvSpPr>
        <p:spPr>
          <a:xfrm>
            <a:off x="5414771" y="4638242"/>
            <a:ext cx="1533710" cy="369332"/>
          </a:xfrm>
          <a:prstGeom prst="rect">
            <a:avLst/>
          </a:prstGeom>
          <a:solidFill>
            <a:srgbClr val="595959"/>
          </a:solidFill>
        </p:spPr>
        <p:txBody>
          <a:bodyPr wrap="square" rtlCol="0">
            <a:spAutoFit/>
          </a:bodyPr>
          <a:lstStyle/>
          <a:p>
            <a:pPr algn="r"/>
            <a:r>
              <a:rPr lang="zh-CN" altLang="en-US" b="1" spc="300">
                <a:solidFill>
                  <a:schemeClr val="bg1"/>
                </a:solidFill>
              </a:rPr>
              <a:t>请输入标题</a:t>
            </a:r>
          </a:p>
        </p:txBody>
      </p:sp>
      <p:sp>
        <p:nvSpPr>
          <p:cNvPr id="89" name="文本框 88">
            <a:extLst>
              <a:ext uri="{FF2B5EF4-FFF2-40B4-BE49-F238E27FC236}">
                <a16:creationId xmlns:a16="http://schemas.microsoft.com/office/drawing/2014/main" id="{66123A8C-5D55-4C8D-AEED-D4A080C5C250}"/>
              </a:ext>
            </a:extLst>
          </p:cNvPr>
          <p:cNvSpPr txBox="1"/>
          <p:nvPr/>
        </p:nvSpPr>
        <p:spPr>
          <a:xfrm>
            <a:off x="9177799" y="4638242"/>
            <a:ext cx="1533710" cy="369332"/>
          </a:xfrm>
          <a:prstGeom prst="rect">
            <a:avLst/>
          </a:prstGeom>
          <a:solidFill>
            <a:srgbClr val="595959"/>
          </a:solidFill>
        </p:spPr>
        <p:txBody>
          <a:bodyPr wrap="square" rtlCol="0">
            <a:spAutoFit/>
          </a:bodyPr>
          <a:lstStyle/>
          <a:p>
            <a:pPr algn="r"/>
            <a:r>
              <a:rPr lang="zh-CN" altLang="en-US" b="1" spc="300">
                <a:solidFill>
                  <a:schemeClr val="bg1"/>
                </a:solidFill>
              </a:rPr>
              <a:t>请输入标题</a:t>
            </a:r>
          </a:p>
        </p:txBody>
      </p:sp>
    </p:spTree>
    <p:extLst>
      <p:ext uri="{BB962C8B-B14F-4D97-AF65-F5344CB8AC3E}">
        <p14:creationId xmlns:p14="http://schemas.microsoft.com/office/powerpoint/2010/main" val="1165146798"/>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CECEC"/>
        </a:solidFill>
        <a:effectLst/>
      </p:bgPr>
    </p:bg>
    <p:spTree>
      <p:nvGrpSpPr>
        <p:cNvPr id="1" name=""/>
        <p:cNvGrpSpPr/>
        <p:nvPr/>
      </p:nvGrpSpPr>
      <p:grpSpPr>
        <a:xfrm>
          <a:off x="0" y="0"/>
          <a:ext cx="0" cy="0"/>
          <a:chOff x="0" y="0"/>
          <a:chExt cx="0" cy="0"/>
        </a:xfrm>
      </p:grpSpPr>
      <p:cxnSp>
        <p:nvCxnSpPr>
          <p:cNvPr id="2" name="直接连接符 1"/>
          <p:cNvCxnSpPr/>
          <p:nvPr/>
        </p:nvCxnSpPr>
        <p:spPr>
          <a:xfrm flipH="1">
            <a:off x="7376039" y="2695091"/>
            <a:ext cx="310223" cy="70285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H="1">
            <a:off x="7759497" y="2536164"/>
            <a:ext cx="625191" cy="3587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V="1">
            <a:off x="8338599" y="2036484"/>
            <a:ext cx="830007" cy="5318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6720116" y="3070553"/>
            <a:ext cx="595085" cy="3918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H="1">
            <a:off x="6096002" y="3126188"/>
            <a:ext cx="438017" cy="22013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a:cxnSpLocks/>
            <a:stCxn id="38" idx="6"/>
          </p:cNvCxnSpPr>
          <p:nvPr/>
        </p:nvCxnSpPr>
        <p:spPr>
          <a:xfrm flipV="1">
            <a:off x="3458899" y="3397943"/>
            <a:ext cx="1277462" cy="32019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a:cxnSpLocks/>
            <a:stCxn id="44" idx="6"/>
          </p:cNvCxnSpPr>
          <p:nvPr/>
        </p:nvCxnSpPr>
        <p:spPr>
          <a:xfrm>
            <a:off x="2647765" y="3423497"/>
            <a:ext cx="748340" cy="28231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H="1" flipV="1">
            <a:off x="4750593" y="3414667"/>
            <a:ext cx="767432" cy="66170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V="1">
            <a:off x="5619211" y="3346326"/>
            <a:ext cx="397187" cy="70232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6458858" y="2373867"/>
            <a:ext cx="188687" cy="7112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6720116" y="3070553"/>
            <a:ext cx="595085" cy="3918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a:cxnSpLocks/>
            <a:stCxn id="21" idx="2"/>
          </p:cNvCxnSpPr>
          <p:nvPr/>
        </p:nvCxnSpPr>
        <p:spPr>
          <a:xfrm>
            <a:off x="8796303" y="3718142"/>
            <a:ext cx="823949" cy="6633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a:cxnSpLocks/>
            <a:endCxn id="21" idx="6"/>
          </p:cNvCxnSpPr>
          <p:nvPr/>
        </p:nvCxnSpPr>
        <p:spPr>
          <a:xfrm flipV="1">
            <a:off x="8115302" y="3718142"/>
            <a:ext cx="538199" cy="69498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flipV="1">
            <a:off x="7353302" y="3445058"/>
            <a:ext cx="742950" cy="96806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5043941" y="1981982"/>
            <a:ext cx="714925" cy="4529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H="1">
            <a:off x="4426138" y="2040891"/>
            <a:ext cx="614743" cy="5273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5859842" y="2128256"/>
            <a:ext cx="510834" cy="21828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9" name="椭圆 18"/>
          <p:cNvSpPr/>
          <p:nvPr/>
        </p:nvSpPr>
        <p:spPr>
          <a:xfrm flipH="1">
            <a:off x="9168606" y="1946788"/>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flipH="1">
            <a:off x="8244832" y="2455480"/>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flipH="1">
            <a:off x="8653501" y="3646741"/>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flipH="1">
            <a:off x="8139151" y="1475041"/>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flipH="1">
            <a:off x="7844121" y="1907025"/>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flipH="1">
            <a:off x="10293810" y="2872020"/>
            <a:ext cx="174497" cy="17449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flipH="1">
            <a:off x="7659991" y="2541970"/>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flipH="1">
            <a:off x="9493061" y="3747251"/>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flipH="1">
            <a:off x="8695659" y="4601588"/>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flipH="1">
            <a:off x="6370676" y="2275141"/>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flipH="1">
            <a:off x="6939444" y="1908816"/>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flipH="1">
            <a:off x="7066444" y="4613916"/>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flipH="1">
            <a:off x="6472276" y="4027741"/>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flipH="1">
            <a:off x="7991605" y="4344763"/>
            <a:ext cx="174497" cy="17449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flipH="1">
            <a:off x="7177565" y="3334296"/>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flipH="1">
            <a:off x="7634479" y="4808572"/>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flipH="1">
            <a:off x="9273325" y="2936236"/>
            <a:ext cx="258343" cy="258343"/>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flipH="1">
            <a:off x="1948919" y="3122533"/>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3617532" y="2455480"/>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3316097" y="3646741"/>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2821120" y="2226316"/>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3830447" y="1475041"/>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4281681" y="1663512"/>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4816379" y="1330441"/>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a:off x="4273017" y="2541970"/>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a:off x="2468373" y="3333801"/>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5737953" y="200636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5018220" y="1908816"/>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4891220" y="4613916"/>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5497322" y="4027741"/>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3946298" y="4344763"/>
            <a:ext cx="174497" cy="17449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a:off x="5328345" y="3001170"/>
            <a:ext cx="189366" cy="18936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a:off x="4684799" y="3334296"/>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a:off x="2881794" y="4107238"/>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p:cNvSpPr/>
          <p:nvPr/>
        </p:nvSpPr>
        <p:spPr>
          <a:xfrm flipH="1">
            <a:off x="5953829" y="1074394"/>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a:off x="4058042" y="3837486"/>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flipH="1">
            <a:off x="5931590" y="3184050"/>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nvSpPr>
        <p:spPr>
          <a:xfrm flipH="1">
            <a:off x="6566517" y="3001281"/>
            <a:ext cx="214413" cy="214413"/>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p:cNvSpPr/>
          <p:nvPr/>
        </p:nvSpPr>
        <p:spPr>
          <a:xfrm flipH="1">
            <a:off x="6216884" y="4761535"/>
            <a:ext cx="218908" cy="21890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p:cNvSpPr/>
          <p:nvPr/>
        </p:nvSpPr>
        <p:spPr>
          <a:xfrm>
            <a:off x="7039536" y="1481082"/>
            <a:ext cx="208552" cy="208552"/>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9" name="直接连接符 58"/>
          <p:cNvCxnSpPr>
            <a:cxnSpLocks/>
            <a:endCxn id="40" idx="3"/>
          </p:cNvCxnSpPr>
          <p:nvPr/>
        </p:nvCxnSpPr>
        <p:spPr>
          <a:xfrm flipV="1">
            <a:off x="2953195" y="1596930"/>
            <a:ext cx="898165" cy="6520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a:cxnSpLocks/>
            <a:stCxn id="43" idx="0"/>
            <a:endCxn id="40" idx="5"/>
          </p:cNvCxnSpPr>
          <p:nvPr/>
        </p:nvCxnSpPr>
        <p:spPr>
          <a:xfrm flipH="1" flipV="1">
            <a:off x="3952336" y="1596930"/>
            <a:ext cx="410377" cy="94504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1" name="矩形 60"/>
          <p:cNvSpPr/>
          <p:nvPr/>
        </p:nvSpPr>
        <p:spPr>
          <a:xfrm>
            <a:off x="0" y="0"/>
            <a:ext cx="12192000" cy="6858000"/>
          </a:xfrm>
          <a:prstGeom prst="rect">
            <a:avLst/>
          </a:prstGeom>
          <a:solidFill>
            <a:srgbClr val="ECECEC">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Freeform 24">
            <a:extLst>
              <a:ext uri="{FF2B5EF4-FFF2-40B4-BE49-F238E27FC236}">
                <a16:creationId xmlns:a16="http://schemas.microsoft.com/office/drawing/2014/main" id="{4112B411-41EC-49A8-A475-41AB99E5C5FE}"/>
              </a:ext>
            </a:extLst>
          </p:cNvPr>
          <p:cNvSpPr>
            <a:spLocks/>
          </p:cNvSpPr>
          <p:nvPr/>
        </p:nvSpPr>
        <p:spPr bwMode="auto">
          <a:xfrm>
            <a:off x="6139079" y="3855579"/>
            <a:ext cx="1396205" cy="1396205"/>
          </a:xfrm>
          <a:custGeom>
            <a:avLst/>
            <a:gdLst>
              <a:gd name="T0" fmla="*/ 0 w 196"/>
              <a:gd name="T1" fmla="*/ 196 h 196"/>
              <a:gd name="T2" fmla="*/ 196 w 196"/>
              <a:gd name="T3" fmla="*/ 0 h 196"/>
              <a:gd name="T4" fmla="*/ 159 w 196"/>
              <a:gd name="T5" fmla="*/ 0 h 196"/>
              <a:gd name="T6" fmla="*/ 0 w 196"/>
              <a:gd name="T7" fmla="*/ 159 h 196"/>
              <a:gd name="T8" fmla="*/ 0 w 196"/>
              <a:gd name="T9" fmla="*/ 196 h 196"/>
            </a:gdLst>
            <a:ahLst/>
            <a:cxnLst>
              <a:cxn ang="0">
                <a:pos x="T0" y="T1"/>
              </a:cxn>
              <a:cxn ang="0">
                <a:pos x="T2" y="T3"/>
              </a:cxn>
              <a:cxn ang="0">
                <a:pos x="T4" y="T5"/>
              </a:cxn>
              <a:cxn ang="0">
                <a:pos x="T6" y="T7"/>
              </a:cxn>
              <a:cxn ang="0">
                <a:pos x="T8" y="T9"/>
              </a:cxn>
            </a:cxnLst>
            <a:rect l="0" t="0" r="r" b="b"/>
            <a:pathLst>
              <a:path w="196" h="196">
                <a:moveTo>
                  <a:pt x="0" y="196"/>
                </a:moveTo>
                <a:cubicBezTo>
                  <a:pt x="107" y="192"/>
                  <a:pt x="192" y="106"/>
                  <a:pt x="196" y="0"/>
                </a:cubicBezTo>
                <a:cubicBezTo>
                  <a:pt x="159" y="0"/>
                  <a:pt x="159" y="0"/>
                  <a:pt x="159" y="0"/>
                </a:cubicBezTo>
                <a:cubicBezTo>
                  <a:pt x="155" y="86"/>
                  <a:pt x="86" y="154"/>
                  <a:pt x="0" y="159"/>
                </a:cubicBezTo>
                <a:lnTo>
                  <a:pt x="0" y="196"/>
                </a:lnTo>
                <a:close/>
              </a:path>
            </a:pathLst>
          </a:custGeom>
          <a:solidFill>
            <a:schemeClr val="tx1">
              <a:alpha val="6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377"/>
            <a:endParaRPr lang="en-US">
              <a:solidFill>
                <a:schemeClr val="bg1">
                  <a:lumMod val="50000"/>
                </a:schemeClr>
              </a:solidFill>
              <a:latin typeface="DIN-BoldItalic" pitchFamily="50" charset="0"/>
              <a:ea typeface="微软雅黑"/>
            </a:endParaRPr>
          </a:p>
        </p:txBody>
      </p:sp>
      <p:sp>
        <p:nvSpPr>
          <p:cNvPr id="65" name="Freeform 23">
            <a:extLst>
              <a:ext uri="{FF2B5EF4-FFF2-40B4-BE49-F238E27FC236}">
                <a16:creationId xmlns:a16="http://schemas.microsoft.com/office/drawing/2014/main" id="{9D235C3D-4807-4C0B-B380-20488979E3D1}"/>
              </a:ext>
            </a:extLst>
          </p:cNvPr>
          <p:cNvSpPr>
            <a:spLocks/>
          </p:cNvSpPr>
          <p:nvPr/>
        </p:nvSpPr>
        <p:spPr bwMode="auto">
          <a:xfrm>
            <a:off x="6160495" y="1861729"/>
            <a:ext cx="1852088" cy="1859227"/>
          </a:xfrm>
          <a:custGeom>
            <a:avLst/>
            <a:gdLst>
              <a:gd name="T0" fmla="*/ 0 w 260"/>
              <a:gd name="T1" fmla="*/ 0 h 261"/>
              <a:gd name="T2" fmla="*/ 260 w 260"/>
              <a:gd name="T3" fmla="*/ 261 h 261"/>
              <a:gd name="T4" fmla="*/ 211 w 260"/>
              <a:gd name="T5" fmla="*/ 261 h 261"/>
              <a:gd name="T6" fmla="*/ 0 w 260"/>
              <a:gd name="T7" fmla="*/ 50 h 261"/>
              <a:gd name="T8" fmla="*/ 0 w 260"/>
              <a:gd name="T9" fmla="*/ 0 h 261"/>
            </a:gdLst>
            <a:ahLst/>
            <a:cxnLst>
              <a:cxn ang="0">
                <a:pos x="T0" y="T1"/>
              </a:cxn>
              <a:cxn ang="0">
                <a:pos x="T2" y="T3"/>
              </a:cxn>
              <a:cxn ang="0">
                <a:pos x="T4" y="T5"/>
              </a:cxn>
              <a:cxn ang="0">
                <a:pos x="T6" y="T7"/>
              </a:cxn>
              <a:cxn ang="0">
                <a:pos x="T8" y="T9"/>
              </a:cxn>
            </a:cxnLst>
            <a:rect l="0" t="0" r="r" b="b"/>
            <a:pathLst>
              <a:path w="260" h="261">
                <a:moveTo>
                  <a:pt x="0" y="0"/>
                </a:moveTo>
                <a:cubicBezTo>
                  <a:pt x="141" y="6"/>
                  <a:pt x="255" y="119"/>
                  <a:pt x="260" y="261"/>
                </a:cubicBezTo>
                <a:cubicBezTo>
                  <a:pt x="211" y="261"/>
                  <a:pt x="211" y="261"/>
                  <a:pt x="211" y="261"/>
                </a:cubicBezTo>
                <a:cubicBezTo>
                  <a:pt x="206" y="147"/>
                  <a:pt x="114" y="55"/>
                  <a:pt x="0" y="50"/>
                </a:cubicBezTo>
                <a:lnTo>
                  <a:pt x="0" y="0"/>
                </a:lnTo>
                <a:close/>
              </a:path>
            </a:pathLst>
          </a:custGeom>
          <a:solidFill>
            <a:schemeClr val="tx1">
              <a:alpha val="24000"/>
            </a:schemeClr>
          </a:solidFill>
          <a:ln>
            <a:noFill/>
          </a:ln>
          <a:effectLst>
            <a:outerShdw blurRad="152400" dist="63500" dir="81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en-US" sz="3733">
              <a:solidFill>
                <a:schemeClr val="bg1">
                  <a:lumMod val="50000"/>
                </a:schemeClr>
              </a:solidFill>
              <a:latin typeface="DIN-BoldItalic" pitchFamily="50" charset="0"/>
              <a:ea typeface="微软雅黑"/>
            </a:endParaRPr>
          </a:p>
        </p:txBody>
      </p:sp>
      <p:sp>
        <p:nvSpPr>
          <p:cNvPr id="66" name="Freeform 25">
            <a:extLst>
              <a:ext uri="{FF2B5EF4-FFF2-40B4-BE49-F238E27FC236}">
                <a16:creationId xmlns:a16="http://schemas.microsoft.com/office/drawing/2014/main" id="{54EEC0AD-729C-4F81-A121-87535B61A4D7}"/>
              </a:ext>
            </a:extLst>
          </p:cNvPr>
          <p:cNvSpPr>
            <a:spLocks/>
          </p:cNvSpPr>
          <p:nvPr/>
        </p:nvSpPr>
        <p:spPr bwMode="auto">
          <a:xfrm>
            <a:off x="6139079" y="2339029"/>
            <a:ext cx="1396205" cy="1403344"/>
          </a:xfrm>
          <a:custGeom>
            <a:avLst/>
            <a:gdLst>
              <a:gd name="T0" fmla="*/ 0 w 196"/>
              <a:gd name="T1" fmla="*/ 38 h 197"/>
              <a:gd name="T2" fmla="*/ 159 w 196"/>
              <a:gd name="T3" fmla="*/ 197 h 197"/>
              <a:gd name="T4" fmla="*/ 196 w 196"/>
              <a:gd name="T5" fmla="*/ 197 h 197"/>
              <a:gd name="T6" fmla="*/ 0 w 196"/>
              <a:gd name="T7" fmla="*/ 0 h 197"/>
              <a:gd name="T8" fmla="*/ 0 w 196"/>
              <a:gd name="T9" fmla="*/ 38 h 197"/>
            </a:gdLst>
            <a:ahLst/>
            <a:cxnLst>
              <a:cxn ang="0">
                <a:pos x="T0" y="T1"/>
              </a:cxn>
              <a:cxn ang="0">
                <a:pos x="T2" y="T3"/>
              </a:cxn>
              <a:cxn ang="0">
                <a:pos x="T4" y="T5"/>
              </a:cxn>
              <a:cxn ang="0">
                <a:pos x="T6" y="T7"/>
              </a:cxn>
              <a:cxn ang="0">
                <a:pos x="T8" y="T9"/>
              </a:cxn>
            </a:cxnLst>
            <a:rect l="0" t="0" r="r" b="b"/>
            <a:pathLst>
              <a:path w="196" h="197">
                <a:moveTo>
                  <a:pt x="0" y="38"/>
                </a:moveTo>
                <a:cubicBezTo>
                  <a:pt x="86" y="42"/>
                  <a:pt x="155" y="111"/>
                  <a:pt x="159" y="197"/>
                </a:cubicBezTo>
                <a:cubicBezTo>
                  <a:pt x="196" y="197"/>
                  <a:pt x="196" y="197"/>
                  <a:pt x="196" y="197"/>
                </a:cubicBezTo>
                <a:cubicBezTo>
                  <a:pt x="192" y="90"/>
                  <a:pt x="107" y="5"/>
                  <a:pt x="0" y="0"/>
                </a:cubicBezTo>
                <a:lnTo>
                  <a:pt x="0" y="38"/>
                </a:lnTo>
                <a:close/>
              </a:path>
            </a:pathLst>
          </a:custGeom>
          <a:solidFill>
            <a:schemeClr val="tx1">
              <a:alpha val="6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377"/>
            <a:endParaRPr lang="en-US">
              <a:solidFill>
                <a:schemeClr val="bg1">
                  <a:lumMod val="50000"/>
                </a:schemeClr>
              </a:solidFill>
              <a:latin typeface="DIN-BoldItalic" pitchFamily="50" charset="0"/>
              <a:ea typeface="微软雅黑"/>
            </a:endParaRPr>
          </a:p>
        </p:txBody>
      </p:sp>
      <p:sp>
        <p:nvSpPr>
          <p:cNvPr id="67" name="Freeform 20">
            <a:extLst>
              <a:ext uri="{FF2B5EF4-FFF2-40B4-BE49-F238E27FC236}">
                <a16:creationId xmlns:a16="http://schemas.microsoft.com/office/drawing/2014/main" id="{AE05EC12-0952-46C1-A41C-CE78E43CC25A}"/>
              </a:ext>
            </a:extLst>
          </p:cNvPr>
          <p:cNvSpPr>
            <a:spLocks/>
          </p:cNvSpPr>
          <p:nvPr/>
        </p:nvSpPr>
        <p:spPr bwMode="auto">
          <a:xfrm>
            <a:off x="4152367" y="3869856"/>
            <a:ext cx="1859228" cy="1859228"/>
          </a:xfrm>
          <a:custGeom>
            <a:avLst/>
            <a:gdLst>
              <a:gd name="T0" fmla="*/ 261 w 261"/>
              <a:gd name="T1" fmla="*/ 261 h 261"/>
              <a:gd name="T2" fmla="*/ 0 w 261"/>
              <a:gd name="T3" fmla="*/ 0 h 261"/>
              <a:gd name="T4" fmla="*/ 49 w 261"/>
              <a:gd name="T5" fmla="*/ 0 h 261"/>
              <a:gd name="T6" fmla="*/ 261 w 261"/>
              <a:gd name="T7" fmla="*/ 211 h 261"/>
              <a:gd name="T8" fmla="*/ 261 w 261"/>
              <a:gd name="T9" fmla="*/ 261 h 261"/>
            </a:gdLst>
            <a:ahLst/>
            <a:cxnLst>
              <a:cxn ang="0">
                <a:pos x="T0" y="T1"/>
              </a:cxn>
              <a:cxn ang="0">
                <a:pos x="T2" y="T3"/>
              </a:cxn>
              <a:cxn ang="0">
                <a:pos x="T4" y="T5"/>
              </a:cxn>
              <a:cxn ang="0">
                <a:pos x="T6" y="T7"/>
              </a:cxn>
              <a:cxn ang="0">
                <a:pos x="T8" y="T9"/>
              </a:cxn>
            </a:cxnLst>
            <a:rect l="0" t="0" r="r" b="b"/>
            <a:pathLst>
              <a:path w="261" h="261">
                <a:moveTo>
                  <a:pt x="261" y="261"/>
                </a:moveTo>
                <a:cubicBezTo>
                  <a:pt x="119" y="255"/>
                  <a:pt x="5" y="142"/>
                  <a:pt x="0" y="0"/>
                </a:cubicBezTo>
                <a:cubicBezTo>
                  <a:pt x="49" y="0"/>
                  <a:pt x="49" y="0"/>
                  <a:pt x="49" y="0"/>
                </a:cubicBezTo>
                <a:cubicBezTo>
                  <a:pt x="55" y="114"/>
                  <a:pt x="146" y="206"/>
                  <a:pt x="261" y="211"/>
                </a:cubicBezTo>
                <a:lnTo>
                  <a:pt x="261" y="261"/>
                </a:lnTo>
                <a:close/>
              </a:path>
            </a:pathLst>
          </a:custGeom>
          <a:solidFill>
            <a:schemeClr val="tx1">
              <a:alpha val="24000"/>
            </a:schemeClr>
          </a:solidFill>
          <a:ln>
            <a:noFill/>
          </a:ln>
          <a:effectLst>
            <a:outerShdw blurRad="152400" dist="63500" dir="81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en-US" sz="3733">
              <a:solidFill>
                <a:schemeClr val="bg1">
                  <a:lumMod val="50000"/>
                </a:schemeClr>
              </a:solidFill>
              <a:latin typeface="DIN-BoldItalic" pitchFamily="50" charset="0"/>
              <a:ea typeface="微软雅黑"/>
            </a:endParaRPr>
          </a:p>
        </p:txBody>
      </p:sp>
      <p:sp>
        <p:nvSpPr>
          <p:cNvPr id="68" name="Freeform 26">
            <a:extLst>
              <a:ext uri="{FF2B5EF4-FFF2-40B4-BE49-F238E27FC236}">
                <a16:creationId xmlns:a16="http://schemas.microsoft.com/office/drawing/2014/main" id="{DCAF3755-8FED-468A-9C1D-E26916E075D3}"/>
              </a:ext>
            </a:extLst>
          </p:cNvPr>
          <p:cNvSpPr>
            <a:spLocks/>
          </p:cNvSpPr>
          <p:nvPr/>
        </p:nvSpPr>
        <p:spPr bwMode="auto">
          <a:xfrm>
            <a:off x="4629667" y="3855579"/>
            <a:ext cx="1396205" cy="1396205"/>
          </a:xfrm>
          <a:custGeom>
            <a:avLst/>
            <a:gdLst>
              <a:gd name="T0" fmla="*/ 0 w 196"/>
              <a:gd name="T1" fmla="*/ 0 h 196"/>
              <a:gd name="T2" fmla="*/ 196 w 196"/>
              <a:gd name="T3" fmla="*/ 196 h 196"/>
              <a:gd name="T4" fmla="*/ 196 w 196"/>
              <a:gd name="T5" fmla="*/ 159 h 196"/>
              <a:gd name="T6" fmla="*/ 37 w 196"/>
              <a:gd name="T7" fmla="*/ 0 h 196"/>
              <a:gd name="T8" fmla="*/ 0 w 196"/>
              <a:gd name="T9" fmla="*/ 0 h 196"/>
            </a:gdLst>
            <a:ahLst/>
            <a:cxnLst>
              <a:cxn ang="0">
                <a:pos x="T0" y="T1"/>
              </a:cxn>
              <a:cxn ang="0">
                <a:pos x="T2" y="T3"/>
              </a:cxn>
              <a:cxn ang="0">
                <a:pos x="T4" y="T5"/>
              </a:cxn>
              <a:cxn ang="0">
                <a:pos x="T6" y="T7"/>
              </a:cxn>
              <a:cxn ang="0">
                <a:pos x="T8" y="T9"/>
              </a:cxn>
            </a:cxnLst>
            <a:rect l="0" t="0" r="r" b="b"/>
            <a:pathLst>
              <a:path w="196" h="196">
                <a:moveTo>
                  <a:pt x="0" y="0"/>
                </a:moveTo>
                <a:cubicBezTo>
                  <a:pt x="4" y="106"/>
                  <a:pt x="90" y="192"/>
                  <a:pt x="196" y="196"/>
                </a:cubicBezTo>
                <a:cubicBezTo>
                  <a:pt x="196" y="159"/>
                  <a:pt x="196" y="159"/>
                  <a:pt x="196" y="159"/>
                </a:cubicBezTo>
                <a:cubicBezTo>
                  <a:pt x="110" y="154"/>
                  <a:pt x="41" y="86"/>
                  <a:pt x="37" y="0"/>
                </a:cubicBezTo>
                <a:lnTo>
                  <a:pt x="0" y="0"/>
                </a:lnTo>
                <a:close/>
              </a:path>
            </a:pathLst>
          </a:custGeom>
          <a:solidFill>
            <a:schemeClr val="tx1">
              <a:alpha val="6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377"/>
            <a:endParaRPr lang="en-US">
              <a:solidFill>
                <a:schemeClr val="bg1">
                  <a:lumMod val="50000"/>
                </a:schemeClr>
              </a:solidFill>
              <a:latin typeface="DIN-BoldItalic" pitchFamily="50" charset="0"/>
              <a:ea typeface="微软雅黑"/>
            </a:endParaRPr>
          </a:p>
        </p:txBody>
      </p:sp>
      <p:sp>
        <p:nvSpPr>
          <p:cNvPr id="70" name="Freeform 27">
            <a:extLst>
              <a:ext uri="{FF2B5EF4-FFF2-40B4-BE49-F238E27FC236}">
                <a16:creationId xmlns:a16="http://schemas.microsoft.com/office/drawing/2014/main" id="{E3A24A42-6FCB-4102-ABE6-5B71B502B959}"/>
              </a:ext>
            </a:extLst>
          </p:cNvPr>
          <p:cNvSpPr>
            <a:spLocks/>
          </p:cNvSpPr>
          <p:nvPr/>
        </p:nvSpPr>
        <p:spPr bwMode="auto">
          <a:xfrm>
            <a:off x="4629667" y="2339029"/>
            <a:ext cx="1396205" cy="1403344"/>
          </a:xfrm>
          <a:custGeom>
            <a:avLst/>
            <a:gdLst>
              <a:gd name="T0" fmla="*/ 196 w 196"/>
              <a:gd name="T1" fmla="*/ 0 h 197"/>
              <a:gd name="T2" fmla="*/ 0 w 196"/>
              <a:gd name="T3" fmla="*/ 197 h 197"/>
              <a:gd name="T4" fmla="*/ 37 w 196"/>
              <a:gd name="T5" fmla="*/ 197 h 197"/>
              <a:gd name="T6" fmla="*/ 196 w 196"/>
              <a:gd name="T7" fmla="*/ 38 h 197"/>
              <a:gd name="T8" fmla="*/ 196 w 196"/>
              <a:gd name="T9" fmla="*/ 0 h 197"/>
            </a:gdLst>
            <a:ahLst/>
            <a:cxnLst>
              <a:cxn ang="0">
                <a:pos x="T0" y="T1"/>
              </a:cxn>
              <a:cxn ang="0">
                <a:pos x="T2" y="T3"/>
              </a:cxn>
              <a:cxn ang="0">
                <a:pos x="T4" y="T5"/>
              </a:cxn>
              <a:cxn ang="0">
                <a:pos x="T6" y="T7"/>
              </a:cxn>
              <a:cxn ang="0">
                <a:pos x="T8" y="T9"/>
              </a:cxn>
            </a:cxnLst>
            <a:rect l="0" t="0" r="r" b="b"/>
            <a:pathLst>
              <a:path w="196" h="197">
                <a:moveTo>
                  <a:pt x="196" y="0"/>
                </a:moveTo>
                <a:cubicBezTo>
                  <a:pt x="90" y="5"/>
                  <a:pt x="4" y="90"/>
                  <a:pt x="0" y="197"/>
                </a:cubicBezTo>
                <a:cubicBezTo>
                  <a:pt x="37" y="197"/>
                  <a:pt x="37" y="197"/>
                  <a:pt x="37" y="197"/>
                </a:cubicBezTo>
                <a:cubicBezTo>
                  <a:pt x="41" y="111"/>
                  <a:pt x="110" y="42"/>
                  <a:pt x="196" y="38"/>
                </a:cubicBezTo>
                <a:lnTo>
                  <a:pt x="196" y="0"/>
                </a:lnTo>
                <a:close/>
              </a:path>
            </a:pathLst>
          </a:custGeom>
          <a:solidFill>
            <a:schemeClr val="tx1">
              <a:alpha val="6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377"/>
            <a:endParaRPr lang="en-US">
              <a:solidFill>
                <a:schemeClr val="bg1">
                  <a:lumMod val="50000"/>
                </a:schemeClr>
              </a:solidFill>
              <a:latin typeface="DIN-BoldItalic" pitchFamily="50" charset="0"/>
              <a:ea typeface="微软雅黑"/>
            </a:endParaRPr>
          </a:p>
        </p:txBody>
      </p:sp>
      <p:sp>
        <p:nvSpPr>
          <p:cNvPr id="71" name="矩形 70">
            <a:extLst>
              <a:ext uri="{FF2B5EF4-FFF2-40B4-BE49-F238E27FC236}">
                <a16:creationId xmlns:a16="http://schemas.microsoft.com/office/drawing/2014/main" id="{16FBAC00-D3C8-4CD4-8F84-15D760A1CA31}"/>
              </a:ext>
            </a:extLst>
          </p:cNvPr>
          <p:cNvSpPr/>
          <p:nvPr/>
        </p:nvSpPr>
        <p:spPr>
          <a:xfrm>
            <a:off x="1002453" y="2194713"/>
            <a:ext cx="3117312" cy="894732"/>
          </a:xfrm>
          <a:prstGeom prst="rect">
            <a:avLst/>
          </a:prstGeom>
        </p:spPr>
        <p:txBody>
          <a:bodyPr wrap="square">
            <a:spAutoFit/>
          </a:bodyPr>
          <a:lstStyle/>
          <a:p>
            <a:pPr defTabSz="914377">
              <a:lnSpc>
                <a:spcPct val="150000"/>
              </a:lnSpc>
              <a:buClr>
                <a:srgbClr val="E7E6E6">
                  <a:lumMod val="10000"/>
                </a:srgbClr>
              </a:buClr>
            </a:pPr>
            <a:r>
              <a:rPr lang="en-US" altLang="zh-CN" sz="1200" err="1">
                <a:solidFill>
                  <a:schemeClr val="bg1">
                    <a:lumMod val="50000"/>
                  </a:schemeClr>
                </a:solidFill>
                <a:latin typeface="Calibri Light"/>
                <a:ea typeface="微软雅黑"/>
                <a:cs typeface="+mn-ea"/>
                <a:sym typeface="+mn-lt"/>
              </a:rPr>
              <a:t>Lorem</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ipsum</a:t>
            </a:r>
            <a:r>
              <a:rPr lang="en-US" altLang="zh-CN" sz="1200">
                <a:solidFill>
                  <a:schemeClr val="bg1">
                    <a:lumMod val="50000"/>
                  </a:schemeClr>
                </a:solidFill>
                <a:latin typeface="Calibri Light"/>
                <a:ea typeface="微软雅黑"/>
                <a:cs typeface="+mn-ea"/>
                <a:sym typeface="+mn-lt"/>
              </a:rPr>
              <a:t> dolor sit </a:t>
            </a:r>
            <a:r>
              <a:rPr lang="en-US" altLang="zh-CN" sz="1200" err="1">
                <a:solidFill>
                  <a:schemeClr val="bg1">
                    <a:lumMod val="50000"/>
                  </a:schemeClr>
                </a:solidFill>
                <a:latin typeface="Calibri Light"/>
                <a:ea typeface="微软雅黑"/>
                <a:cs typeface="+mn-ea"/>
                <a:sym typeface="+mn-lt"/>
              </a:rPr>
              <a:t>amet</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consectetuer</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adipiscing</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elit</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Aenean</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commodo</a:t>
            </a:r>
            <a:r>
              <a:rPr lang="en-US" altLang="zh-CN" sz="1200">
                <a:solidFill>
                  <a:schemeClr val="bg1">
                    <a:lumMod val="50000"/>
                  </a:schemeClr>
                </a:solidFill>
                <a:latin typeface="Calibri Light"/>
                <a:ea typeface="微软雅黑"/>
                <a:cs typeface="+mn-ea"/>
                <a:sym typeface="+mn-lt"/>
              </a:rPr>
              <a:t> ligula </a:t>
            </a:r>
            <a:r>
              <a:rPr lang="en-US" altLang="zh-CN" sz="1200" err="1">
                <a:solidFill>
                  <a:schemeClr val="bg1">
                    <a:lumMod val="50000"/>
                  </a:schemeClr>
                </a:solidFill>
                <a:latin typeface="Calibri Light"/>
                <a:ea typeface="微软雅黑"/>
                <a:cs typeface="+mn-ea"/>
                <a:sym typeface="+mn-lt"/>
              </a:rPr>
              <a:t>eget</a:t>
            </a:r>
            <a:r>
              <a:rPr lang="en-US" altLang="zh-CN" sz="1200">
                <a:solidFill>
                  <a:schemeClr val="bg1">
                    <a:lumMod val="50000"/>
                  </a:schemeClr>
                </a:solidFill>
                <a:latin typeface="Calibri Light"/>
                <a:ea typeface="微软雅黑"/>
                <a:cs typeface="+mn-ea"/>
                <a:sym typeface="+mn-lt"/>
              </a:rPr>
              <a:t> dolor. </a:t>
            </a:r>
            <a:r>
              <a:rPr lang="en-US" altLang="zh-CN" sz="1200" err="1">
                <a:solidFill>
                  <a:schemeClr val="bg1">
                    <a:lumMod val="50000"/>
                  </a:schemeClr>
                </a:solidFill>
                <a:latin typeface="Calibri Light"/>
                <a:ea typeface="微软雅黑"/>
                <a:cs typeface="+mn-ea"/>
                <a:sym typeface="+mn-lt"/>
              </a:rPr>
              <a:t>Aenean</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massa</a:t>
            </a:r>
            <a:r>
              <a:rPr lang="en-US" altLang="zh-CN" sz="1200">
                <a:solidFill>
                  <a:schemeClr val="bg1">
                    <a:lumMod val="50000"/>
                  </a:schemeClr>
                </a:solidFill>
                <a:latin typeface="Calibri Light"/>
                <a:ea typeface="微软雅黑"/>
                <a:cs typeface="+mn-ea"/>
                <a:sym typeface="+mn-lt"/>
              </a:rPr>
              <a:t>. </a:t>
            </a:r>
          </a:p>
        </p:txBody>
      </p:sp>
      <p:sp>
        <p:nvSpPr>
          <p:cNvPr id="73" name="矩形 72">
            <a:extLst>
              <a:ext uri="{FF2B5EF4-FFF2-40B4-BE49-F238E27FC236}">
                <a16:creationId xmlns:a16="http://schemas.microsoft.com/office/drawing/2014/main" id="{7E8E533D-C24C-4EDC-B3EE-7E485F2326C8}"/>
              </a:ext>
            </a:extLst>
          </p:cNvPr>
          <p:cNvSpPr/>
          <p:nvPr/>
        </p:nvSpPr>
        <p:spPr>
          <a:xfrm>
            <a:off x="979173" y="5091385"/>
            <a:ext cx="3117312" cy="894732"/>
          </a:xfrm>
          <a:prstGeom prst="rect">
            <a:avLst/>
          </a:prstGeom>
        </p:spPr>
        <p:txBody>
          <a:bodyPr wrap="square">
            <a:spAutoFit/>
          </a:bodyPr>
          <a:lstStyle/>
          <a:p>
            <a:pPr defTabSz="914377">
              <a:lnSpc>
                <a:spcPct val="150000"/>
              </a:lnSpc>
              <a:buClr>
                <a:srgbClr val="E7E6E6">
                  <a:lumMod val="10000"/>
                </a:srgbClr>
              </a:buClr>
            </a:pPr>
            <a:r>
              <a:rPr lang="en-US" altLang="zh-CN" sz="1200" err="1">
                <a:solidFill>
                  <a:schemeClr val="bg1">
                    <a:lumMod val="50000"/>
                  </a:schemeClr>
                </a:solidFill>
                <a:latin typeface="Calibri Light"/>
                <a:ea typeface="微软雅黑"/>
                <a:cs typeface="+mn-ea"/>
                <a:sym typeface="+mn-lt"/>
              </a:rPr>
              <a:t>Lorem</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ipsum</a:t>
            </a:r>
            <a:r>
              <a:rPr lang="en-US" altLang="zh-CN" sz="1200">
                <a:solidFill>
                  <a:schemeClr val="bg1">
                    <a:lumMod val="50000"/>
                  </a:schemeClr>
                </a:solidFill>
                <a:latin typeface="Calibri Light"/>
                <a:ea typeface="微软雅黑"/>
                <a:cs typeface="+mn-ea"/>
                <a:sym typeface="+mn-lt"/>
              </a:rPr>
              <a:t> dolor sit </a:t>
            </a:r>
            <a:r>
              <a:rPr lang="en-US" altLang="zh-CN" sz="1200" err="1">
                <a:solidFill>
                  <a:schemeClr val="bg1">
                    <a:lumMod val="50000"/>
                  </a:schemeClr>
                </a:solidFill>
                <a:latin typeface="Calibri Light"/>
                <a:ea typeface="微软雅黑"/>
                <a:cs typeface="+mn-ea"/>
                <a:sym typeface="+mn-lt"/>
              </a:rPr>
              <a:t>amet</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consectetuer</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adipiscing</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elit</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Aenean</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commodo</a:t>
            </a:r>
            <a:r>
              <a:rPr lang="en-US" altLang="zh-CN" sz="1200">
                <a:solidFill>
                  <a:schemeClr val="bg1">
                    <a:lumMod val="50000"/>
                  </a:schemeClr>
                </a:solidFill>
                <a:latin typeface="Calibri Light"/>
                <a:ea typeface="微软雅黑"/>
                <a:cs typeface="+mn-ea"/>
                <a:sym typeface="+mn-lt"/>
              </a:rPr>
              <a:t> ligula </a:t>
            </a:r>
            <a:r>
              <a:rPr lang="en-US" altLang="zh-CN" sz="1200" err="1">
                <a:solidFill>
                  <a:schemeClr val="bg1">
                    <a:lumMod val="50000"/>
                  </a:schemeClr>
                </a:solidFill>
                <a:latin typeface="Calibri Light"/>
                <a:ea typeface="微软雅黑"/>
                <a:cs typeface="+mn-ea"/>
                <a:sym typeface="+mn-lt"/>
              </a:rPr>
              <a:t>eget</a:t>
            </a:r>
            <a:r>
              <a:rPr lang="en-US" altLang="zh-CN" sz="1200">
                <a:solidFill>
                  <a:schemeClr val="bg1">
                    <a:lumMod val="50000"/>
                  </a:schemeClr>
                </a:solidFill>
                <a:latin typeface="Calibri Light"/>
                <a:ea typeface="微软雅黑"/>
                <a:cs typeface="+mn-ea"/>
                <a:sym typeface="+mn-lt"/>
              </a:rPr>
              <a:t> dolor. </a:t>
            </a:r>
            <a:r>
              <a:rPr lang="en-US" altLang="zh-CN" sz="1200" err="1">
                <a:solidFill>
                  <a:schemeClr val="bg1">
                    <a:lumMod val="50000"/>
                  </a:schemeClr>
                </a:solidFill>
                <a:latin typeface="Calibri Light"/>
                <a:ea typeface="微软雅黑"/>
                <a:cs typeface="+mn-ea"/>
                <a:sym typeface="+mn-lt"/>
              </a:rPr>
              <a:t>Aenean</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massa</a:t>
            </a:r>
            <a:r>
              <a:rPr lang="en-US" altLang="zh-CN" sz="1200">
                <a:solidFill>
                  <a:schemeClr val="bg1">
                    <a:lumMod val="50000"/>
                  </a:schemeClr>
                </a:solidFill>
                <a:latin typeface="Calibri Light"/>
                <a:ea typeface="微软雅黑"/>
                <a:cs typeface="+mn-ea"/>
                <a:sym typeface="+mn-lt"/>
              </a:rPr>
              <a:t>. </a:t>
            </a:r>
          </a:p>
        </p:txBody>
      </p:sp>
      <p:sp>
        <p:nvSpPr>
          <p:cNvPr id="75" name="椭圆 74">
            <a:extLst>
              <a:ext uri="{FF2B5EF4-FFF2-40B4-BE49-F238E27FC236}">
                <a16:creationId xmlns:a16="http://schemas.microsoft.com/office/drawing/2014/main" id="{1C0047EC-0867-4B51-ABF4-9110222D98B0}"/>
              </a:ext>
            </a:extLst>
          </p:cNvPr>
          <p:cNvSpPr/>
          <p:nvPr/>
        </p:nvSpPr>
        <p:spPr>
          <a:xfrm>
            <a:off x="561221" y="1816357"/>
            <a:ext cx="479915" cy="479915"/>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zh-CN" altLang="en-US">
              <a:solidFill>
                <a:schemeClr val="bg1">
                  <a:lumMod val="50000"/>
                </a:schemeClr>
              </a:solidFill>
              <a:latin typeface="Calibri Light"/>
              <a:ea typeface="微软雅黑"/>
            </a:endParaRPr>
          </a:p>
        </p:txBody>
      </p:sp>
      <p:sp>
        <p:nvSpPr>
          <p:cNvPr id="76" name="椭圆 75">
            <a:extLst>
              <a:ext uri="{FF2B5EF4-FFF2-40B4-BE49-F238E27FC236}">
                <a16:creationId xmlns:a16="http://schemas.microsoft.com/office/drawing/2014/main" id="{B41BB37E-E1BE-48FD-9B43-1815E55CECE8}"/>
              </a:ext>
            </a:extLst>
          </p:cNvPr>
          <p:cNvSpPr/>
          <p:nvPr/>
        </p:nvSpPr>
        <p:spPr>
          <a:xfrm>
            <a:off x="508261" y="4726497"/>
            <a:ext cx="479915" cy="479915"/>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zh-CN" altLang="en-US">
              <a:solidFill>
                <a:schemeClr val="bg1">
                  <a:lumMod val="50000"/>
                </a:schemeClr>
              </a:solidFill>
              <a:latin typeface="Calibri Light"/>
              <a:ea typeface="微软雅黑"/>
            </a:endParaRPr>
          </a:p>
        </p:txBody>
      </p:sp>
      <p:sp>
        <p:nvSpPr>
          <p:cNvPr id="77" name="矩形 76">
            <a:extLst>
              <a:ext uri="{FF2B5EF4-FFF2-40B4-BE49-F238E27FC236}">
                <a16:creationId xmlns:a16="http://schemas.microsoft.com/office/drawing/2014/main" id="{E98834E0-CB44-4CDF-A26E-903AB654D8CC}"/>
              </a:ext>
            </a:extLst>
          </p:cNvPr>
          <p:cNvSpPr/>
          <p:nvPr/>
        </p:nvSpPr>
        <p:spPr>
          <a:xfrm>
            <a:off x="8012583" y="5059481"/>
            <a:ext cx="3117312" cy="894732"/>
          </a:xfrm>
          <a:prstGeom prst="rect">
            <a:avLst/>
          </a:prstGeom>
        </p:spPr>
        <p:txBody>
          <a:bodyPr wrap="square">
            <a:spAutoFit/>
          </a:bodyPr>
          <a:lstStyle/>
          <a:p>
            <a:pPr algn="r" defTabSz="914377">
              <a:lnSpc>
                <a:spcPct val="150000"/>
              </a:lnSpc>
              <a:buClr>
                <a:srgbClr val="E7E6E6">
                  <a:lumMod val="10000"/>
                </a:srgbClr>
              </a:buClr>
            </a:pPr>
            <a:r>
              <a:rPr lang="en-US" altLang="zh-CN" sz="1200" err="1">
                <a:solidFill>
                  <a:schemeClr val="bg1">
                    <a:lumMod val="50000"/>
                  </a:schemeClr>
                </a:solidFill>
                <a:latin typeface="Calibri Light"/>
                <a:ea typeface="微软雅黑"/>
                <a:cs typeface="+mn-ea"/>
                <a:sym typeface="+mn-lt"/>
              </a:rPr>
              <a:t>Lorem</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ipsum</a:t>
            </a:r>
            <a:r>
              <a:rPr lang="en-US" altLang="zh-CN" sz="1200">
                <a:solidFill>
                  <a:schemeClr val="bg1">
                    <a:lumMod val="50000"/>
                  </a:schemeClr>
                </a:solidFill>
                <a:latin typeface="Calibri Light"/>
                <a:ea typeface="微软雅黑"/>
                <a:cs typeface="+mn-ea"/>
                <a:sym typeface="+mn-lt"/>
              </a:rPr>
              <a:t> dolor sit </a:t>
            </a:r>
            <a:r>
              <a:rPr lang="en-US" altLang="zh-CN" sz="1200" err="1">
                <a:solidFill>
                  <a:schemeClr val="bg1">
                    <a:lumMod val="50000"/>
                  </a:schemeClr>
                </a:solidFill>
                <a:latin typeface="Calibri Light"/>
                <a:ea typeface="微软雅黑"/>
                <a:cs typeface="+mn-ea"/>
                <a:sym typeface="+mn-lt"/>
              </a:rPr>
              <a:t>amet</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consectetuer</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adipiscing</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elit</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Aenean</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commodo</a:t>
            </a:r>
            <a:r>
              <a:rPr lang="en-US" altLang="zh-CN" sz="1200">
                <a:solidFill>
                  <a:schemeClr val="bg1">
                    <a:lumMod val="50000"/>
                  </a:schemeClr>
                </a:solidFill>
                <a:latin typeface="Calibri Light"/>
                <a:ea typeface="微软雅黑"/>
                <a:cs typeface="+mn-ea"/>
                <a:sym typeface="+mn-lt"/>
              </a:rPr>
              <a:t> ligula </a:t>
            </a:r>
            <a:r>
              <a:rPr lang="en-US" altLang="zh-CN" sz="1200" err="1">
                <a:solidFill>
                  <a:schemeClr val="bg1">
                    <a:lumMod val="50000"/>
                  </a:schemeClr>
                </a:solidFill>
                <a:latin typeface="Calibri Light"/>
                <a:ea typeface="微软雅黑"/>
                <a:cs typeface="+mn-ea"/>
                <a:sym typeface="+mn-lt"/>
              </a:rPr>
              <a:t>eget</a:t>
            </a:r>
            <a:r>
              <a:rPr lang="en-US" altLang="zh-CN" sz="1200">
                <a:solidFill>
                  <a:schemeClr val="bg1">
                    <a:lumMod val="50000"/>
                  </a:schemeClr>
                </a:solidFill>
                <a:latin typeface="Calibri Light"/>
                <a:ea typeface="微软雅黑"/>
                <a:cs typeface="+mn-ea"/>
                <a:sym typeface="+mn-lt"/>
              </a:rPr>
              <a:t> dolor. </a:t>
            </a:r>
            <a:r>
              <a:rPr lang="en-US" altLang="zh-CN" sz="1200" err="1">
                <a:solidFill>
                  <a:schemeClr val="bg1">
                    <a:lumMod val="50000"/>
                  </a:schemeClr>
                </a:solidFill>
                <a:latin typeface="Calibri Light"/>
                <a:ea typeface="微软雅黑"/>
                <a:cs typeface="+mn-ea"/>
                <a:sym typeface="+mn-lt"/>
              </a:rPr>
              <a:t>Aenean</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massa</a:t>
            </a:r>
            <a:r>
              <a:rPr lang="en-US" altLang="zh-CN" sz="1200">
                <a:solidFill>
                  <a:schemeClr val="bg1">
                    <a:lumMod val="50000"/>
                  </a:schemeClr>
                </a:solidFill>
                <a:latin typeface="Calibri Light"/>
                <a:ea typeface="微软雅黑"/>
                <a:cs typeface="+mn-ea"/>
                <a:sym typeface="+mn-lt"/>
              </a:rPr>
              <a:t>. </a:t>
            </a:r>
          </a:p>
        </p:txBody>
      </p:sp>
      <p:sp>
        <p:nvSpPr>
          <p:cNvPr id="79" name="矩形 78">
            <a:extLst>
              <a:ext uri="{FF2B5EF4-FFF2-40B4-BE49-F238E27FC236}">
                <a16:creationId xmlns:a16="http://schemas.microsoft.com/office/drawing/2014/main" id="{4B27EAFF-3A7B-45A4-82AE-822784166298}"/>
              </a:ext>
            </a:extLst>
          </p:cNvPr>
          <p:cNvSpPr/>
          <p:nvPr/>
        </p:nvSpPr>
        <p:spPr>
          <a:xfrm>
            <a:off x="8012583" y="2194713"/>
            <a:ext cx="3117312" cy="894732"/>
          </a:xfrm>
          <a:prstGeom prst="rect">
            <a:avLst/>
          </a:prstGeom>
        </p:spPr>
        <p:txBody>
          <a:bodyPr wrap="square">
            <a:spAutoFit/>
          </a:bodyPr>
          <a:lstStyle/>
          <a:p>
            <a:pPr algn="r" defTabSz="914377">
              <a:lnSpc>
                <a:spcPct val="150000"/>
              </a:lnSpc>
              <a:buClr>
                <a:srgbClr val="E7E6E6">
                  <a:lumMod val="10000"/>
                </a:srgbClr>
              </a:buClr>
            </a:pPr>
            <a:r>
              <a:rPr lang="en-US" altLang="zh-CN" sz="1200" err="1">
                <a:solidFill>
                  <a:schemeClr val="bg1">
                    <a:lumMod val="50000"/>
                  </a:schemeClr>
                </a:solidFill>
                <a:latin typeface="Calibri Light"/>
                <a:ea typeface="微软雅黑"/>
                <a:cs typeface="+mn-ea"/>
                <a:sym typeface="+mn-lt"/>
              </a:rPr>
              <a:t>Lorem</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ipsum</a:t>
            </a:r>
            <a:r>
              <a:rPr lang="en-US" altLang="zh-CN" sz="1200">
                <a:solidFill>
                  <a:schemeClr val="bg1">
                    <a:lumMod val="50000"/>
                  </a:schemeClr>
                </a:solidFill>
                <a:latin typeface="Calibri Light"/>
                <a:ea typeface="微软雅黑"/>
                <a:cs typeface="+mn-ea"/>
                <a:sym typeface="+mn-lt"/>
              </a:rPr>
              <a:t> dolor sit </a:t>
            </a:r>
            <a:r>
              <a:rPr lang="en-US" altLang="zh-CN" sz="1200" err="1">
                <a:solidFill>
                  <a:schemeClr val="bg1">
                    <a:lumMod val="50000"/>
                  </a:schemeClr>
                </a:solidFill>
                <a:latin typeface="Calibri Light"/>
                <a:ea typeface="微软雅黑"/>
                <a:cs typeface="+mn-ea"/>
                <a:sym typeface="+mn-lt"/>
              </a:rPr>
              <a:t>amet</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consectetuer</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adipiscing</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elit</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Aenean</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commodo</a:t>
            </a:r>
            <a:r>
              <a:rPr lang="en-US" altLang="zh-CN" sz="1200">
                <a:solidFill>
                  <a:schemeClr val="bg1">
                    <a:lumMod val="50000"/>
                  </a:schemeClr>
                </a:solidFill>
                <a:latin typeface="Calibri Light"/>
                <a:ea typeface="微软雅黑"/>
                <a:cs typeface="+mn-ea"/>
                <a:sym typeface="+mn-lt"/>
              </a:rPr>
              <a:t> ligula </a:t>
            </a:r>
            <a:r>
              <a:rPr lang="en-US" altLang="zh-CN" sz="1200" err="1">
                <a:solidFill>
                  <a:schemeClr val="bg1">
                    <a:lumMod val="50000"/>
                  </a:schemeClr>
                </a:solidFill>
                <a:latin typeface="Calibri Light"/>
                <a:ea typeface="微软雅黑"/>
                <a:cs typeface="+mn-ea"/>
                <a:sym typeface="+mn-lt"/>
              </a:rPr>
              <a:t>eget</a:t>
            </a:r>
            <a:r>
              <a:rPr lang="en-US" altLang="zh-CN" sz="1200">
                <a:solidFill>
                  <a:schemeClr val="bg1">
                    <a:lumMod val="50000"/>
                  </a:schemeClr>
                </a:solidFill>
                <a:latin typeface="Calibri Light"/>
                <a:ea typeface="微软雅黑"/>
                <a:cs typeface="+mn-ea"/>
                <a:sym typeface="+mn-lt"/>
              </a:rPr>
              <a:t> dolor. </a:t>
            </a:r>
            <a:r>
              <a:rPr lang="en-US" altLang="zh-CN" sz="1200" err="1">
                <a:solidFill>
                  <a:schemeClr val="bg1">
                    <a:lumMod val="50000"/>
                  </a:schemeClr>
                </a:solidFill>
                <a:latin typeface="Calibri Light"/>
                <a:ea typeface="微软雅黑"/>
                <a:cs typeface="+mn-ea"/>
                <a:sym typeface="+mn-lt"/>
              </a:rPr>
              <a:t>Aenean</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massa</a:t>
            </a:r>
            <a:r>
              <a:rPr lang="en-US" altLang="zh-CN" sz="1200">
                <a:solidFill>
                  <a:schemeClr val="bg1">
                    <a:lumMod val="50000"/>
                  </a:schemeClr>
                </a:solidFill>
                <a:latin typeface="Calibri Light"/>
                <a:ea typeface="微软雅黑"/>
                <a:cs typeface="+mn-ea"/>
                <a:sym typeface="+mn-lt"/>
              </a:rPr>
              <a:t>. </a:t>
            </a:r>
          </a:p>
        </p:txBody>
      </p:sp>
      <p:sp>
        <p:nvSpPr>
          <p:cNvPr id="81" name="椭圆 80">
            <a:extLst>
              <a:ext uri="{FF2B5EF4-FFF2-40B4-BE49-F238E27FC236}">
                <a16:creationId xmlns:a16="http://schemas.microsoft.com/office/drawing/2014/main" id="{02107B48-76A0-49C9-8EB4-FFFB62E5A182}"/>
              </a:ext>
            </a:extLst>
          </p:cNvPr>
          <p:cNvSpPr/>
          <p:nvPr/>
        </p:nvSpPr>
        <p:spPr>
          <a:xfrm>
            <a:off x="11178299" y="1816357"/>
            <a:ext cx="479915" cy="479915"/>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zh-CN" altLang="en-US">
              <a:solidFill>
                <a:schemeClr val="bg1">
                  <a:lumMod val="50000"/>
                </a:schemeClr>
              </a:solidFill>
              <a:latin typeface="Calibri Light"/>
              <a:ea typeface="微软雅黑"/>
            </a:endParaRPr>
          </a:p>
        </p:txBody>
      </p:sp>
      <p:sp>
        <p:nvSpPr>
          <p:cNvPr id="82" name="椭圆 81">
            <a:extLst>
              <a:ext uri="{FF2B5EF4-FFF2-40B4-BE49-F238E27FC236}">
                <a16:creationId xmlns:a16="http://schemas.microsoft.com/office/drawing/2014/main" id="{DF1145EB-6E4D-4129-A7F4-DFAA32D202D6}"/>
              </a:ext>
            </a:extLst>
          </p:cNvPr>
          <p:cNvSpPr/>
          <p:nvPr/>
        </p:nvSpPr>
        <p:spPr>
          <a:xfrm>
            <a:off x="11125339" y="4726497"/>
            <a:ext cx="479915" cy="479915"/>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zh-CN" altLang="en-US">
              <a:solidFill>
                <a:schemeClr val="bg1">
                  <a:lumMod val="50000"/>
                </a:schemeClr>
              </a:solidFill>
              <a:latin typeface="Calibri Light"/>
              <a:ea typeface="微软雅黑"/>
            </a:endParaRPr>
          </a:p>
        </p:txBody>
      </p:sp>
      <p:sp>
        <p:nvSpPr>
          <p:cNvPr id="83" name="AutoShape 112">
            <a:extLst>
              <a:ext uri="{FF2B5EF4-FFF2-40B4-BE49-F238E27FC236}">
                <a16:creationId xmlns:a16="http://schemas.microsoft.com/office/drawing/2014/main" id="{83F15C36-C633-4A8C-9102-00CEB71C1559}"/>
              </a:ext>
            </a:extLst>
          </p:cNvPr>
          <p:cNvSpPr>
            <a:spLocks/>
          </p:cNvSpPr>
          <p:nvPr/>
        </p:nvSpPr>
        <p:spPr bwMode="auto">
          <a:xfrm>
            <a:off x="11251413" y="4847952"/>
            <a:ext cx="238055" cy="237005"/>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bg1"/>
          </a:solidFill>
          <a:ln>
            <a:noFill/>
          </a:ln>
          <a:effectLst/>
          <a:extLst>
            <a:ext uri="{91240B29-F687-4f45-9708-019B960494DF}"/>
            <a:ext uri="{AF507438-7753-43e0-B8FC-AC1667EBCBE1}"/>
          </a:extLst>
        </p:spPr>
        <p:txBody>
          <a:bodyPr lIns="25400" tIns="25400" rIns="25400" bIns="25400" anchor="ctr"/>
          <a:lstStyle/>
          <a:p>
            <a:pPr algn="ctr" defTabSz="304792" fontAlgn="base" hangingPunct="0">
              <a:spcBef>
                <a:spcPct val="0"/>
              </a:spcBef>
              <a:spcAft>
                <a:spcPct val="0"/>
              </a:spcAft>
              <a:defRPr/>
            </a:pPr>
            <a:endParaRPr lang="en-US" sz="2000" kern="0">
              <a:solidFill>
                <a:schemeClr val="bg1">
                  <a:lumMod val="50000"/>
                </a:schemeClr>
              </a:solidFill>
              <a:effectLst>
                <a:outerShdw blurRad="38100" dist="38100" dir="2700000" algn="tl">
                  <a:srgbClr val="000000"/>
                </a:outerShdw>
              </a:effectLst>
              <a:latin typeface="Gill Sans" charset="0"/>
              <a:ea typeface="微软雅黑"/>
              <a:sym typeface="Gill Sans" charset="0"/>
            </a:endParaRPr>
          </a:p>
        </p:txBody>
      </p:sp>
      <p:grpSp>
        <p:nvGrpSpPr>
          <p:cNvPr id="84" name="组合 83">
            <a:extLst>
              <a:ext uri="{FF2B5EF4-FFF2-40B4-BE49-F238E27FC236}">
                <a16:creationId xmlns:a16="http://schemas.microsoft.com/office/drawing/2014/main" id="{86079D81-EAFF-4C92-A975-31D54640907A}"/>
              </a:ext>
            </a:extLst>
          </p:cNvPr>
          <p:cNvGrpSpPr/>
          <p:nvPr/>
        </p:nvGrpSpPr>
        <p:grpSpPr>
          <a:xfrm>
            <a:off x="647679" y="4853715"/>
            <a:ext cx="163043" cy="237669"/>
            <a:chOff x="2528974" y="2863357"/>
            <a:chExt cx="246811" cy="359779"/>
          </a:xfrm>
          <a:solidFill>
            <a:schemeClr val="bg1"/>
          </a:solidFill>
        </p:grpSpPr>
        <p:sp>
          <p:nvSpPr>
            <p:cNvPr id="85" name="AutoShape 113">
              <a:extLst>
                <a:ext uri="{FF2B5EF4-FFF2-40B4-BE49-F238E27FC236}">
                  <a16:creationId xmlns:a16="http://schemas.microsoft.com/office/drawing/2014/main" id="{B1AEB81C-0AA5-41E1-9AA7-89B9B2949A24}"/>
                </a:ext>
              </a:extLst>
            </p:cNvPr>
            <p:cNvSpPr>
              <a:spLocks/>
            </p:cNvSpPr>
            <p:nvPr/>
          </p:nvSpPr>
          <p:spPr bwMode="auto">
            <a:xfrm>
              <a:off x="2528974" y="2863357"/>
              <a:ext cx="246811" cy="3597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ext uri="{AF507438-7753-43e0-B8FC-AC1667EBCBE1}"/>
            </a:extLst>
          </p:spPr>
          <p:txBody>
            <a:bodyPr lIns="25400" tIns="25400" rIns="25400" bIns="25400" anchor="ctr"/>
            <a:lstStyle/>
            <a:p>
              <a:pPr algn="ctr" defTabSz="304792" fontAlgn="base" hangingPunct="0">
                <a:spcBef>
                  <a:spcPct val="0"/>
                </a:spcBef>
                <a:spcAft>
                  <a:spcPct val="0"/>
                </a:spcAft>
                <a:defRPr/>
              </a:pPr>
              <a:endParaRPr lang="en-US" sz="2000" kern="0">
                <a:solidFill>
                  <a:schemeClr val="bg1">
                    <a:lumMod val="50000"/>
                  </a:schemeClr>
                </a:solidFill>
                <a:effectLst>
                  <a:outerShdw blurRad="38100" dist="38100" dir="2700000" algn="tl">
                    <a:srgbClr val="000000"/>
                  </a:outerShdw>
                </a:effectLst>
                <a:latin typeface="Gill Sans" charset="0"/>
                <a:ea typeface="微软雅黑"/>
                <a:sym typeface="Gill Sans" charset="0"/>
              </a:endParaRPr>
            </a:p>
          </p:txBody>
        </p:sp>
        <p:sp>
          <p:nvSpPr>
            <p:cNvPr id="86" name="AutoShape 114">
              <a:extLst>
                <a:ext uri="{FF2B5EF4-FFF2-40B4-BE49-F238E27FC236}">
                  <a16:creationId xmlns:a16="http://schemas.microsoft.com/office/drawing/2014/main" id="{CD201322-453E-4AD3-8633-7FE6A6446A25}"/>
                </a:ext>
              </a:extLst>
            </p:cNvPr>
            <p:cNvSpPr>
              <a:spLocks/>
            </p:cNvSpPr>
            <p:nvPr/>
          </p:nvSpPr>
          <p:spPr bwMode="auto">
            <a:xfrm>
              <a:off x="2584843" y="2919841"/>
              <a:ext cx="73061" cy="7306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ext uri="{AF507438-7753-43e0-B8FC-AC1667EBCBE1}"/>
            </a:extLst>
          </p:spPr>
          <p:txBody>
            <a:bodyPr lIns="25400" tIns="25400" rIns="25400" bIns="25400" anchor="ctr"/>
            <a:lstStyle/>
            <a:p>
              <a:pPr algn="ctr" defTabSz="304792" fontAlgn="base" hangingPunct="0">
                <a:spcBef>
                  <a:spcPct val="0"/>
                </a:spcBef>
                <a:spcAft>
                  <a:spcPct val="0"/>
                </a:spcAft>
                <a:defRPr/>
              </a:pPr>
              <a:endParaRPr lang="en-US" sz="2000" kern="0">
                <a:solidFill>
                  <a:schemeClr val="bg1">
                    <a:lumMod val="50000"/>
                  </a:schemeClr>
                </a:solidFill>
                <a:effectLst>
                  <a:outerShdw blurRad="38100" dist="38100" dir="2700000" algn="tl">
                    <a:srgbClr val="000000"/>
                  </a:outerShdw>
                </a:effectLst>
                <a:latin typeface="Gill Sans" charset="0"/>
                <a:ea typeface="微软雅黑"/>
                <a:sym typeface="Gill Sans" charset="0"/>
              </a:endParaRPr>
            </a:p>
          </p:txBody>
        </p:sp>
      </p:grpSp>
      <p:grpSp>
        <p:nvGrpSpPr>
          <p:cNvPr id="87" name="组合 86">
            <a:extLst>
              <a:ext uri="{FF2B5EF4-FFF2-40B4-BE49-F238E27FC236}">
                <a16:creationId xmlns:a16="http://schemas.microsoft.com/office/drawing/2014/main" id="{664F514D-9250-442B-9B74-C43735D93086}"/>
              </a:ext>
            </a:extLst>
          </p:cNvPr>
          <p:cNvGrpSpPr/>
          <p:nvPr/>
        </p:nvGrpSpPr>
        <p:grpSpPr>
          <a:xfrm>
            <a:off x="11299626" y="1937683"/>
            <a:ext cx="237263" cy="237263"/>
            <a:chOff x="3191434" y="2145028"/>
            <a:chExt cx="359165" cy="359165"/>
          </a:xfrm>
          <a:solidFill>
            <a:schemeClr val="bg1"/>
          </a:solidFill>
        </p:grpSpPr>
        <p:sp>
          <p:nvSpPr>
            <p:cNvPr id="88" name="AutoShape 123">
              <a:extLst>
                <a:ext uri="{FF2B5EF4-FFF2-40B4-BE49-F238E27FC236}">
                  <a16:creationId xmlns:a16="http://schemas.microsoft.com/office/drawing/2014/main" id="{D4D16584-7F61-49B5-A796-BBE91D7463DA}"/>
                </a:ext>
              </a:extLst>
            </p:cNvPr>
            <p:cNvSpPr>
              <a:spLocks/>
            </p:cNvSpPr>
            <p:nvPr/>
          </p:nvSpPr>
          <p:spPr bwMode="auto">
            <a:xfrm>
              <a:off x="319143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180" y="12132"/>
                  </a:moveTo>
                  <a:cubicBezTo>
                    <a:pt x="17710" y="12226"/>
                    <a:pt x="17327" y="12561"/>
                    <a:pt x="17170" y="13012"/>
                  </a:cubicBezTo>
                  <a:cubicBezTo>
                    <a:pt x="17083" y="13261"/>
                    <a:pt x="16981" y="13503"/>
                    <a:pt x="16868" y="13738"/>
                  </a:cubicBezTo>
                  <a:cubicBezTo>
                    <a:pt x="16658" y="14169"/>
                    <a:pt x="16694" y="14677"/>
                    <a:pt x="16959" y="15075"/>
                  </a:cubicBezTo>
                  <a:lnTo>
                    <a:pt x="18131" y="16833"/>
                  </a:lnTo>
                  <a:lnTo>
                    <a:pt x="16832" y="18132"/>
                  </a:lnTo>
                  <a:lnTo>
                    <a:pt x="15075" y="16960"/>
                  </a:lnTo>
                  <a:cubicBezTo>
                    <a:pt x="14850" y="16810"/>
                    <a:pt x="14589" y="16733"/>
                    <a:pt x="14326" y="16733"/>
                  </a:cubicBezTo>
                  <a:cubicBezTo>
                    <a:pt x="14126" y="16733"/>
                    <a:pt x="13924" y="16778"/>
                    <a:pt x="13738" y="16868"/>
                  </a:cubicBezTo>
                  <a:cubicBezTo>
                    <a:pt x="13504" y="16981"/>
                    <a:pt x="13262" y="17083"/>
                    <a:pt x="13012" y="17170"/>
                  </a:cubicBezTo>
                  <a:cubicBezTo>
                    <a:pt x="12561" y="17327"/>
                    <a:pt x="12226" y="17712"/>
                    <a:pt x="12133" y="18180"/>
                  </a:cubicBezTo>
                  <a:lnTo>
                    <a:pt x="11717" y="20249"/>
                  </a:lnTo>
                  <a:lnTo>
                    <a:pt x="9881" y="20249"/>
                  </a:lnTo>
                  <a:lnTo>
                    <a:pt x="9467" y="18180"/>
                  </a:lnTo>
                  <a:cubicBezTo>
                    <a:pt x="9373" y="17712"/>
                    <a:pt x="9039" y="17327"/>
                    <a:pt x="8588" y="17170"/>
                  </a:cubicBezTo>
                  <a:cubicBezTo>
                    <a:pt x="8339" y="17083"/>
                    <a:pt x="8096" y="16983"/>
                    <a:pt x="7861" y="16869"/>
                  </a:cubicBezTo>
                  <a:cubicBezTo>
                    <a:pt x="7675" y="16778"/>
                    <a:pt x="7474" y="16733"/>
                    <a:pt x="7273" y="16733"/>
                  </a:cubicBezTo>
                  <a:cubicBezTo>
                    <a:pt x="7011" y="16733"/>
                    <a:pt x="6750" y="16810"/>
                    <a:pt x="6525" y="16960"/>
                  </a:cubicBezTo>
                  <a:lnTo>
                    <a:pt x="4767" y="18132"/>
                  </a:lnTo>
                  <a:lnTo>
                    <a:pt x="3468" y="16833"/>
                  </a:lnTo>
                  <a:lnTo>
                    <a:pt x="4639" y="15075"/>
                  </a:lnTo>
                  <a:cubicBezTo>
                    <a:pt x="4904" y="14677"/>
                    <a:pt x="4939" y="14169"/>
                    <a:pt x="4732" y="13738"/>
                  </a:cubicBezTo>
                  <a:cubicBezTo>
                    <a:pt x="4618" y="13504"/>
                    <a:pt x="4516" y="13263"/>
                    <a:pt x="4429" y="13013"/>
                  </a:cubicBezTo>
                  <a:cubicBezTo>
                    <a:pt x="4273" y="12561"/>
                    <a:pt x="3888" y="12227"/>
                    <a:pt x="3419" y="12133"/>
                  </a:cubicBezTo>
                  <a:lnTo>
                    <a:pt x="1350" y="11718"/>
                  </a:lnTo>
                  <a:lnTo>
                    <a:pt x="1349" y="9882"/>
                  </a:lnTo>
                  <a:lnTo>
                    <a:pt x="3419" y="9468"/>
                  </a:lnTo>
                  <a:cubicBezTo>
                    <a:pt x="3888" y="9374"/>
                    <a:pt x="4273" y="9039"/>
                    <a:pt x="4429" y="8588"/>
                  </a:cubicBezTo>
                  <a:cubicBezTo>
                    <a:pt x="4516" y="8338"/>
                    <a:pt x="4617" y="8096"/>
                    <a:pt x="4731" y="7862"/>
                  </a:cubicBezTo>
                  <a:cubicBezTo>
                    <a:pt x="4940" y="7431"/>
                    <a:pt x="4905" y="6923"/>
                    <a:pt x="4639" y="6524"/>
                  </a:cubicBezTo>
                  <a:lnTo>
                    <a:pt x="3468" y="4767"/>
                  </a:lnTo>
                  <a:lnTo>
                    <a:pt x="4767" y="3468"/>
                  </a:lnTo>
                  <a:lnTo>
                    <a:pt x="6525" y="4639"/>
                  </a:lnTo>
                  <a:cubicBezTo>
                    <a:pt x="6750" y="4790"/>
                    <a:pt x="7011" y="4866"/>
                    <a:pt x="7273" y="4866"/>
                  </a:cubicBezTo>
                  <a:cubicBezTo>
                    <a:pt x="7474" y="4866"/>
                    <a:pt x="7674" y="4822"/>
                    <a:pt x="7861" y="4732"/>
                  </a:cubicBezTo>
                  <a:cubicBezTo>
                    <a:pt x="8095" y="4619"/>
                    <a:pt x="8337" y="4517"/>
                    <a:pt x="8586" y="4430"/>
                  </a:cubicBezTo>
                  <a:cubicBezTo>
                    <a:pt x="9039" y="4272"/>
                    <a:pt x="9373" y="3888"/>
                    <a:pt x="9467" y="3420"/>
                  </a:cubicBezTo>
                  <a:lnTo>
                    <a:pt x="9881" y="1350"/>
                  </a:lnTo>
                  <a:lnTo>
                    <a:pt x="11717" y="1350"/>
                  </a:lnTo>
                  <a:lnTo>
                    <a:pt x="12131" y="3420"/>
                  </a:lnTo>
                  <a:cubicBezTo>
                    <a:pt x="12225" y="3888"/>
                    <a:pt x="12560" y="4272"/>
                    <a:pt x="13012" y="4430"/>
                  </a:cubicBezTo>
                  <a:cubicBezTo>
                    <a:pt x="13261" y="4517"/>
                    <a:pt x="13502" y="4617"/>
                    <a:pt x="13737" y="4731"/>
                  </a:cubicBezTo>
                  <a:cubicBezTo>
                    <a:pt x="13924" y="4822"/>
                    <a:pt x="14125" y="4866"/>
                    <a:pt x="14326" y="4866"/>
                  </a:cubicBezTo>
                  <a:cubicBezTo>
                    <a:pt x="14589" y="4866"/>
                    <a:pt x="14850" y="4790"/>
                    <a:pt x="15075" y="4639"/>
                  </a:cubicBezTo>
                  <a:lnTo>
                    <a:pt x="16832" y="3468"/>
                  </a:lnTo>
                  <a:lnTo>
                    <a:pt x="18131" y="4767"/>
                  </a:lnTo>
                  <a:lnTo>
                    <a:pt x="16959" y="6524"/>
                  </a:lnTo>
                  <a:cubicBezTo>
                    <a:pt x="16694" y="6923"/>
                    <a:pt x="16660" y="7431"/>
                    <a:pt x="16867" y="7861"/>
                  </a:cubicBezTo>
                  <a:cubicBezTo>
                    <a:pt x="16980" y="8096"/>
                    <a:pt x="17083" y="8337"/>
                    <a:pt x="17170" y="8587"/>
                  </a:cubicBezTo>
                  <a:cubicBezTo>
                    <a:pt x="17327" y="9039"/>
                    <a:pt x="17710" y="9373"/>
                    <a:pt x="18180" y="9467"/>
                  </a:cubicBezTo>
                  <a:lnTo>
                    <a:pt x="20248" y="9882"/>
                  </a:lnTo>
                  <a:lnTo>
                    <a:pt x="20250" y="11718"/>
                  </a:lnTo>
                  <a:cubicBezTo>
                    <a:pt x="20250" y="11718"/>
                    <a:pt x="18180" y="12132"/>
                    <a:pt x="18180" y="12132"/>
                  </a:cubicBezTo>
                  <a:close/>
                  <a:moveTo>
                    <a:pt x="20513" y="8558"/>
                  </a:moveTo>
                  <a:lnTo>
                    <a:pt x="18445" y="8143"/>
                  </a:lnTo>
                  <a:cubicBezTo>
                    <a:pt x="18341" y="7844"/>
                    <a:pt x="18218" y="7554"/>
                    <a:pt x="18082" y="7273"/>
                  </a:cubicBezTo>
                  <a:lnTo>
                    <a:pt x="19254" y="5516"/>
                  </a:lnTo>
                  <a:cubicBezTo>
                    <a:pt x="19611" y="4980"/>
                    <a:pt x="19540" y="4268"/>
                    <a:pt x="19085" y="3813"/>
                  </a:cubicBezTo>
                  <a:lnTo>
                    <a:pt x="17787" y="2514"/>
                  </a:lnTo>
                  <a:cubicBezTo>
                    <a:pt x="17526" y="2253"/>
                    <a:pt x="17181" y="2118"/>
                    <a:pt x="16831" y="2118"/>
                  </a:cubicBezTo>
                  <a:cubicBezTo>
                    <a:pt x="16573" y="2118"/>
                    <a:pt x="16312" y="2193"/>
                    <a:pt x="16084" y="2345"/>
                  </a:cubicBezTo>
                  <a:lnTo>
                    <a:pt x="14326" y="3516"/>
                  </a:lnTo>
                  <a:cubicBezTo>
                    <a:pt x="14044" y="3380"/>
                    <a:pt x="13754" y="3258"/>
                    <a:pt x="13455" y="3155"/>
                  </a:cubicBezTo>
                  <a:lnTo>
                    <a:pt x="13041" y="1085"/>
                  </a:lnTo>
                  <a:cubicBezTo>
                    <a:pt x="12916" y="454"/>
                    <a:pt x="12361" y="0"/>
                    <a:pt x="11717" y="0"/>
                  </a:cubicBezTo>
                  <a:lnTo>
                    <a:pt x="9881" y="0"/>
                  </a:lnTo>
                  <a:cubicBezTo>
                    <a:pt x="9238" y="0"/>
                    <a:pt x="8684" y="454"/>
                    <a:pt x="8557" y="1085"/>
                  </a:cubicBezTo>
                  <a:lnTo>
                    <a:pt x="8143" y="3155"/>
                  </a:lnTo>
                  <a:cubicBezTo>
                    <a:pt x="7843" y="3258"/>
                    <a:pt x="7554" y="3381"/>
                    <a:pt x="7273" y="3516"/>
                  </a:cubicBezTo>
                  <a:lnTo>
                    <a:pt x="5516" y="2345"/>
                  </a:lnTo>
                  <a:cubicBezTo>
                    <a:pt x="5287" y="2193"/>
                    <a:pt x="5026" y="2118"/>
                    <a:pt x="4767" y="2118"/>
                  </a:cubicBezTo>
                  <a:cubicBezTo>
                    <a:pt x="4419" y="2118"/>
                    <a:pt x="4073" y="2253"/>
                    <a:pt x="3812" y="2514"/>
                  </a:cubicBezTo>
                  <a:lnTo>
                    <a:pt x="2514" y="3813"/>
                  </a:lnTo>
                  <a:cubicBezTo>
                    <a:pt x="2059" y="4268"/>
                    <a:pt x="1988" y="4980"/>
                    <a:pt x="2345" y="5516"/>
                  </a:cubicBezTo>
                  <a:lnTo>
                    <a:pt x="3516" y="7273"/>
                  </a:lnTo>
                  <a:cubicBezTo>
                    <a:pt x="3380" y="7555"/>
                    <a:pt x="3258" y="7844"/>
                    <a:pt x="3154" y="8144"/>
                  </a:cubicBezTo>
                  <a:lnTo>
                    <a:pt x="1085" y="8558"/>
                  </a:lnTo>
                  <a:cubicBezTo>
                    <a:pt x="454" y="8684"/>
                    <a:pt x="0" y="9238"/>
                    <a:pt x="0" y="9882"/>
                  </a:cubicBezTo>
                  <a:lnTo>
                    <a:pt x="0" y="11718"/>
                  </a:lnTo>
                  <a:cubicBezTo>
                    <a:pt x="0" y="12361"/>
                    <a:pt x="454" y="12916"/>
                    <a:pt x="1085" y="13042"/>
                  </a:cubicBezTo>
                  <a:lnTo>
                    <a:pt x="3154" y="13456"/>
                  </a:lnTo>
                  <a:cubicBezTo>
                    <a:pt x="3258" y="13755"/>
                    <a:pt x="3380" y="14046"/>
                    <a:pt x="3516" y="14326"/>
                  </a:cubicBezTo>
                  <a:lnTo>
                    <a:pt x="2345" y="16083"/>
                  </a:lnTo>
                  <a:cubicBezTo>
                    <a:pt x="1988" y="16619"/>
                    <a:pt x="2059" y="17332"/>
                    <a:pt x="2514" y="17787"/>
                  </a:cubicBezTo>
                  <a:lnTo>
                    <a:pt x="3812" y="19086"/>
                  </a:lnTo>
                  <a:cubicBezTo>
                    <a:pt x="4073" y="19346"/>
                    <a:pt x="4419" y="19482"/>
                    <a:pt x="4767" y="19482"/>
                  </a:cubicBezTo>
                  <a:cubicBezTo>
                    <a:pt x="5026" y="19482"/>
                    <a:pt x="5287" y="19406"/>
                    <a:pt x="5516" y="19254"/>
                  </a:cubicBezTo>
                  <a:lnTo>
                    <a:pt x="7273" y="18083"/>
                  </a:lnTo>
                  <a:cubicBezTo>
                    <a:pt x="7554" y="18220"/>
                    <a:pt x="7843" y="18341"/>
                    <a:pt x="8143" y="18445"/>
                  </a:cubicBezTo>
                  <a:lnTo>
                    <a:pt x="8557" y="20514"/>
                  </a:lnTo>
                  <a:cubicBezTo>
                    <a:pt x="8684" y="21146"/>
                    <a:pt x="9238" y="21599"/>
                    <a:pt x="9881" y="21599"/>
                  </a:cubicBezTo>
                  <a:lnTo>
                    <a:pt x="11717" y="21599"/>
                  </a:lnTo>
                  <a:cubicBezTo>
                    <a:pt x="12361" y="21599"/>
                    <a:pt x="12916" y="21146"/>
                    <a:pt x="13041" y="20514"/>
                  </a:cubicBezTo>
                  <a:lnTo>
                    <a:pt x="13456" y="18445"/>
                  </a:lnTo>
                  <a:cubicBezTo>
                    <a:pt x="13755" y="18341"/>
                    <a:pt x="14046" y="18219"/>
                    <a:pt x="14326" y="18083"/>
                  </a:cubicBezTo>
                  <a:lnTo>
                    <a:pt x="16084" y="19254"/>
                  </a:lnTo>
                  <a:cubicBezTo>
                    <a:pt x="16312" y="19406"/>
                    <a:pt x="16573" y="19482"/>
                    <a:pt x="16831" y="19482"/>
                  </a:cubicBezTo>
                  <a:cubicBezTo>
                    <a:pt x="17181" y="19482"/>
                    <a:pt x="17526" y="19346"/>
                    <a:pt x="17787" y="19086"/>
                  </a:cubicBezTo>
                  <a:lnTo>
                    <a:pt x="19085" y="17787"/>
                  </a:lnTo>
                  <a:cubicBezTo>
                    <a:pt x="19540" y="17332"/>
                    <a:pt x="19611" y="16619"/>
                    <a:pt x="19254" y="16083"/>
                  </a:cubicBezTo>
                  <a:lnTo>
                    <a:pt x="18082" y="14326"/>
                  </a:lnTo>
                  <a:cubicBezTo>
                    <a:pt x="18219" y="14045"/>
                    <a:pt x="18341" y="13755"/>
                    <a:pt x="18445" y="13456"/>
                  </a:cubicBezTo>
                  <a:lnTo>
                    <a:pt x="20513" y="13042"/>
                  </a:lnTo>
                  <a:cubicBezTo>
                    <a:pt x="21145" y="12916"/>
                    <a:pt x="21599" y="12361"/>
                    <a:pt x="21599" y="11718"/>
                  </a:cubicBezTo>
                  <a:lnTo>
                    <a:pt x="21599" y="9882"/>
                  </a:lnTo>
                  <a:cubicBezTo>
                    <a:pt x="21599" y="9238"/>
                    <a:pt x="21145" y="8684"/>
                    <a:pt x="20513" y="8558"/>
                  </a:cubicBezTo>
                </a:path>
              </a:pathLst>
            </a:custGeom>
            <a:grpFill/>
            <a:ln>
              <a:noFill/>
            </a:ln>
            <a:effectLst/>
            <a:extLst>
              <a:ext uri="{91240B29-F687-4f45-9708-019B960494DF}"/>
              <a:ext uri="{AF507438-7753-43e0-B8FC-AC1667EBCBE1}"/>
            </a:extLst>
          </p:spPr>
          <p:txBody>
            <a:bodyPr lIns="25400" tIns="25400" rIns="25400" bIns="25400" anchor="ctr"/>
            <a:lstStyle/>
            <a:p>
              <a:pPr algn="ctr" defTabSz="304792" fontAlgn="base" hangingPunct="0">
                <a:spcBef>
                  <a:spcPct val="0"/>
                </a:spcBef>
                <a:spcAft>
                  <a:spcPct val="0"/>
                </a:spcAft>
                <a:defRPr/>
              </a:pPr>
              <a:endParaRPr lang="en-US" sz="2000" kern="0">
                <a:solidFill>
                  <a:schemeClr val="bg1">
                    <a:lumMod val="50000"/>
                  </a:schemeClr>
                </a:solidFill>
                <a:effectLst>
                  <a:outerShdw blurRad="38100" dist="38100" dir="2700000" algn="tl">
                    <a:srgbClr val="000000"/>
                  </a:outerShdw>
                </a:effectLst>
                <a:latin typeface="Gill Sans" charset="0"/>
                <a:ea typeface="微软雅黑"/>
                <a:sym typeface="Gill Sans" charset="0"/>
              </a:endParaRPr>
            </a:p>
          </p:txBody>
        </p:sp>
        <p:sp>
          <p:nvSpPr>
            <p:cNvPr id="89" name="AutoShape 124">
              <a:extLst>
                <a:ext uri="{FF2B5EF4-FFF2-40B4-BE49-F238E27FC236}">
                  <a16:creationId xmlns:a16="http://schemas.microsoft.com/office/drawing/2014/main" id="{AAA980C7-DBD6-4779-957F-939022485C76}"/>
                </a:ext>
              </a:extLst>
            </p:cNvPr>
            <p:cNvSpPr>
              <a:spLocks/>
            </p:cNvSpPr>
            <p:nvPr/>
          </p:nvSpPr>
          <p:spPr bwMode="auto">
            <a:xfrm>
              <a:off x="3292736" y="2245717"/>
              <a:ext cx="157173" cy="15717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0250"/>
                  </a:moveTo>
                  <a:cubicBezTo>
                    <a:pt x="5580" y="20250"/>
                    <a:pt x="1350" y="16017"/>
                    <a:pt x="1350" y="10800"/>
                  </a:cubicBezTo>
                  <a:cubicBezTo>
                    <a:pt x="1350" y="5582"/>
                    <a:pt x="5580" y="1349"/>
                    <a:pt x="10800" y="1349"/>
                  </a:cubicBezTo>
                  <a:cubicBezTo>
                    <a:pt x="16016" y="1349"/>
                    <a:pt x="20250" y="5582"/>
                    <a:pt x="20250" y="10800"/>
                  </a:cubicBezTo>
                  <a:cubicBezTo>
                    <a:pt x="20250" y="16017"/>
                    <a:pt x="16016" y="20250"/>
                    <a:pt x="10800" y="20250"/>
                  </a:cubicBezTo>
                  <a:moveTo>
                    <a:pt x="10800" y="0"/>
                  </a:moveTo>
                  <a:cubicBezTo>
                    <a:pt x="4836" y="0"/>
                    <a:pt x="0" y="4836"/>
                    <a:pt x="0" y="10800"/>
                  </a:cubicBezTo>
                  <a:cubicBezTo>
                    <a:pt x="0" y="16763"/>
                    <a:pt x="4836" y="21600"/>
                    <a:pt x="10800" y="21600"/>
                  </a:cubicBezTo>
                  <a:cubicBezTo>
                    <a:pt x="16763" y="21600"/>
                    <a:pt x="21599" y="16763"/>
                    <a:pt x="21599" y="10800"/>
                  </a:cubicBezTo>
                  <a:cubicBezTo>
                    <a:pt x="21599" y="4836"/>
                    <a:pt x="16763" y="0"/>
                    <a:pt x="10800" y="0"/>
                  </a:cubicBezTo>
                </a:path>
              </a:pathLst>
            </a:custGeom>
            <a:grpFill/>
            <a:ln>
              <a:noFill/>
            </a:ln>
            <a:effectLst/>
            <a:extLst>
              <a:ext uri="{91240B29-F687-4f45-9708-019B960494DF}"/>
              <a:ext uri="{AF507438-7753-43e0-B8FC-AC1667EBCBE1}"/>
            </a:extLst>
          </p:spPr>
          <p:txBody>
            <a:bodyPr lIns="25400" tIns="25400" rIns="25400" bIns="25400" anchor="ctr"/>
            <a:lstStyle/>
            <a:p>
              <a:pPr algn="ctr" defTabSz="304792" fontAlgn="base" hangingPunct="0">
                <a:spcBef>
                  <a:spcPct val="0"/>
                </a:spcBef>
                <a:spcAft>
                  <a:spcPct val="0"/>
                </a:spcAft>
                <a:defRPr/>
              </a:pPr>
              <a:endParaRPr lang="en-US" sz="2000" kern="0">
                <a:solidFill>
                  <a:schemeClr val="bg1">
                    <a:lumMod val="50000"/>
                  </a:schemeClr>
                </a:solidFill>
                <a:effectLst>
                  <a:outerShdw blurRad="38100" dist="38100" dir="2700000" algn="tl">
                    <a:srgbClr val="000000"/>
                  </a:outerShdw>
                </a:effectLst>
                <a:latin typeface="Gill Sans" charset="0"/>
                <a:ea typeface="微软雅黑"/>
                <a:sym typeface="Gill Sans" charset="0"/>
              </a:endParaRPr>
            </a:p>
          </p:txBody>
        </p:sp>
        <p:sp>
          <p:nvSpPr>
            <p:cNvPr id="90" name="AutoShape 125">
              <a:extLst>
                <a:ext uri="{FF2B5EF4-FFF2-40B4-BE49-F238E27FC236}">
                  <a16:creationId xmlns:a16="http://schemas.microsoft.com/office/drawing/2014/main" id="{93BB3DE9-85FC-4A6A-AB75-7B34312CE5D8}"/>
                </a:ext>
              </a:extLst>
            </p:cNvPr>
            <p:cNvSpPr>
              <a:spLocks/>
            </p:cNvSpPr>
            <p:nvPr/>
          </p:nvSpPr>
          <p:spPr bwMode="auto">
            <a:xfrm>
              <a:off x="3325891" y="2279484"/>
              <a:ext cx="90253" cy="9025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900"/>
                  </a:moveTo>
                  <a:cubicBezTo>
                    <a:pt x="6328" y="18900"/>
                    <a:pt x="2699" y="15271"/>
                    <a:pt x="2699" y="10800"/>
                  </a:cubicBezTo>
                  <a:cubicBezTo>
                    <a:pt x="2699" y="6329"/>
                    <a:pt x="6328" y="2700"/>
                    <a:pt x="10800" y="2700"/>
                  </a:cubicBezTo>
                  <a:cubicBezTo>
                    <a:pt x="15271" y="2700"/>
                    <a:pt x="18899" y="6329"/>
                    <a:pt x="18899" y="10800"/>
                  </a:cubicBezTo>
                  <a:cubicBezTo>
                    <a:pt x="18899" y="15271"/>
                    <a:pt x="15271" y="18900"/>
                    <a:pt x="10800" y="18900"/>
                  </a:cubicBezTo>
                  <a:moveTo>
                    <a:pt x="10800" y="0"/>
                  </a:moveTo>
                  <a:cubicBezTo>
                    <a:pt x="4830" y="0"/>
                    <a:pt x="0" y="4833"/>
                    <a:pt x="0" y="10800"/>
                  </a:cubicBezTo>
                  <a:cubicBezTo>
                    <a:pt x="0" y="16766"/>
                    <a:pt x="4830" y="21599"/>
                    <a:pt x="10800" y="21599"/>
                  </a:cubicBezTo>
                  <a:cubicBezTo>
                    <a:pt x="16764" y="21599"/>
                    <a:pt x="21600" y="16766"/>
                    <a:pt x="21600" y="10800"/>
                  </a:cubicBezTo>
                  <a:cubicBezTo>
                    <a:pt x="21600" y="4833"/>
                    <a:pt x="16764" y="0"/>
                    <a:pt x="10800" y="0"/>
                  </a:cubicBezTo>
                </a:path>
              </a:pathLst>
            </a:custGeom>
            <a:grpFill/>
            <a:ln>
              <a:noFill/>
            </a:ln>
            <a:effectLst/>
            <a:extLst>
              <a:ext uri="{91240B29-F687-4f45-9708-019B960494DF}"/>
              <a:ext uri="{AF507438-7753-43e0-B8FC-AC1667EBCBE1}"/>
            </a:extLst>
          </p:spPr>
          <p:txBody>
            <a:bodyPr lIns="25400" tIns="25400" rIns="25400" bIns="25400" anchor="ctr"/>
            <a:lstStyle/>
            <a:p>
              <a:pPr algn="ctr" defTabSz="304792" fontAlgn="base" hangingPunct="0">
                <a:spcBef>
                  <a:spcPct val="0"/>
                </a:spcBef>
                <a:spcAft>
                  <a:spcPct val="0"/>
                </a:spcAft>
                <a:defRPr/>
              </a:pPr>
              <a:endParaRPr lang="en-US" sz="2000" kern="0">
                <a:solidFill>
                  <a:schemeClr val="bg1">
                    <a:lumMod val="50000"/>
                  </a:schemeClr>
                </a:solidFill>
                <a:effectLst>
                  <a:outerShdw blurRad="38100" dist="38100" dir="2700000" algn="tl">
                    <a:srgbClr val="000000"/>
                  </a:outerShdw>
                </a:effectLst>
                <a:latin typeface="Gill Sans" charset="0"/>
                <a:ea typeface="微软雅黑"/>
                <a:sym typeface="Gill Sans" charset="0"/>
              </a:endParaRPr>
            </a:p>
          </p:txBody>
        </p:sp>
      </p:grpSp>
      <p:grpSp>
        <p:nvGrpSpPr>
          <p:cNvPr id="91" name="组合 90">
            <a:extLst>
              <a:ext uri="{FF2B5EF4-FFF2-40B4-BE49-F238E27FC236}">
                <a16:creationId xmlns:a16="http://schemas.microsoft.com/office/drawing/2014/main" id="{21CC239E-82C7-4EF3-AC18-F0A33AD95823}"/>
              </a:ext>
            </a:extLst>
          </p:cNvPr>
          <p:cNvGrpSpPr/>
          <p:nvPr/>
        </p:nvGrpSpPr>
        <p:grpSpPr>
          <a:xfrm flipH="1">
            <a:off x="682549" y="1937683"/>
            <a:ext cx="237263" cy="237263"/>
            <a:chOff x="2473104" y="2145028"/>
            <a:chExt cx="359165" cy="359165"/>
          </a:xfrm>
          <a:solidFill>
            <a:schemeClr val="bg1"/>
          </a:solidFill>
        </p:grpSpPr>
        <p:sp>
          <p:nvSpPr>
            <p:cNvPr id="92" name="AutoShape 126">
              <a:extLst>
                <a:ext uri="{FF2B5EF4-FFF2-40B4-BE49-F238E27FC236}">
                  <a16:creationId xmlns:a16="http://schemas.microsoft.com/office/drawing/2014/main" id="{03B11D84-EE07-4092-936E-D889DD7AB907}"/>
                </a:ext>
              </a:extLst>
            </p:cNvPr>
            <p:cNvSpPr>
              <a:spLocks/>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a:extLst>
              <a:ext uri="{91240B29-F687-4f45-9708-019B960494DF}"/>
              <a:ext uri="{AF507438-7753-43e0-B8FC-AC1667EBCBE1}"/>
            </a:extLst>
          </p:spPr>
          <p:txBody>
            <a:bodyPr lIns="25400" tIns="25400" rIns="25400" bIns="25400" anchor="ctr"/>
            <a:lstStyle/>
            <a:p>
              <a:pPr algn="ctr" defTabSz="304792" fontAlgn="base" hangingPunct="0">
                <a:spcBef>
                  <a:spcPct val="0"/>
                </a:spcBef>
                <a:spcAft>
                  <a:spcPct val="0"/>
                </a:spcAft>
                <a:defRPr/>
              </a:pPr>
              <a:endParaRPr lang="en-US" sz="2000" kern="0">
                <a:solidFill>
                  <a:schemeClr val="bg1">
                    <a:lumMod val="50000"/>
                  </a:schemeClr>
                </a:solidFill>
                <a:effectLst>
                  <a:outerShdw blurRad="38100" dist="38100" dir="2700000" algn="tl">
                    <a:srgbClr val="000000"/>
                  </a:outerShdw>
                </a:effectLst>
                <a:latin typeface="Gill Sans" charset="0"/>
                <a:ea typeface="微软雅黑"/>
                <a:sym typeface="Gill Sans" charset="0"/>
              </a:endParaRPr>
            </a:p>
          </p:txBody>
        </p:sp>
        <p:sp>
          <p:nvSpPr>
            <p:cNvPr id="93" name="AutoShape 127">
              <a:extLst>
                <a:ext uri="{FF2B5EF4-FFF2-40B4-BE49-F238E27FC236}">
                  <a16:creationId xmlns:a16="http://schemas.microsoft.com/office/drawing/2014/main" id="{6682C93E-6314-4FE4-AFF9-57EC1FA651D4}"/>
                </a:ext>
              </a:extLst>
            </p:cNvPr>
            <p:cNvSpPr>
              <a:spLocks/>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a:extLst>
              <a:ext uri="{91240B29-F687-4f45-9708-019B960494DF}"/>
              <a:ext uri="{AF507438-7753-43e0-B8FC-AC1667EBCBE1}"/>
            </a:extLst>
          </p:spPr>
          <p:txBody>
            <a:bodyPr lIns="25400" tIns="25400" rIns="25400" bIns="25400" anchor="ctr"/>
            <a:lstStyle/>
            <a:p>
              <a:pPr algn="ctr" defTabSz="304792" fontAlgn="base" hangingPunct="0">
                <a:spcBef>
                  <a:spcPct val="0"/>
                </a:spcBef>
                <a:spcAft>
                  <a:spcPct val="0"/>
                </a:spcAft>
                <a:defRPr/>
              </a:pPr>
              <a:endParaRPr lang="en-US" sz="2000" kern="0">
                <a:solidFill>
                  <a:schemeClr val="bg1">
                    <a:lumMod val="50000"/>
                  </a:schemeClr>
                </a:solidFill>
                <a:effectLst>
                  <a:outerShdw blurRad="38100" dist="38100" dir="2700000" algn="tl">
                    <a:srgbClr val="000000"/>
                  </a:outerShdw>
                </a:effectLst>
                <a:latin typeface="Gill Sans" charset="0"/>
                <a:ea typeface="微软雅黑"/>
                <a:sym typeface="Gill Sans" charset="0"/>
              </a:endParaRPr>
            </a:p>
          </p:txBody>
        </p:sp>
      </p:grpSp>
      <p:grpSp>
        <p:nvGrpSpPr>
          <p:cNvPr id="94" name="组合 93">
            <a:extLst>
              <a:ext uri="{FF2B5EF4-FFF2-40B4-BE49-F238E27FC236}">
                <a16:creationId xmlns:a16="http://schemas.microsoft.com/office/drawing/2014/main" id="{DA26E16C-4BFC-47EA-88C2-A0A4F86DA12E}"/>
              </a:ext>
            </a:extLst>
          </p:cNvPr>
          <p:cNvGrpSpPr/>
          <p:nvPr/>
        </p:nvGrpSpPr>
        <p:grpSpPr>
          <a:xfrm>
            <a:off x="767557" y="217775"/>
            <a:ext cx="4995076" cy="716067"/>
            <a:chOff x="767557" y="217775"/>
            <a:chExt cx="4995076" cy="716067"/>
          </a:xfrm>
        </p:grpSpPr>
        <p:sp>
          <p:nvSpPr>
            <p:cNvPr id="95" name="文本框 94">
              <a:extLst>
                <a:ext uri="{FF2B5EF4-FFF2-40B4-BE49-F238E27FC236}">
                  <a16:creationId xmlns:a16="http://schemas.microsoft.com/office/drawing/2014/main" id="{71907B32-C549-42A2-A439-B8F354C1A1AA}"/>
                </a:ext>
              </a:extLst>
            </p:cNvPr>
            <p:cNvSpPr txBox="1"/>
            <p:nvPr/>
          </p:nvSpPr>
          <p:spPr>
            <a:xfrm>
              <a:off x="876640" y="217775"/>
              <a:ext cx="3295317" cy="400110"/>
            </a:xfrm>
            <a:prstGeom prst="rect">
              <a:avLst/>
            </a:prstGeom>
            <a:noFill/>
          </p:spPr>
          <p:txBody>
            <a:bodyPr wrap="square" rtlCol="0">
              <a:spAutoFit/>
              <a:scene3d>
                <a:camera prst="orthographicFront"/>
                <a:lightRig rig="threePt" dir="t"/>
              </a:scene3d>
              <a:sp3d contourW="12700"/>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a:ln>
                    <a:noFill/>
                  </a:ln>
                  <a:effectLst/>
                  <a:uLnTx/>
                  <a:uFillTx/>
                  <a:latin typeface="微软雅黑"/>
                </a:rPr>
                <a:t>B</a:t>
              </a:r>
              <a:r>
                <a:rPr kumimoji="0" lang="en-US" altLang="zh-CN" sz="2000" b="1" i="0" u="none" strike="noStrike" kern="0" cap="none" spc="0" normalizeH="0" baseline="0" noProof="0">
                  <a:ln>
                    <a:noFill/>
                  </a:ln>
                  <a:solidFill>
                    <a:schemeClr val="bg1">
                      <a:lumMod val="75000"/>
                    </a:schemeClr>
                  </a:solidFill>
                  <a:effectLst/>
                  <a:uLnTx/>
                  <a:uFillTx/>
                  <a:latin typeface="微软雅黑"/>
                </a:rPr>
                <a:t>usiness</a:t>
              </a:r>
              <a:r>
                <a:rPr kumimoji="0" lang="en-US" altLang="zh-CN" sz="2000" b="1" i="0" u="none" strike="noStrike" kern="0" cap="none" spc="0" normalizeH="0" baseline="0" noProof="0">
                  <a:ln>
                    <a:noFill/>
                  </a:ln>
                  <a:solidFill>
                    <a:prstClr val="black">
                      <a:lumMod val="75000"/>
                      <a:lumOff val="25000"/>
                    </a:prstClr>
                  </a:solidFill>
                  <a:effectLst/>
                  <a:uLnTx/>
                  <a:uFillTx/>
                  <a:latin typeface="微软雅黑"/>
                </a:rPr>
                <a:t> </a:t>
              </a:r>
              <a:r>
                <a:rPr lang="en-US" altLang="zh-CN" sz="2000" b="1" kern="0">
                  <a:solidFill>
                    <a:schemeClr val="bg1">
                      <a:lumMod val="75000"/>
                    </a:schemeClr>
                  </a:solidFill>
                  <a:latin typeface="微软雅黑"/>
                </a:rPr>
                <a:t>template</a:t>
              </a:r>
              <a:endParaRPr lang="zh-CN" altLang="en-US" sz="2000" b="1" kern="0" dirty="0">
                <a:solidFill>
                  <a:schemeClr val="bg1">
                    <a:lumMod val="75000"/>
                  </a:schemeClr>
                </a:solidFill>
                <a:latin typeface="微软雅黑"/>
              </a:endParaRPr>
            </a:p>
          </p:txBody>
        </p:sp>
        <p:sp>
          <p:nvSpPr>
            <p:cNvPr id="96" name="文本框 95">
              <a:extLst>
                <a:ext uri="{FF2B5EF4-FFF2-40B4-BE49-F238E27FC236}">
                  <a16:creationId xmlns:a16="http://schemas.microsoft.com/office/drawing/2014/main" id="{B0DB0815-8A39-492A-9482-6959231682C7}"/>
                </a:ext>
              </a:extLst>
            </p:cNvPr>
            <p:cNvSpPr txBox="1"/>
            <p:nvPr/>
          </p:nvSpPr>
          <p:spPr>
            <a:xfrm>
              <a:off x="876641" y="664025"/>
              <a:ext cx="4885992" cy="269817"/>
            </a:xfrm>
            <a:prstGeom prst="rect">
              <a:avLst/>
            </a:prstGeom>
            <a:noFill/>
          </p:spPr>
          <p:txBody>
            <a:bodyPr wrap="square" rtlCol="0">
              <a:spAutoFit/>
              <a:scene3d>
                <a:camera prst="orthographicFront"/>
                <a:lightRig rig="threePt" dir="t"/>
              </a:scene3d>
              <a:sp3d contourW="12700"/>
            </a:bodyPr>
            <a:lstStyle/>
            <a:p>
              <a:pPr marL="0" marR="0" lvl="0" indent="0" defTabSz="914400" eaLnBrk="1" fontAlgn="auto" latinLnBrk="0" hangingPunct="1">
                <a:lnSpc>
                  <a:spcPct val="120000"/>
                </a:lnSpc>
                <a:spcBef>
                  <a:spcPts val="0"/>
                </a:spcBef>
                <a:spcAft>
                  <a:spcPts val="0"/>
                </a:spcAft>
                <a:buClrTx/>
                <a:buSzTx/>
                <a:buFontTx/>
                <a:buNone/>
                <a:tabLst/>
                <a:defRPr/>
              </a:pPr>
              <a:r>
                <a:rPr kumimoji="0" lang="en-US" altLang="zh-CN" sz="1050" b="0" i="0" u="none" strike="noStrike" kern="0" cap="none" spc="0" normalizeH="0" baseline="0" noProof="0" dirty="0">
                  <a:ln>
                    <a:noFill/>
                  </a:ln>
                  <a:solidFill>
                    <a:prstClr val="white">
                      <a:lumMod val="50000"/>
                    </a:prstClr>
                  </a:solidFill>
                  <a:effectLst/>
                  <a:uLnTx/>
                  <a:uFillTx/>
                  <a:latin typeface="微软雅黑"/>
                </a:rPr>
                <a:t>print the presentation and make it into a film to be used in a wider field</a:t>
              </a:r>
            </a:p>
          </p:txBody>
        </p:sp>
        <p:sp>
          <p:nvSpPr>
            <p:cNvPr id="97" name="矩形: 圆角 96">
              <a:extLst>
                <a:ext uri="{FF2B5EF4-FFF2-40B4-BE49-F238E27FC236}">
                  <a16:creationId xmlns:a16="http://schemas.microsoft.com/office/drawing/2014/main" id="{736223F1-26A5-41BA-B481-07AF825BEE3F}"/>
                </a:ext>
              </a:extLst>
            </p:cNvPr>
            <p:cNvSpPr/>
            <p:nvPr/>
          </p:nvSpPr>
          <p:spPr>
            <a:xfrm>
              <a:off x="767557" y="271524"/>
              <a:ext cx="90035" cy="612864"/>
            </a:xfrm>
            <a:prstGeom prst="roundRect">
              <a:avLst>
                <a:gd name="adj" fmla="val 50000"/>
              </a:avLst>
            </a:prstGeom>
            <a:solidFill>
              <a:schemeClr val="tx1">
                <a:lumMod val="50000"/>
                <a:lumOff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grpSp>
      <p:sp>
        <p:nvSpPr>
          <p:cNvPr id="98" name="文本框 97">
            <a:extLst>
              <a:ext uri="{FF2B5EF4-FFF2-40B4-BE49-F238E27FC236}">
                <a16:creationId xmlns:a16="http://schemas.microsoft.com/office/drawing/2014/main" id="{FB085BEB-0B3D-495E-AC5C-BC5564E5CCDD}"/>
              </a:ext>
            </a:extLst>
          </p:cNvPr>
          <p:cNvSpPr txBox="1"/>
          <p:nvPr/>
        </p:nvSpPr>
        <p:spPr>
          <a:xfrm>
            <a:off x="1111574" y="1866352"/>
            <a:ext cx="1533710" cy="369332"/>
          </a:xfrm>
          <a:prstGeom prst="rect">
            <a:avLst/>
          </a:prstGeom>
          <a:solidFill>
            <a:srgbClr val="595959"/>
          </a:solidFill>
        </p:spPr>
        <p:txBody>
          <a:bodyPr wrap="square" rtlCol="0">
            <a:spAutoFit/>
          </a:bodyPr>
          <a:lstStyle/>
          <a:p>
            <a:pPr algn="r"/>
            <a:r>
              <a:rPr lang="zh-CN" altLang="en-US" b="1" spc="300">
                <a:solidFill>
                  <a:schemeClr val="bg1"/>
                </a:solidFill>
              </a:rPr>
              <a:t>请输入标题</a:t>
            </a:r>
          </a:p>
        </p:txBody>
      </p:sp>
      <p:sp>
        <p:nvSpPr>
          <p:cNvPr id="99" name="文本框 98">
            <a:extLst>
              <a:ext uri="{FF2B5EF4-FFF2-40B4-BE49-F238E27FC236}">
                <a16:creationId xmlns:a16="http://schemas.microsoft.com/office/drawing/2014/main" id="{C57A74E3-CF9A-4855-B9D4-65F080A206BC}"/>
              </a:ext>
            </a:extLst>
          </p:cNvPr>
          <p:cNvSpPr txBox="1"/>
          <p:nvPr/>
        </p:nvSpPr>
        <p:spPr>
          <a:xfrm>
            <a:off x="1111574" y="4722052"/>
            <a:ext cx="1533710" cy="369332"/>
          </a:xfrm>
          <a:prstGeom prst="rect">
            <a:avLst/>
          </a:prstGeom>
          <a:solidFill>
            <a:srgbClr val="595959"/>
          </a:solidFill>
        </p:spPr>
        <p:txBody>
          <a:bodyPr wrap="square" rtlCol="0">
            <a:spAutoFit/>
          </a:bodyPr>
          <a:lstStyle/>
          <a:p>
            <a:pPr algn="r"/>
            <a:r>
              <a:rPr lang="zh-CN" altLang="en-US" b="1" spc="300">
                <a:solidFill>
                  <a:schemeClr val="bg1"/>
                </a:solidFill>
              </a:rPr>
              <a:t>请输入标题</a:t>
            </a:r>
          </a:p>
        </p:txBody>
      </p:sp>
      <p:sp>
        <p:nvSpPr>
          <p:cNvPr id="100" name="文本框 99">
            <a:extLst>
              <a:ext uri="{FF2B5EF4-FFF2-40B4-BE49-F238E27FC236}">
                <a16:creationId xmlns:a16="http://schemas.microsoft.com/office/drawing/2014/main" id="{4A7F5591-FFE1-48FD-A78E-18179565C3C2}"/>
              </a:ext>
            </a:extLst>
          </p:cNvPr>
          <p:cNvSpPr txBox="1"/>
          <p:nvPr/>
        </p:nvSpPr>
        <p:spPr>
          <a:xfrm>
            <a:off x="9504397" y="1866352"/>
            <a:ext cx="1533710" cy="369332"/>
          </a:xfrm>
          <a:prstGeom prst="rect">
            <a:avLst/>
          </a:prstGeom>
          <a:solidFill>
            <a:srgbClr val="595959"/>
          </a:solidFill>
        </p:spPr>
        <p:txBody>
          <a:bodyPr wrap="square" rtlCol="0">
            <a:spAutoFit/>
          </a:bodyPr>
          <a:lstStyle/>
          <a:p>
            <a:pPr algn="r"/>
            <a:r>
              <a:rPr lang="zh-CN" altLang="en-US" b="1" spc="300">
                <a:solidFill>
                  <a:schemeClr val="bg1"/>
                </a:solidFill>
              </a:rPr>
              <a:t>请输入标题</a:t>
            </a:r>
          </a:p>
        </p:txBody>
      </p:sp>
      <p:sp>
        <p:nvSpPr>
          <p:cNvPr id="101" name="文本框 100">
            <a:extLst>
              <a:ext uri="{FF2B5EF4-FFF2-40B4-BE49-F238E27FC236}">
                <a16:creationId xmlns:a16="http://schemas.microsoft.com/office/drawing/2014/main" id="{2993C594-B52C-46BD-83FD-A5CB43EDEBFA}"/>
              </a:ext>
            </a:extLst>
          </p:cNvPr>
          <p:cNvSpPr txBox="1"/>
          <p:nvPr/>
        </p:nvSpPr>
        <p:spPr>
          <a:xfrm>
            <a:off x="9504397" y="4722052"/>
            <a:ext cx="1533710" cy="369332"/>
          </a:xfrm>
          <a:prstGeom prst="rect">
            <a:avLst/>
          </a:prstGeom>
          <a:solidFill>
            <a:srgbClr val="595959"/>
          </a:solidFill>
        </p:spPr>
        <p:txBody>
          <a:bodyPr wrap="square" rtlCol="0">
            <a:spAutoFit/>
          </a:bodyPr>
          <a:lstStyle/>
          <a:p>
            <a:pPr algn="r"/>
            <a:r>
              <a:rPr lang="zh-CN" altLang="en-US" b="1" spc="300">
                <a:solidFill>
                  <a:schemeClr val="bg1"/>
                </a:solidFill>
              </a:rPr>
              <a:t>请输入标题</a:t>
            </a:r>
          </a:p>
        </p:txBody>
      </p:sp>
    </p:spTree>
    <p:extLst>
      <p:ext uri="{BB962C8B-B14F-4D97-AF65-F5344CB8AC3E}">
        <p14:creationId xmlns:p14="http://schemas.microsoft.com/office/powerpoint/2010/main" val="3963529276"/>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CECEC"/>
        </a:solidFill>
        <a:effectLst/>
      </p:bgPr>
    </p:bg>
    <p:spTree>
      <p:nvGrpSpPr>
        <p:cNvPr id="1" name=""/>
        <p:cNvGrpSpPr/>
        <p:nvPr/>
      </p:nvGrpSpPr>
      <p:grpSpPr>
        <a:xfrm>
          <a:off x="0" y="0"/>
          <a:ext cx="0" cy="0"/>
          <a:chOff x="0" y="0"/>
          <a:chExt cx="0" cy="0"/>
        </a:xfrm>
      </p:grpSpPr>
      <p:pic>
        <p:nvPicPr>
          <p:cNvPr id="6" name="图片 5" descr="图片包含 户外艺术系列&#10;&#10;已生成高可信度的说明">
            <a:extLst>
              <a:ext uri="{FF2B5EF4-FFF2-40B4-BE49-F238E27FC236}">
                <a16:creationId xmlns:a16="http://schemas.microsoft.com/office/drawing/2014/main" id="{89D524ED-F1C6-411C-BF82-1FE0C3CECFC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4034103">
            <a:off x="3262088" y="595088"/>
            <a:ext cx="5667825" cy="5667825"/>
          </a:xfrm>
          <a:prstGeom prst="rect">
            <a:avLst/>
          </a:prstGeom>
        </p:spPr>
      </p:pic>
      <p:sp>
        <p:nvSpPr>
          <p:cNvPr id="11" name="矩形: 圆角 10">
            <a:extLst>
              <a:ext uri="{FF2B5EF4-FFF2-40B4-BE49-F238E27FC236}">
                <a16:creationId xmlns:a16="http://schemas.microsoft.com/office/drawing/2014/main" id="{6BCFDEB3-66BB-40C4-8D11-4501056B03A6}"/>
              </a:ext>
            </a:extLst>
          </p:cNvPr>
          <p:cNvSpPr/>
          <p:nvPr/>
        </p:nvSpPr>
        <p:spPr>
          <a:xfrm>
            <a:off x="3048000" y="962025"/>
            <a:ext cx="6096000" cy="4933950"/>
          </a:xfrm>
          <a:prstGeom prst="roundRect">
            <a:avLst>
              <a:gd name="adj" fmla="val 4184"/>
            </a:avLst>
          </a:prstGeom>
          <a:solidFill>
            <a:schemeClr val="bg1">
              <a:lumMod val="85000"/>
              <a:alpha val="89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F78FF481-D5DD-4D63-B7A7-27E254D01BB4}"/>
              </a:ext>
            </a:extLst>
          </p:cNvPr>
          <p:cNvSpPr txBox="1"/>
          <p:nvPr/>
        </p:nvSpPr>
        <p:spPr>
          <a:xfrm>
            <a:off x="5429250" y="1524000"/>
            <a:ext cx="1333500" cy="1323439"/>
          </a:xfrm>
          <a:prstGeom prst="rect">
            <a:avLst/>
          </a:prstGeom>
          <a:noFill/>
        </p:spPr>
        <p:txBody>
          <a:bodyPr wrap="square" rtlCol="0">
            <a:spAutoFit/>
          </a:bodyPr>
          <a:lstStyle/>
          <a:p>
            <a:pPr algn="dist"/>
            <a:r>
              <a:rPr lang="en-US" altLang="zh-CN" sz="8000">
                <a:latin typeface="Calibri" panose="020F0502020204030204" pitchFamily="34" charset="0"/>
                <a:cs typeface="Calibri" panose="020F0502020204030204" pitchFamily="34" charset="0"/>
              </a:rPr>
              <a:t>02</a:t>
            </a:r>
            <a:endParaRPr lang="zh-CN" altLang="en-US" sz="8000">
              <a:latin typeface="Calibri" panose="020F0502020204030204" pitchFamily="34" charset="0"/>
              <a:cs typeface="Calibri" panose="020F0502020204030204" pitchFamily="34" charset="0"/>
            </a:endParaRPr>
          </a:p>
        </p:txBody>
      </p:sp>
      <p:sp>
        <p:nvSpPr>
          <p:cNvPr id="3" name="文本框 2">
            <a:extLst>
              <a:ext uri="{FF2B5EF4-FFF2-40B4-BE49-F238E27FC236}">
                <a16:creationId xmlns:a16="http://schemas.microsoft.com/office/drawing/2014/main" id="{2A4B6A67-80A8-491C-9B75-F838BAA24AB8}"/>
              </a:ext>
            </a:extLst>
          </p:cNvPr>
          <p:cNvSpPr txBox="1"/>
          <p:nvPr/>
        </p:nvSpPr>
        <p:spPr>
          <a:xfrm>
            <a:off x="3733800" y="2847439"/>
            <a:ext cx="4724400" cy="707886"/>
          </a:xfrm>
          <a:prstGeom prst="rect">
            <a:avLst/>
          </a:prstGeom>
          <a:noFill/>
        </p:spPr>
        <p:txBody>
          <a:bodyPr wrap="square" rtlCol="0">
            <a:spAutoFit/>
          </a:bodyPr>
          <a:lstStyle/>
          <a:p>
            <a:pPr algn="dist"/>
            <a:r>
              <a:rPr lang="zh-CN" altLang="en-US" sz="4000"/>
              <a:t>请输入你的标题</a:t>
            </a:r>
          </a:p>
        </p:txBody>
      </p:sp>
      <p:sp>
        <p:nvSpPr>
          <p:cNvPr id="4" name="文本框 3">
            <a:extLst>
              <a:ext uri="{FF2B5EF4-FFF2-40B4-BE49-F238E27FC236}">
                <a16:creationId xmlns:a16="http://schemas.microsoft.com/office/drawing/2014/main" id="{D0EF4BBF-C2CD-4EB3-A920-99A3D31601CD}"/>
              </a:ext>
            </a:extLst>
          </p:cNvPr>
          <p:cNvSpPr txBox="1"/>
          <p:nvPr/>
        </p:nvSpPr>
        <p:spPr>
          <a:xfrm>
            <a:off x="933450" y="3924300"/>
            <a:ext cx="10325100" cy="1619033"/>
          </a:xfrm>
          <a:prstGeom prst="rect">
            <a:avLst/>
          </a:prstGeom>
          <a:noFill/>
        </p:spPr>
        <p:txBody>
          <a:bodyPr wrap="square" rtlCol="0">
            <a:spAutoFit/>
          </a:bodyPr>
          <a:lstStyle/>
          <a:p>
            <a:pPr algn="ctr">
              <a:lnSpc>
                <a:spcPct val="150000"/>
              </a:lnSpc>
            </a:pPr>
            <a:r>
              <a:rPr lang="en-US" altLang="zh-CN" sz="1600">
                <a:solidFill>
                  <a:schemeClr val="bg1">
                    <a:lumMod val="65000"/>
                  </a:schemeClr>
                </a:solidFill>
                <a:latin typeface="Calibri" panose="020F0502020204030204" pitchFamily="34" charset="0"/>
                <a:cs typeface="Calibri" panose="020F0502020204030204" pitchFamily="34" charset="0"/>
              </a:rPr>
              <a:t>Lorem ipsum dolor sit amet, consectetuer adipiscing elit. Maecenas porttitor congue massa. Fusce posuere, magna sed pulvinar ultricies, purus lectus malesuada libero, sit amet commodo magna eros quis urna.</a:t>
            </a:r>
          </a:p>
          <a:p>
            <a:pPr algn="ctr">
              <a:lnSpc>
                <a:spcPct val="150000"/>
              </a:lnSpc>
            </a:pPr>
            <a:endParaRPr lang="en-US" altLang="zh-CN" sz="1600">
              <a:solidFill>
                <a:schemeClr val="bg1">
                  <a:lumMod val="65000"/>
                </a:schemeClr>
              </a:solidFill>
              <a:latin typeface="Calibri" panose="020F0502020204030204" pitchFamily="34" charset="0"/>
              <a:cs typeface="Calibri" panose="020F0502020204030204" pitchFamily="34" charset="0"/>
            </a:endParaRPr>
          </a:p>
          <a:p>
            <a:pPr algn="ctr">
              <a:lnSpc>
                <a:spcPct val="150000"/>
              </a:lnSpc>
            </a:pPr>
            <a:endParaRPr lang="zh-CN" altLang="en-US">
              <a:solidFill>
                <a:schemeClr val="bg1">
                  <a:lumMod val="65000"/>
                </a:schemeClr>
              </a:solidFill>
              <a:latin typeface="Calibri" panose="020F0502020204030204" pitchFamily="34" charset="0"/>
              <a:cs typeface="Calibri" panose="020F0502020204030204" pitchFamily="34" charset="0"/>
            </a:endParaRPr>
          </a:p>
        </p:txBody>
      </p:sp>
      <p:cxnSp>
        <p:nvCxnSpPr>
          <p:cNvPr id="7" name="直接连接符 6">
            <a:extLst>
              <a:ext uri="{FF2B5EF4-FFF2-40B4-BE49-F238E27FC236}">
                <a16:creationId xmlns:a16="http://schemas.microsoft.com/office/drawing/2014/main" id="{4000AD3B-46B8-4302-97C7-6AB34A88DFA6}"/>
              </a:ext>
            </a:extLst>
          </p:cNvPr>
          <p:cNvCxnSpPr/>
          <p:nvPr/>
        </p:nvCxnSpPr>
        <p:spPr>
          <a:xfrm>
            <a:off x="5657850" y="3771900"/>
            <a:ext cx="876300"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0" name="组合 9">
            <a:extLst>
              <a:ext uri="{FF2B5EF4-FFF2-40B4-BE49-F238E27FC236}">
                <a16:creationId xmlns:a16="http://schemas.microsoft.com/office/drawing/2014/main" id="{0A179309-4274-4AFB-96A6-CDF4D9704354}"/>
              </a:ext>
            </a:extLst>
          </p:cNvPr>
          <p:cNvGrpSpPr/>
          <p:nvPr/>
        </p:nvGrpSpPr>
        <p:grpSpPr>
          <a:xfrm rot="15532708">
            <a:off x="681462" y="1074710"/>
            <a:ext cx="694476" cy="565057"/>
            <a:chOff x="189132" y="3432549"/>
            <a:chExt cx="990433" cy="805861"/>
          </a:xfrm>
        </p:grpSpPr>
        <p:cxnSp>
          <p:nvCxnSpPr>
            <p:cNvPr id="13" name="直接连接符 12">
              <a:extLst>
                <a:ext uri="{FF2B5EF4-FFF2-40B4-BE49-F238E27FC236}">
                  <a16:creationId xmlns:a16="http://schemas.microsoft.com/office/drawing/2014/main" id="{3E1E71E1-150B-4EBB-ACA2-3809BDB92488}"/>
                </a:ext>
              </a:extLst>
            </p:cNvPr>
            <p:cNvCxnSpPr/>
            <p:nvPr/>
          </p:nvCxnSpPr>
          <p:spPr>
            <a:xfrm rot="11174285" flipH="1">
              <a:off x="311114" y="3515865"/>
              <a:ext cx="190563" cy="6380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3644F1BB-7050-437B-A0D9-2C5C16232620}"/>
                </a:ext>
              </a:extLst>
            </p:cNvPr>
            <p:cNvCxnSpPr/>
            <p:nvPr/>
          </p:nvCxnSpPr>
          <p:spPr>
            <a:xfrm rot="11174285" flipH="1">
              <a:off x="262523" y="3881807"/>
              <a:ext cx="860986" cy="331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A58349CB-A746-42FE-B196-071D1F66F4A6}"/>
                </a:ext>
              </a:extLst>
            </p:cNvPr>
            <p:cNvCxnSpPr/>
            <p:nvPr/>
          </p:nvCxnSpPr>
          <p:spPr>
            <a:xfrm rot="11174285">
              <a:off x="550844" y="3476915"/>
              <a:ext cx="587028" cy="45504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椭圆 15">
              <a:extLst>
                <a:ext uri="{FF2B5EF4-FFF2-40B4-BE49-F238E27FC236}">
                  <a16:creationId xmlns:a16="http://schemas.microsoft.com/office/drawing/2014/main" id="{1EA2E525-99FB-4DC3-85D4-E58FF0F0D4CB}"/>
                </a:ext>
              </a:extLst>
            </p:cNvPr>
            <p:cNvSpPr/>
            <p:nvPr/>
          </p:nvSpPr>
          <p:spPr>
            <a:xfrm rot="11174285">
              <a:off x="1067390" y="3905787"/>
              <a:ext cx="112175" cy="112175"/>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a:extLst>
                <a:ext uri="{FF2B5EF4-FFF2-40B4-BE49-F238E27FC236}">
                  <a16:creationId xmlns:a16="http://schemas.microsoft.com/office/drawing/2014/main" id="{3DA1CB48-5631-4E05-8CE8-88FAC410BB1B}"/>
                </a:ext>
              </a:extLst>
            </p:cNvPr>
            <p:cNvSpPr/>
            <p:nvPr/>
          </p:nvSpPr>
          <p:spPr>
            <a:xfrm rot="11174285">
              <a:off x="189132" y="4082061"/>
              <a:ext cx="156349" cy="15634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a:extLst>
                <a:ext uri="{FF2B5EF4-FFF2-40B4-BE49-F238E27FC236}">
                  <a16:creationId xmlns:a16="http://schemas.microsoft.com/office/drawing/2014/main" id="{292A36A2-19F3-40B6-80DB-E53E8B94E159}"/>
                </a:ext>
              </a:extLst>
            </p:cNvPr>
            <p:cNvSpPr/>
            <p:nvPr/>
          </p:nvSpPr>
          <p:spPr>
            <a:xfrm rot="11174285">
              <a:off x="520660" y="3432549"/>
              <a:ext cx="89295" cy="8929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 name="组合 18">
            <a:extLst>
              <a:ext uri="{FF2B5EF4-FFF2-40B4-BE49-F238E27FC236}">
                <a16:creationId xmlns:a16="http://schemas.microsoft.com/office/drawing/2014/main" id="{54F5DAC7-1D40-43F9-9CFA-72281B05A6C2}"/>
              </a:ext>
            </a:extLst>
          </p:cNvPr>
          <p:cNvGrpSpPr/>
          <p:nvPr/>
        </p:nvGrpSpPr>
        <p:grpSpPr>
          <a:xfrm rot="10245300">
            <a:off x="10476938" y="5647410"/>
            <a:ext cx="694476" cy="565057"/>
            <a:chOff x="189132" y="3432549"/>
            <a:chExt cx="990433" cy="805861"/>
          </a:xfrm>
        </p:grpSpPr>
        <p:cxnSp>
          <p:nvCxnSpPr>
            <p:cNvPr id="20" name="直接连接符 19">
              <a:extLst>
                <a:ext uri="{FF2B5EF4-FFF2-40B4-BE49-F238E27FC236}">
                  <a16:creationId xmlns:a16="http://schemas.microsoft.com/office/drawing/2014/main" id="{33C9463E-892C-4B04-92A8-B5F992BCAF1B}"/>
                </a:ext>
              </a:extLst>
            </p:cNvPr>
            <p:cNvCxnSpPr/>
            <p:nvPr/>
          </p:nvCxnSpPr>
          <p:spPr>
            <a:xfrm rot="11174285" flipH="1">
              <a:off x="311114" y="3515865"/>
              <a:ext cx="190563" cy="6380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DF8A5D8A-C7AA-4520-9F05-4E3EAB9A8BB5}"/>
                </a:ext>
              </a:extLst>
            </p:cNvPr>
            <p:cNvCxnSpPr/>
            <p:nvPr/>
          </p:nvCxnSpPr>
          <p:spPr>
            <a:xfrm rot="11174285" flipH="1">
              <a:off x="262523" y="3881807"/>
              <a:ext cx="860986" cy="331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9997A725-A58B-4628-A8C3-E026E0A2203D}"/>
                </a:ext>
              </a:extLst>
            </p:cNvPr>
            <p:cNvCxnSpPr/>
            <p:nvPr/>
          </p:nvCxnSpPr>
          <p:spPr>
            <a:xfrm rot="11174285">
              <a:off x="550844" y="3476915"/>
              <a:ext cx="587028" cy="45504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 name="椭圆 22">
              <a:extLst>
                <a:ext uri="{FF2B5EF4-FFF2-40B4-BE49-F238E27FC236}">
                  <a16:creationId xmlns:a16="http://schemas.microsoft.com/office/drawing/2014/main" id="{E4229617-E9A0-435F-BCAF-7E25DFAF9586}"/>
                </a:ext>
              </a:extLst>
            </p:cNvPr>
            <p:cNvSpPr/>
            <p:nvPr/>
          </p:nvSpPr>
          <p:spPr>
            <a:xfrm rot="11174285">
              <a:off x="1067390" y="3905787"/>
              <a:ext cx="112175" cy="112175"/>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a:extLst>
                <a:ext uri="{FF2B5EF4-FFF2-40B4-BE49-F238E27FC236}">
                  <a16:creationId xmlns:a16="http://schemas.microsoft.com/office/drawing/2014/main" id="{A93BFD55-5477-402D-8578-F79D81368B6D}"/>
                </a:ext>
              </a:extLst>
            </p:cNvPr>
            <p:cNvSpPr/>
            <p:nvPr/>
          </p:nvSpPr>
          <p:spPr>
            <a:xfrm rot="11174285">
              <a:off x="189132" y="4082061"/>
              <a:ext cx="156349" cy="15634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a:extLst>
                <a:ext uri="{FF2B5EF4-FFF2-40B4-BE49-F238E27FC236}">
                  <a16:creationId xmlns:a16="http://schemas.microsoft.com/office/drawing/2014/main" id="{C5B85F38-CF17-4884-9D3E-DDDB8A7614DB}"/>
                </a:ext>
              </a:extLst>
            </p:cNvPr>
            <p:cNvSpPr/>
            <p:nvPr/>
          </p:nvSpPr>
          <p:spPr>
            <a:xfrm rot="11174285">
              <a:off x="520660" y="3432549"/>
              <a:ext cx="89295" cy="8929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6" name="组合 25">
            <a:extLst>
              <a:ext uri="{FF2B5EF4-FFF2-40B4-BE49-F238E27FC236}">
                <a16:creationId xmlns:a16="http://schemas.microsoft.com/office/drawing/2014/main" id="{431F0BD9-69CB-4CCC-B8E7-0B7E6E6DEAEA}"/>
              </a:ext>
            </a:extLst>
          </p:cNvPr>
          <p:cNvGrpSpPr/>
          <p:nvPr/>
        </p:nvGrpSpPr>
        <p:grpSpPr>
          <a:xfrm rot="10245300">
            <a:off x="10169401" y="1627033"/>
            <a:ext cx="356950" cy="290431"/>
            <a:chOff x="189132" y="3432549"/>
            <a:chExt cx="990433" cy="805861"/>
          </a:xfrm>
        </p:grpSpPr>
        <p:cxnSp>
          <p:nvCxnSpPr>
            <p:cNvPr id="27" name="直接连接符 26">
              <a:extLst>
                <a:ext uri="{FF2B5EF4-FFF2-40B4-BE49-F238E27FC236}">
                  <a16:creationId xmlns:a16="http://schemas.microsoft.com/office/drawing/2014/main" id="{2936E32B-E9DC-4E8A-B75F-1EED6707F551}"/>
                </a:ext>
              </a:extLst>
            </p:cNvPr>
            <p:cNvCxnSpPr/>
            <p:nvPr/>
          </p:nvCxnSpPr>
          <p:spPr>
            <a:xfrm rot="11174285" flipH="1">
              <a:off x="311114" y="3515865"/>
              <a:ext cx="190563" cy="6380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5BD51EE2-2913-4585-A666-E12E7B7BCDD3}"/>
                </a:ext>
              </a:extLst>
            </p:cNvPr>
            <p:cNvCxnSpPr/>
            <p:nvPr/>
          </p:nvCxnSpPr>
          <p:spPr>
            <a:xfrm rot="11174285" flipH="1">
              <a:off x="262523" y="3881807"/>
              <a:ext cx="860986" cy="331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26C1BA9E-834D-4534-8020-5E0F4B8ED7C2}"/>
                </a:ext>
              </a:extLst>
            </p:cNvPr>
            <p:cNvCxnSpPr/>
            <p:nvPr/>
          </p:nvCxnSpPr>
          <p:spPr>
            <a:xfrm rot="11174285">
              <a:off x="550844" y="3476915"/>
              <a:ext cx="587028" cy="45504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椭圆 29">
              <a:extLst>
                <a:ext uri="{FF2B5EF4-FFF2-40B4-BE49-F238E27FC236}">
                  <a16:creationId xmlns:a16="http://schemas.microsoft.com/office/drawing/2014/main" id="{9FFC6E8B-50CB-438D-8A6D-D449E71BB9CA}"/>
                </a:ext>
              </a:extLst>
            </p:cNvPr>
            <p:cNvSpPr/>
            <p:nvPr/>
          </p:nvSpPr>
          <p:spPr>
            <a:xfrm rot="11174285">
              <a:off x="1067390" y="3905787"/>
              <a:ext cx="112175" cy="112175"/>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a:extLst>
                <a:ext uri="{FF2B5EF4-FFF2-40B4-BE49-F238E27FC236}">
                  <a16:creationId xmlns:a16="http://schemas.microsoft.com/office/drawing/2014/main" id="{D4744B69-2504-4E39-B7BE-7ED83650C6CE}"/>
                </a:ext>
              </a:extLst>
            </p:cNvPr>
            <p:cNvSpPr/>
            <p:nvPr/>
          </p:nvSpPr>
          <p:spPr>
            <a:xfrm rot="11174285">
              <a:off x="189132" y="4082061"/>
              <a:ext cx="156349" cy="15634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a:extLst>
                <a:ext uri="{FF2B5EF4-FFF2-40B4-BE49-F238E27FC236}">
                  <a16:creationId xmlns:a16="http://schemas.microsoft.com/office/drawing/2014/main" id="{FC9A2361-C803-4CB7-93E4-70AD38516113}"/>
                </a:ext>
              </a:extLst>
            </p:cNvPr>
            <p:cNvSpPr/>
            <p:nvPr/>
          </p:nvSpPr>
          <p:spPr>
            <a:xfrm rot="11174285">
              <a:off x="520660" y="3432549"/>
              <a:ext cx="89295" cy="8929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096615280"/>
      </p:ext>
    </p:extLst>
  </p:cSld>
  <p:clrMapOvr>
    <a:masterClrMapping/>
  </p:clrMapOvr>
  <p:transition spd="slow">
    <p:wipe/>
  </p:transition>
</p:sld>
</file>

<file path=ppt/tags/tag1.xml><?xml version="1.0" encoding="utf-8"?>
<p:tagLst xmlns:a="http://schemas.openxmlformats.org/drawingml/2006/main" xmlns:r="http://schemas.openxmlformats.org/officeDocument/2006/relationships" xmlns:p="http://schemas.openxmlformats.org/presentationml/2006/main">
  <p:tag name="ISPRING_RESOURCE_FOLDER" val="C:\Users\Administrator\Desktop\点与线\"/>
  <p:tag name="ISPRING_PRESENTATION_PATH" val="C:\Users\Administrator\Desktop\点与线.pptx"/>
  <p:tag name="ISPRING_PROJECT_FOLDER_UPDATED" val="1"/>
  <p:tag name="ISPRING_UUID" val="{9E835B18-4CBE-4158-BA05-AC18079C87BA}"/>
  <p:tag name="ISPRING_SCREEN_RECS_UPDATED" val="C:\Users\Administrator\Desktop\点与线\"/>
  <p:tag name="ISPRING_PRESENTATION_TITLE" val="点与线"/>
  <p:tag name="ISPRING_ULTRA_SCORM_COURSE_ID" val="EB056CF6-F6FB-419C-8F15-BF4BD319FD02"/>
  <p:tag name="ISPRING_SCORM_RATE_SLIDES" val="1"/>
  <p:tag name="ISPRINGONLINEFOLDERID" val="0"/>
  <p:tag name="ISPRINGONLINEFOLDERPATH" val="Content List"/>
  <p:tag name="ISPRINGCLOUDFOLDERID" val="0"/>
  <p:tag name="ISPRINGCLOUDFOLDERPATH" val="Repository"/>
  <p:tag name="ISPRING_OUTPUT_FOLDER" val="C:\Users\Administrator\Desktop\变色龙文件\点与线"/>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wQUAAIACABElFdHI7RO+/sCAACwCAAAFAAAAHVuaXZlcnNhbC9wbGF5ZXIueG1srVXfT9swEH4u0v6HyO/YLR0DqgTEkNAexoTUse2tMombeE3izHYI5a/f2c7vpWxIe2iVnO/77nz33cW/es5S74lJxUUeoAWeI4/loYh4Hgfo4evt8Tm6unx35Bcp3TPp8ShAZc4NgKbIi5gKJS80gO+pTgLUM2BgRl4huZBc74H7FLjbSCdL9O5oBi65ClCidbEipKoqzBUg8liJtDQkCociI4VkiuWaSeLSQF6DXem/o+GXiZzofcFUD1notweuSVqOZ8UHJNUSCxmTk/l8QX7cfV6HCcvoMc+VpnnIkAeVnNlSPtJwdyeiMmXK2Ga+S3LNtDZJWNvM1yu+OM89JcMAOYdNxpSiMVM4zWNEHJZMgP1tSlVS86gBreFVO17zWr+Ned80brZzpHMuyseUqwSO+pDOOgn0yTCqn9nrWgU9NAq6NUzIk+xXySWL7Ou3VozzBXIBW8XZPLGqQjiAp1saaiH3NwADFdUdxG3TsGsatqCWA7fR1x0Fam67ZVSXkjWlmvlPPGLiC5WSGllcalkyn4yMNZYMwT5xV66b1DXET3SWnv5Db4zfqDU/1WudsYD/0ZhPQNTWhOcRe77l4KNZBjXVDIptbFgXKTYxu5xU+Zj1dD0wuRzrpsBFPE1lzGAMI6op6ezkEJRJqsAlLOUI2zs4CE54nKTw05MM49ODNBmVu0mG3sFBcCrC3QS0NbdlJOM6jsTUKsgnE+vED0ulRcZfrDwHe0avrA5fG7nm6Lrg7cHZ/I9RHMRoBnOLJlaXeertq+bw3sypVp3PpnCWgVphHpguC+fVzEJZjHwitqVlqm/6OTX7sAcd5Tw1HdNc30HvolrzF+ZVPDJfusXS1CRhRjMB+nC+7DFAP2G7DMJb06GIW5E3dcCY2Df3byvabPm6da7rhzrsQw2fOKscxs3UR1BHLEWZR6Me4qL7iKgUdtq1ZNRL2RZutDgBkYoiQO/hob7zxelFd+WzxUWDtXndu8Aulzes9DrhTkGk1nV7Eb/eDfD4G1BLAwQUAAIACADJVexIH9LMokMwAAAgWgAAFwAAAHVuaXZlcnNhbC91bml2ZXJzYWwucG5n7Xx7VFNX/q/Wju20KO10HIQCqS+sL56likDSDi1URVERoxKIFJQqkgghQAhJ2rEFLWBExAR5ZFrfBJIiQkggiS2VAAHiK0TNy0pCkGOCJCYh73uCtlpnutb93Tu/de+61z9YIfuc/f189/f9PftkH9m8KW7OGz5vzJgxY866zz7ZOmPGnwJmzJj1+euzwZHiDV5vgh8zMVvj/j6DMeT7APzyaubHGz+eMaOF/KY97U/g9z8f/GwnZsaMud3uv5kC9IWMGTN2tq375ONthalaeTZZm4lTElITUz9K/Whxw+Wt+5MIWy07kyLIu8peDV+15B+fZdd9sm1fXeyXX8fX/vVswF/e/jYZ/v2ft316pm3h1l3vbvvTq2d3n7orY19jM5Q/JBjMSoGvYOBUjbpNUsy7EYffKx88dQe/6TKp6Q5RcvUcxDUl8EJ3TfZc9SRNdW9QupzmmSCLM+Zeyu85cPSOP4sbET/aPz7kHptRsOBd1Xgu1X6dTNymeMs9ci9wT1mXb4BL6bKR1HOmb9LFfNhXYHkbNX2ZemkdD3gNNvUxbon7+xVCb4CFMe4W3YwvbRnUqI8tCRdcfTT7OpyfRjQBA4cfvTU/IOFY2niaweYJfo16tSA0njgWAykqSyBZb5ZUJ6/pCTaeJ1nPow2DaGJrlzaio09jtohITr0J6dRThMCENIToMhCsRxKKv+8KpCCx8sVkvATJiqJoLZewYwaEfv7ErYkwN/E8kLhzQGQfuBrkuBHEjfib/acg+09XqxKguIucaG66R6LrIc3RKpwZMQtBdEwJYETcnQ1B3G0KZ/0jUAiPh2JPF6MkuCYm0UinsKLNaaHK1hZIloEYCHuMX23mAhqeXwBJpyHq9OxmMzoyXiEwuC2AoRkq6XMgdWEH7XaRy64ea+PW3WkBhx6d3BKafs90qeAGVvAz0KFLV3/ovY8OHFXv6M7gwczdqQrkiNKkBzgT36ErjouxpcHxr4BijdQoSvp6H7XEfu1xAmZrheFx0t6pFhQF0Ds5qMiTxapFEJxB37siTILFkWw5EvoFff7sck/io0MUVp9gcE9W3k5Ks83fKtMJI8PjRx2IBpZkxTKSpoCo0V/yGGSvRAexifLVkmbpqKRLfzCFwrxjIgJJNeyEkmvG/YNarNTWpLkTPeRkj+qbtSMqLczeDSs25OgnXWaXU4m22XOlssxolG96R/RwcM1Es2MGm4dup2jw+x0WkbnP6i/EDGj1BJ5/EJ+haVAyZUQHVN0O5HxOCEoiVwlXsOXWqWRcdb7xdo48LMM2Hxcopi1yG5hOJiTnxjmP07Z8XvGxt7k9Zjj/8gA267MdsPWnWt4zD0qBfDYq8n2GVK3dAYlEZ17ZwRocUaVrHEZf/eTwDFwvJpnF9RT4BBjQy0azWjOakmmAz4PQ5WpOsc57LPSe2mo/BYBSi+SPclxWpAtQ23CRZiXvlRBJs2AnZBFFzYmiIVioTn8YGqnJGcaksO7chW5XDGlOaWptmQcGBENY9mD+rX4sW2vtwqRAFRwn1DeLOiC4TSSPSuw4kdri7NuDi1R6AkSLj4YHcLrqF2CilcYOy1o1EWiR2ICcYXM60bNRwF4P6qaFpZTiyo23LVO4hw88+tKbDO+ZRlaCojho1uVRB5CjBoqzl35ieHNbT7nHDCEnmyF679jbuyv+tKHnaxkKv1MhGqthSdIZQK4t/CPV5LB2oVkK267Dj2E6E0AxmEPtzfC1e4ulR7/21uUSShqWpA/5aHNdHjGAubjPyC7G86N0Vs8BVchwtmSkyWzIR5HqBXegkn5TSztaUBbEmxq9TRVKMP1SacgHw+9xuA8ZfhjqgFlb9M3nxEGaA8GDqIe/nM9GByajNfgv5IETmhCDo9XRemziKoLnv2g4Ykv0UJK+y9SdEZh8WnX87Q/IBFDlFbVsh1MU7F4nTKeOY4d9dADp11ZS6vE6ng2ddc0nbPiHypzdkR8E4khytCuHxRJlt5vlfL6vVWYiYyhHw+NRAjbX8UVHDx/RXr0lSJJ5baCQKkg5lBYoytY3djscoX/XwmJVTilLApoiSr8GLxXcJenYJJUWZCvLZjoubBdNQn3BtfyTxYMbsngN7GLQeGnG8kIAv1gZg4uUNE/UG6mVZsMaKdwnTtcZ62yWnSuqo6ugtokRRLurqFm6SgroiQyR1NIB8HCBOB17pQgLy3/FHVsBhbOiz/4nEnfrsvQ4VKvfY72JI7JiU9pT183zfkVCWEhmB0pJMu3rLZDgUMZDZEQ1EAb11cuGsye6l82tAuZVSaWqrOMfhzLzEORqod5WLxBJvVdICtkqKFsX0K3aCMlE23bYRI7GtFAy37V6ieHbPseeAi21W1UUqXzNe0RPDER2y03ibyqZBSg+iqVIHR6J5cGHJWyrU0irQiBBxZiUkkqBwuXU2Pv2SKJj9FHDmEFDf7bezjLPcgf/Ye6cKssGkBBzbf9Yi9/r7TGfzv5S+0VLanabf3rFXG+PXKmxRT8/68wOSQpozSG5BBAHGTOwQJTNJUE25VAH3qu2NTGRPb1doaExKbO7ECxncy9WKgtgibS5tQgK0uDElvQZ+4Ux/uByLCjlUToY+l5nOz00uIy6FBY3SOAfYNBEk4Yk9xqEkuAaoF35Luiyg5JollAKcG7DdEV1xRtZSpIlfEIDpIBrakzLdd0GHFGCKKI/3tHAIHc2jBTxLDKJYSe5Zeg1d5ghyvqCa1p2V7ySbBESe4501QMS8rqe/IdCrPfMYax0weLTm2cfwsp95g87hrFsEujlUDKfm51xbQe5SsrUFIPeFSSYf07ftnMRcgnN7Jz3LaCED/zAiu3GpihSJVetd2NLurC4Ep4xh05ucUQnHxrxiUK7jVBU4GJrnIBlVK9NVzvKK4GRTRBNoO+ImWSLrp1o6eLHshE83mt6k9VAm2gzRtdrKMDwo44DkNXduxXIbpTZwSLV0bcpJTni9LiCkgM0tD9eHsBSQmc/iRkZVBXKL516P8/icK/U/5Vu1Z9D46MPEF1gHfBl6ZVg3D88Ej1rlSS3GBYExze8132re9QMAb8Wvu5RNZ3Vr3sHuIuGL0+HubPRjBlxmdRX3Z9Hh4L/7P70rU/7i/tzzdruxe7Pg3kTVgPMZXhzug5ID/2fnVWybrqoGPuvwc7n2vVCLybPOn4VYPKJC9ZFvJkboDpwYagcmM6eM5qDiJNlXjD7L56QwbePP76Z+6Gq/MLQ0SPTs79wiJEO8ek///24InXo8PhD6nw36JcnF29MyhT8PA10efG+xrWRAdPc/XPJukTxnZCQacKr1p1q/I3OuhvbsPnx06x/tOH4ucbW9M+n2d11/IOker93ptd47fiZiy8h/mMQZwWnJal47X2LhsYvFOEVmAdHljZ0FJo7lYSt+rphgxAziBnGbfuN6I0HlK8mLp5vWC64knhSc6AuivwMfK2jATdakzuF91WxgUnmM4ybE38lHbBx9DLPB994pRY+Prnpu2ecbeLvf4Svk10uP14qSzDDn63rvJI4hpfJzoSvVzwmcpTP47QvUm53CiVB3Mc3TidzMVx9/wqK6GzR0Rx5+2nVRt152/Pg6Mjh7PpdYkw5cBmyhImH+Z1/Htyxm1Xnvnhx/4muIUde1/MwjdcDNzWPR8RKkk5njOU9E/+Dx/TYzjVtjZr5cHHF8e9uXnwOjemjvX+rsSF928Y/mmNjhK0v2fQ7JvZfLkukFx1t0XL+aBK9tvwPgM7UHv2DK76hf4DD+rf3j2T/W+jCd9fW/xuhKP4rpNOjDANhavU79Zue2XM9UfyF1/ntRt9FfqGbxv9g0Uer/i14T3tt+R9c4QF/MCdWjO1Z928ZGGk8l7P1fOJzlocMv3v1YlK0YGz8D6akjzf+wZSOTeI1F38nAzTs9ioRzGU/ndxl4D766U01aIntkKXYtc88Ms+aLeAIrm+8+yLvoKGPjJ1rfgFLmZgQbWxvmcip1BA/836BUrRZhlGPmdf0YiQjyOcnZTG5+ZOqqoST3cplQszQ7y+T47ynwJrFTJl1b1k/Jnx9Q8L/y/Hzgc7as5qXM3kD7FQHY8baJKmddoQhS8yBppjzn9cAp7MBr2OXFfBtcrQBlF1qFxhqyCjsLnWE8lPvv9IK7x8p09BIzutL0KsgmugJsFeRWk4hwqGjegTz5nNhtjNrTpU09PaeY8IvCr6Vq1+fGggTIaKMtxLJCnyWdyay8JdvhKxOeLxPQELrs4XpGPup8TTHw8ygIBE9wDCi8B7L3Ynip0ZQwRrvuLQ59L4aCnAcF1jcQOYOWSrfPyuFRu7st+FSgQ8v4v0tayy+w1hbboo/Gk87IZDNbbUJ5NBR665mPVuF2SVh5mDaHLLPCdFY1nMWVLBnPlgvlu9jR53eqRIfqoRv3Xs4+ZCiVQTFW+YD1vDg0aTDEySXLYiZzOQhJHsuC23sQLNIytYuJ7+L65IFgHRzo5X2U1+hi/wtt3EwPgrW0x4lkRUkp66rESDU6U0zQ0R75JmEAQS/X7BTosnJlVtzJqOYRl+Mw2o34MZQ9OdU1b+mvYTXXL4HiKsL61V/KIV77B1LljCHb58E+7O55xANArA5fKgdowgGtZJHrAbRctagIFltFT+OyiX0/Mgo/4Et2h8t0Go6CUTpdx/syUOI9hGa2yWaSQwtSufErMMxbMI82/NKD/12z2fC4PZqoeSHjp72bADKlh//Kphy1n4qJJDpPxDMIjV55Elto+2WcLU1/JVzYPuzOpsmxDYIimT0XTGqIvHnDROmkbPGuuHDHHTKSXI12G0tpQEckrG4kclEPed4BRKfG5zGX1ZOaKoPS2cGho43D1+hSEfnHcHVGXfYbJ8yNrCJ3Ppcef77MijlAQ6RSY2XQuRDhHZa3C7RvmgXAbhU3GT8dpBbfqqkb+SZg9yQV1ce8LkKUh6REruE5KC42R2OqZMfBzIbEMw1Mic1r58cw4SvHLUCc6vkhs8kfgGGFgloZADPWKcf73cYkLTEfswd547CfoLeV5/VI3KQT8LN17XP62Yt2E872mHOOiRrJIWRzPwo3jI5Hv7W3pUDNnZKfzBFyjSDLXAu3xFcswAzhwiPJufJ00KbITOV0AmxKSRsZSyUqCKyoWpHFE07Rf04P9oVFctAkqu3YGxt1+W/W86Wg5HWpD0P6aiqkFWHEBkHpLzcEHMffYbEKP1l1UhKDwebgmKVXD1BbiPAyJ1+b4ZZ1R8CSZVyQ6+jfaJAPanvsMEx57SYuzCXQxLMSk7fo+LIMqvJVZoaQM+Gx1x4Xi0vS8OXEC9ADIOtkfOLomNnWJSw73+jb9QLg5D2sThY0Qcff3YjQXjn2LOLux+fDSI8uI9X2hSnl/39eGCg6Ou6OeKaHL//tS7tv9zmMdRCpFN/tYBnqC+TIEmO44q776K7JkclAcjzrkmYM86C7ToiIugwXnyXjU+a/M6TMHZfQtRKAhuI1get1SJ0n6ZOxLWeOgidBrryfkwtSmHmuxxlFCSRbT+1CQp2hJRZiphJhZln1mdtJmSv8XwqFzGTaLw+cC5mbUbdwIrF9Bbdgn76UjrzbTLsiWj7fzgnrYYYnPe9+DuIBDPRxiJ1+o75X0ogjCeqJd8Kap/GGFQ/uRuOVDaDjcN3vqP+HPuOAqPx/uTeX2M1DxRyNXJELXPNWs2atBtEFGSYP/LXtLvClZppDD9qh1+gf3yU1kvugCNXP7sKGCXIIH7P5DXXCplk8pug4u/sdycLnzTbq+TZcMcasw1cWW75yHn7GjPuiRU1x9h+LR5S+qVSsHtqEwqROHV1HMV+xqG2YKNjl7CQkExXSHuzlGmaYDI4KWdthSlK6zBLYQqHPoYVGQC+E6DA7tuFfLtQwomCTv3omZrqxZYnSZJyCf6tHNQd4oBjRO3QCjov2t+tszH9yEFPxMbZh0uSvpMQlTOpA6uSVQ0E05041lTfPYpQYWgwR3FUS7VBIqZUcFuopYGli5BlAJJANoZt3q+yUrCd682THEXhSAWLUBF2NylGljGng+aya4RCFrmWhSQYxeB/6hFmyCTZNUWGpOyiAIY1KUD63q/tdyU809gNmgnPN+PR0PMxKuV9GclRGOX9xDk29r9fcz2wO6Okc8+c6qzXu3TBNVKmoFDftzSIiR+tyVR0rWTuGmCyo/ipSQyyuAgmWsHkIECOjJPteoSnVg1alFAyxZ0goCN+2tjOXCM/esyWFsosRxBGw2hs3/npc0qzbg9oJVggRA9wVkri+nvZgcpdzG8Ri8Y4UZBFhAm8slO8YqkBnYPi50fxnng2wNmzGDFLlQmz3YmjOM900YRhgefAjCcdpi81H9od+xOiAclcLhHs50Kk8NxUbGcnyjYi88bQZ+rWtndnxPY41FlUxKyM2D5sbe9H1O+CtYKfyo8s46OCkN0Z0B6TvllbyOZG0dA6luttfW0v/yqblx+l+BW8Gb6BMZmjLLqaXnIx0TtAgtnlSlUlsYQCWedGKUTjvFYK3Tb3oKRldq9x/Gdj+g1pWq5tf9949bdAdTnNrlqqzLV8EL/34YA0OevgALmE+SOGeylUohytPp6MW6I1id4nL31qFqis95pir172+9tpjjaJct42P0CyIkIi6BzPr5aeBJF+8uJtnouWtM3u9Tju/cqi0/fyqeVJxvnwOcduBu+sJneiKJV6qLOirxdzwdmkL3xq6oBpzdyqBw6w3FNLs840oVgNhuFsIRmjHBV0pEd+NDqPvAzGIJSnXcJfVTlNuKTR/DMDe2xS+bZY+bhoBdnzN+ZuS12v7dmqQLqcGYqhHyishDQqwvXhqLVFR0cVSNz7RrypNqStLTevk6GdUWOWTLGIlyMpmnkn6PvfQpAn3VtJqygJ3SqTuBLP3qhjkQbKz+1zId+GffJ7qHVZMiEpAp+sACvxH3MqiFnzNwD54t5CUF27yCFyHUPqWbC6DRIg+aJjF4VJigvt3lPSj3XZd2B3wV7hBZKlHlWWru1SQQpzfIBG12o9K7cUuDKrBWVPwpH8THkSUF0J9l+31FSwCicGKo8ey/qivItL4Fu3PNhHbVJB93H5d/m0YUMTCr6TTKhF2fp/dAR7A0lH9qU05By07e+XoW34LY5O8s1gXBJgkgs6te91FuswtBWuAX3h0wdutSchYsXR8qyfpa7Cgrvkb71fo28JjbY9bKWQW/06tjrfHGR3HbedMTr3u4j9Ai6oZuNt1jLmtqbZLGCXq0FlUuYPvM4uueLgWzr8ViXGdo8rvykvr8aVO75wOyazSarBNcH3M0K3K8Tve0Ocj0qFsNYo/6f50CxNmYv1HHQHP71oJfm1p0WYI9/LtYBaupJJbXbKcq2/3qx0wqK6jWplV9PvRvlWuKvRV07lmrkTq1zPXUE6T4eIx3qMxeOJtOWuh7l3n14QPJgFmfooghNiGJH9atg3cqwDmdDEoyiEyIv36Bu9KOi88GmjUpcKxqvcgyNFDSSn5fkLXU4LzKVRj/U8jIFYN1s0lJt7njbUqdPB7noFMAkieP2a4wlgYreqYbBHYC6naHqwv5YUKWL3jm+Z+9mn+lkNMW6l8610/X9D5ZEyvcs8na7hYCy+T3KKXH+uqylGa/BRSiDlN2rNDJeR75RcdbelZW7VkQMr8zap8ZHKEUvqxDMgrHpe0vEh/gM89zemxHuoJ/xjp/+/N8bxqLrR3TvNuW8KJW1r0fwnwfw0EBq/3nPRtHgO5qWUrHuQljHN4VGGMHhZPREGpqvA1KIHZ8umNzFvnoc5HpSBlc4GMiok8+mNAKOkj0nQZqGLlgoFosOL6je4NC47rYxcrFrkJYLaDjxAugCSY+wk4VdmUGHxe2fYb8IcN4U5i7vXzT5uPwXP576z50ofpo95I+LEREsxUi0yamAuC6tcZ8E0wDeOcryQxZPXz8J/Q/2wOwOMcIukoQ0Z7+OWpkZYqpnF6tz51UNnjY488aMOv8DzExG/LozlHWCYkKnnVdlyLSYlT7j7+FdLTK6A1FRjG6NM23EcyLVhXdiUHmr59zaB0Ga57U7h/YIqf5b7qYCwhWBb30ewhBHr4Rt9ngqOo10REHZYJaGXVHlQvOHDm6nSzDUItTi1EhjOhuNk5au894au2Xth4PUqM8ZS1NW1NVT9Ia7JOKknfkbOshgI9bBuCftJvbeGwwCj0T4bOl73Wr9HCRtlQ0NHTYCAb9gvcJD/kbkNwcwdmKKaJQ7DbcuarMPxuHJj4yCCpdgEVGfcGDk1TaSwCSvPp8YDcfSwhaPzyoB5lVJ4UKB3Qvus9T3dWqP3juHgGhuatC0SrbnUWE5hT5jEVFwXHRUUPVctQjsRBbB+rtPzS+37yD2/yvhaWuhppan6GN2YPrwsvc9aCTRrVywM61JdKl8BxHUnllAd71VJkeE8ldP7Y9aeGfU9Pg9OCM09Vmhjv1ngE8Q6XVz96wJjSvs8Fnj/xbxn8c5F/U4BI+z7jC/6/rlzzhE2insqdGSPjr9Kov6QHrUpMJncCUHrfVkQZJFvcveItZXX/1bNxHcIsGoyWX8zorl+AWGv7F0zQIZnflJu/FZg/LbXbqvMWnlEC4a9USeQlGoJN6d0j+SfAZVCzhpAnFYVdTm+YPujI2+p2NvJbC4SRZPGM6FVR5Oc8aP4fXOO1aPqPph2uzgJdiy4ZjK9okq6JcP1Rp/2n5f8ZiTq+AzhR9SWXO4bYSy503Z8X0UJAMU9DP9JpQ0/fC6KHL6LoafahPpCqaZOcJtMubHsBOy8pZWtEuXy4tqVh3LEa/Y9k+zWG/tOwM0oQZ92RSXrOW8kk7LquvafiP/f8tzo8idl/HWsd8DZ0spfdTAdazqVDt1p8+L6dIu/yFz07DE8HahYreiYGl3Nx1n2L78Xpf59KPq/v2u7BXYm3DKSDe3SXuVPebnu36fZq0i57o7Fq3BAjY9Q3rQohsxT255bcjLo6FdvJsAIk7cSE2ZmLn8xrhIepkNWlHrc61LhufRnsVUtPv4o+PdDSXPmX8GNPzc1aeRPBxs4z8V8ceHbJC3TET6EMNqGcMDvbv00o8NqYvEHa6yqpbCdTh5G8cLMkj7DXmox9eXoy9GXo//p0fzaNH06xHb77DiH6zIpnVJp19T9MnQqi+9QrSYZVguFzONko7sYpKCRxkmU3rIyAeZ4XEvu5Lpg9lLXoxtOfeL1Z2FpvLGnLDi+gQXmvITi++9QSCio8WJCtWTibPmR5KxrnQ9651/k2Jd7L5II2OMjagxbp2k9MNHqt4gFmTgm4KKfLwD3d73ercJFZlDtQS41H2FXI51qNVPiJ+PA0qVpQcyV9nqlpV64Bc31yZmDx8FYwuytxhZMLYIG6NcAesfmjkCRYEAtJbcyhHvYqGgK1nLcNpojSUcTwOjHmZJpoAW4WscICs0idKX/PoB9Oj9AJF3QrSo6O0I8CJzRvueV9XCDJZyy51pZOcHbyLPJJ1KJ5fb38xVDeyxTy1hKYnnv/I7ZN8vPSyFeSFaCJRxCmnO4clhTBf96dETtBFqGNVyVE+BJZ4aiNSZcuWxvSoNNxVanM4T6/PAiBYvxWzjfDg9P/TpN3yUfVVJlc1FVl1NTOpq+C1JLPEr3zcF6m0JVzYILPQPc8iNAjuRwDYueFioi2NCwvbsRtITZ3Q5siwLZjjyklUrJrECRYZ0FKye5co6efT5kV3ilUaPQAt8AujA9hbIg6JCCU8xdGJKeHqicWwhA8ZZJbdeuHO5fciu+FAezuSvbaQliEzvJfIfHJTzE4hTMXeaIc//Kcr0+mF0NhK5h5OTKNcu9Fxu+FXqcwPF9AsIQKJdfv1bTigq7o8i0mZK6VUk0ZQv2WWrkNE4u9KjSaANL+8q/kppZoJIBjuMg5ZfgdFURDDZc3xKCPh9uXwXEnZXcpkJGhuirDPnh8QzIPCSzceAwu8FlLVguIR8FWz4SM3cFaydzYEAKOC2FYn5Ijaa1AcnYIM15vOPfukAoM1XmLMSWXKGnvn2bu/VgCsWGFvA9CrxfhbPlPm+E+aKUSH3xdu+ZEoNwBOXi9mFtCB6q9qscOZRcS25pjO3rvUAVCF9nO4oyDg+o2UQ8rqHbWtcumrj9b/GOC+DPVR90n6CfgnEKjyrPxJejL0dfjv73jy7sXqwB0PYK/pYXC04wu+VF7J6hWfL7hxFksBxWH55ZRylmFjwXs3jGZjROvLiOXUzWPF8ThxspJAvFi2+p5e+c63NlZJVSavGn/Xd0EdjPXE6lCz9Ud7n5uTFvBs+hRWPOQS19CVBr/Uni1t/ggGNglB0Mvkh4trqY0PiG1d1nTM8Q5vZNi+0u/Ddm1i4Gc3FY/H7kS0L/3xJyl2LT20I/vRmEiDLLMJRU95aQBCF37z2UuTfNvCZwInyg+xkumYHT9Bt4fYbbCig/1YjTGPB1z7bV/Y6D1YJfaDzUoqqidKs2BHHzIuJTMw/jxy+eDxR0yZbq80v6Cy5FkWvLD0ulmSeKtW2SQKXC7N4Qup5Mzvw996zauVXeGvebeXETjjP7DgtXrMTU2jnZkW/sVSWfVjurD7OVSZJmIYtc35Inz+Ry7xLrOvZTBwQ7ma+nzFKZTN57WeRO/yCWnBjdLiLgbYmM55zJnbOlpPTQWXJsKpYKjx/Nt1TqCN4G/fIBBG2B+2E3NqXnGsL88zsJXRGBo1osDmWwG0RIxdLu3dDUQNGIipMEjdVVkSttcFH0rM8ZyaIlaKa7eOCPOk5Im8kUcltJX3ktDh8tkGVGC/4FHCxQupNLOhz0+fTQAMbMoPQUHauEW14rnQxetBtVhcTQEPz+H2rIlBY03uKzPFFXS2btiklDVdmaGT5JYf4o0kCUOTn9i/D47aJodboWpjC1n9/1e5PQXkvLrTgg8V5C16//2aPQ2xwKHdVyw19lzDyYjMXpWh3YNoVIcERcZCd4Lwh7nwHfxpiZh7cZJ+mCHZAgikbLTWS+wHZvcM13KEehAduvpbuuDVonNY7dHdlzvqR31QuEainkTRG1g3BV1W4kpv655uO8pIpvbbm1UaLiAa1WYuiXvCdBJ0PQLhmE8iw8lmaAVetqvwAJeXmmSjjW3gQ0fpVTUQJUly47fd9ntRn2Fx4X5diBVWzytulDTBTNvKNZeV37qQhIpnypmVnSFzWcf2BAO6zphAQkNgA+6wwRqNJrWsyAQUqmnt/xgkjOdWf0tJfn4pd1K4vwyB52ea63duEhuUlwRTK/BjDBFjZ8d1COtn0r0KpxXcaJ9Tpat8nhUYqzG3dIBcnqnHZRuFm0B7cJMFmw0QI7xx8Dy9/7iRw2dPEFx+ocJNljNTv/I07aqQ1mO4W3bAwO4vwLbq89lpZrQ9bzxrV2+AVj4fZ/8e6u/XmyVBS1uPgFR5XnUYtNdzKD4gTG8d7wj1KxuCKnRRMURHa7PHHA9vOL95vmVd2UMrv0/WppVvmALSFq8me1dO3gC4o0R8dDwSjilQBGATVTmH/h1oOkF3jqCa6B/KKYWzVZgS4e0RfVp77g+Db/APd7ZWWZoPPrtY/vZjG9AxK6nj0ZW+AN9nHfdWcYIeyLgaK3LLcSE1KccejQz0at2s0Xb9L/1WRdX250VvSWH5WSVugbhYlOocw7wPDG+vr8F5BjStbVF7zMDy8J/R8gdMajqo7pekxz3jyt3Pdg6ct3m15CvIR4CfES4iXES4iXEC8hXkK8hHgJ8RLiJcRLiP85CK7TCpDPvbauCB+x6Bn9IL5df5VMfHw67p2vFzsu18157mIs0nqDEsgzcyeiTy1c/OC+Pr73zuZ6b0naf8/5Bb87NsFp5pOmD2g6GP8f+53NXJ8AvqF+AmG/DnFcv4p2DKNTiu/NgnQUWh+cT9jUAG9ANmQ2oI246Vms9s4tbXeiAvX2EU/nPU/U5VXqdraIQzLeJpdFuWyyYVRUPNEBIPlT7rc29H0NjVHKqIlxg5u3e6hi9QpkxB2vFnls+9lilFjTVS2NQnXewarMj9fSXBvlhVT7lACWCv0xkaJJIUBZxiMJxfe3YuUK9/lMKcUWIZIoVZP0S0m507/nuREH1VeyUkQO3IOzFIX9Lsl6k0YUYqVKigyFl28nioa1PMsgmqfmYC1YEpJpDcv1gqRz5K/Bpn40Gbqata70fC/XIuwY/ftoT/eRVJVe38ivKtGbxKUw+y96g6I/u9HWcMiuUBjfdIELgzLo6IYCo0UWO7uBZqmhsX3xjYC5oVjfx0o5uSWMkvlqGc3GpnXasaRIXRzP5L3YEO76Bjn1zWpBXzkJMC8kOjUkZ/+WCLOQyUajWAwhraycwEZxuVz02WnmTnemQCVRROdKjVXr0PUT+DfWkgn13dcNoPg6ILivfg4TRSU6/dR122i27Vga5rhypLM4ZKCitG98XXRgo0iz2Ts39C21xCNanN0euj/p9JbUBSy/Q/odElwUKghp1vZS4G/uLR+Q2iYDF+URmfr8HpUR314yiO2043Yw/zl4jUXAjoicD0UnR0ZzxbTKGFgstNSYX9BZPASIDIQ5VYLCs0Zs6jyt2xxkZPvj7caCKkwiQZcsJgxtJDLpIsdbJX2zmiE4ru4YNS0rMjDl6ooA8lL+Upuy06PQgoXN12iN+3vKS7PmD1xhod4BRDGxfAcdYiCa8fgngIoh2s0H+Vn/lKXmS3QG8VcboLHGFlaUW0OdFBL+Byu+L6IR6moeh2oCSMouOgl9Ixi3IWtxI0Pav+JGO3MHPcMjmdk/4kziF2RRZeQ8HB6mu8pxXPJv5Tg+sKcYM1XtkBEOq7ZBmb1NSTZ/Z70Ncq+LAUEabbLS8fRZ4NLO2ndMRLg6j+PFkt10jiiin5wHB03UOwC9r+ITMTbZlvbFivRtjNXr/eFGvHnT3CrxSGma3tpI5ibJNdBtEDw4KcmhmHCk4mzABeiHoIumrNW4bm84a/U5kGSOgJMevUbaTJyD+ukp78n6ETZcHnA6w5nNH1f+TUVUC1pY6Y9MSuqAGhC0pdvQ8Si1CYj7Lt1hI7MPRA/fcLxbJadVSonlgEJX7x8As14np9otNJfl6gpmV+6j+XDCQ1BGT5fXiApbD4oR9ENdv3vXTj+xUNNkXetmJZNkyiRtJ/oxAL93A8wpZo70ApQm5QwF11zPcdSewHt3DpPyMu54xsrIxfVh15qVtfbUpsmQbiQRGerLnCycU23BzimU2lQ57YeQPVe0BNPIveHHmapj5EoYZTUucOJWsMX9ozAvpO2uxJ/Acp2BOUdggejIi1ATaMR9SaIlSZS4aek/jHyc9UMS4YBb1Y+MTJLjfRfRefEi729u89rp9FCJ/m5s65jbrVq1R7XzkCjJBIvtbIL8oqj1J3dWMbHEbWuH32IzhPM7GEL6XyVqqWtq0GeVRNsOGsInA2pL27sOvS01xb+UWB416hPJNCA4OY/bGycEvTNN43Qm1LqJ31HcWXRVtRRm6RMCuTgzrFgsUDTqMNXFdVGUbSkksXrLtFRt7vifcrRdnM2kW29PH47n6tltNB8Det8MMekT8wCr3ZGHT3FumpLyHVK0LfKG6cNkS+dIUfn40uv6HexAvo5Zuw1ZBtKqiqIUH5UKhzEDmkqzAadyrGeIJEFoNP9opWBQbYnUmaD40uJVJ6V2fFXJunuKJCW5pYR/4tAPnI2quC4WwWmgBcV1jqejtWhStW+v92y4FBi2AZL10yJt0rOb9b6cBflbp8Uq7eev2uHwU3EY+yswlsg7SeqJ0psjqolTbKKDi3KZG42J+KzHnUfGgZYkeealu0cPWSL1pktaJc2sttr9IrJd/jWVoc3MOLi5QA+seays/SD+FTPDShxwSVv758Ple9mNjh93gkLSZps5JpbUueuJmi87aV1aSYDrEG5szc4nrEyV8afK9BOQ1ZXDO/7mvZhFaU7LtRXwyg8DS3XD/6S2k1tZqVMthPDPdbX6ApAeKOpToMHWNOktzUKGT4DEWI2lFSsseJXPXvOsh1ZrPrIzRiWKNYY/mB/wFR5OgDHgH4/e05awjK5HTbk/jP7Q7KQ1TwuKL25jMInNT/zUKXhT78pXYypiSGc6p7XJyvFyzdNdhlwdps93v23Wkwk11AiFkh0UTk4299uDkX9nvJ3nKvgBaOQFgKYZIB3WFPcGewNAB4rv8ukB46SldQth49qn6qLbPTdgHZcc10dvOfi7pi2qNa8ZoCNXTP+f2Oc67L/2qXuiTls7BRvP2uWBs3Y2/RgSNNBrlP6ysnvXQ3Sr//n9kT3N8J0MfnLzLzoeMbSZI1qsxgxihBqK131EeLxOSi7LKt8ohe9GySXB3mLJmXTqAbv7DL4g948phbC3ktkrJUnmmQpQYYgk18TgdgbSdXiikZPyRBI3npMKVu3RGMjcBnkXzNwfNvLxsltJza6DQp+h4QvU0NvqpRPtpKW7KJm7pXd5PrlzTlnCzRtvwpYOX3wikWUiPEFhiWL6BLBomQ+RD1sdb+sQfC4qJN7pMj2NMetjBfY0gnvnn2iEk4z3VxNHVivuw4lqeKBzSGmJpLBCNv/UBHKq9bxOb3KFrBMbn3jfBgmHZ23bOv2/pNI1OeC68hD5KU5MX04nzwGrlHchU1de6+eTZJ/c5X2eW4F2M/3mzuHPWC5b+qmeNuMbP9lT9jvmm518BOEdsSQDXO3iZlG649ZuRQKQ1apQKpiXHJk3b5iUEsSwxMwo7bPfucAL8OtWDbH4Dm0Z32x2KtRTVNgFuEWudMiFUlU7O8G440oCmE+Azdzxs2o8oDZZ2jjQ6YSQ+eCuEmXLOjsdiQMA0pob+XUDTByJZHuSGbLdL9+qlTDUQuzp20RqubHgJwep2rZ25K6pmiJxRI4lNTL7QB9at4smMM0jPwjoVlk9L462Sz/Od31+0uYTYMg8bT2V51EViftUFeS8H3QyPWMJa5DQKHiF+L2VKHNSzrNc6Yl95ruNVhL+JOgBSeaLTa7VqDYuisv/TeEH+HstEEoX3/kanUN4YowAiwiw+vmHEPDx2Jb9VASspH54B0Vf8H3UsIKDbIKvPwc4bylA9gRu9u5CNVrlV+ZulQmDCI0aBaqYn6q0skyCwuY1JRME18BAYYNVtKwQrNcCSZ/gI6NSBUprMgm4r7TXkjCTNJeBNBpisPFdNgrskkiceyVJGbR6CwHWY3K1cfbXDZhv+yj1WWbPv8KfJNjczUxy8rOoLGnzW8pKYjU/ESpBE6mMmIL5v+P9M+erYJLnYLbeTNOqve/mWqy2dAWv30T0Hh9WZ12O3GY03m7UhfUZ7pKi9Yvk7GLu3RAJU5QWxOqTLEZPIAda/ZeSWKmUZuZEdtzdJaS/6TO/txaBjcm7FvJdlfKE7OjRSqXM9Qji7D7bxeU7Ia4RUvEk2Xkdtrw0aBMyvGdyu9gs3AgaR2X3wQrSMlfQJp7gpBGd3qR3bI8eemLI9b6MiCY6sBWLe6KOjaqsViYn5UnO/glpv4o8QfKMKBBLPgcvsm2tMFurPivHb+J2sGUT6EzNfFuBS6emn2k/nX5y1HGsWtjO6hMmuUZB0aI7/cil+w+PNDdOUGov8CAUOz8JUL7BbiynAGqgftoe2J5PMl2KLaQgSd7+JKmpyc4xcj+/rK51HPgBLGzqCPYRSBB/rmQPqER931Jl6JrY8IyrznySg+ky6vPreM+hsPT9P3s4pRDtJhwsaBVft0FLf746wiLC158bN4kFs8HadoMoyhBvMVdikghz2httdXQ7vMMTDBlXg9lp1GJq44KjrEYeEgUac9dTPiG/lVruABVIcDcdYv5qS8dF3mx3tSCG8/TV+qyD75T0VYzHsQ1otra0CdHOrYCoiV1JMb7oJAJf9nOIM2455DTolw2vgSYjF/JDdji4Kt8kmstdXj++IyK22+3o/mD25Lv8yXfVJPuo0tFJMo8ermaZJRoY0eBOYWjvzsLibU9JfuIcPDKO1wemaJRtj6LchyIKQpwNmDcaRQS33thCPlpRSI3qWUHQdWNTox+zRQRd7td3PMlVfAfLZbrKt1Ncl3y5a7LdpxgIWBUHu8Tu43X5diL7iI24j+Qf+YxfR1/Cie2kuAgvy+p5dBF+BeuiDh+oxyMIilLOZLClI/CeJAXj+hE29ZoXX7+Cv3XusWrZh+aL/m9OXbRL3zFPwrbiBmrtnX97Qqxjwiut6yajdVW9YUXcxMinwav9AyACWMZqy08EIx3JtbMClGaeuTpGpe/k2zoprL5sDG28xd0X+h/v2nzfV9AHoDZo1g6NYjhkrx9lhdRyW9FZEWGNShzj7WOY2Dgat8MAEE/Yz7se01Kdh7MYYevdvar91sjld1MEG1lnS50W5c8fd6tiJu+XBaUWPzoE6Zq2soUUNWccOt3nDvxxc/yjJ3Fz6pPuGOI+eLhiteJ95nQT3OF5Z7HSOAJxdXRNz7oHzagqllx10eAbp5tlwbFVoSlzqx64X6lM/vVo44xDCG5E/DmIYyxu+nRAYeQ0bd+FtentAlp+zqRrJqF6UVvNP7FF7vF1n276hPH33f/4H1BLAwQUAAIACADJVexIOF/j5UwAAABrAAAAGwAAAHVuaXZlcnNhbC91bml2ZXJzYWwucG5nLnhtbLOxr8jNUShLLSrOzM+zVTLUM1Cyt+PlsikoSi3LTC1XqACKAQUhQEmh0lbJxAjBLc9MKckAqjAwNEMIZqRmpmeU2CqZmyFU6gPNBABQSwECAAAUAAIACABDlFdHDcAxHsABAADaAwAADwAAAAAAAAABAAAAAAAAAAAAbm9uZS9wbGF5ZXIueG1sUEsBAgAAFAACAAgARJRXRyO0Tvv7AgAAsAgAABQAAAAAAAAAAQAAAAAA7QEAAHVuaXZlcnNhbC9wbGF5ZXIueG1sUEsBAgAAFAACAAgAyVXsSB/SzKJDMAAAIFoAABcAAAAAAAAAAAAAAAAAGgUAAHVuaXZlcnNhbC91bml2ZXJzYWwucG5nUEsBAgAAFAACAAgAyVXsSDhf4+VMAAAAawAAABsAAAAAAAAAAQAAAAAAkjUAAHVuaXZlcnNhbC91bml2ZXJzYWwucG5nLnhtbFBLBQYAAAAABAAEAA0BAAAXNgAAAAA="/>
  <p:tag name="ISPRING_SCORM_ENDPOINT" val="&lt;endpoint&gt;&lt;enable&gt;0&lt;/enable&gt;&lt;lrs&gt;http://&lt;/lrs&gt;&lt;auth&gt;0&lt;/auth&gt;&lt;login&gt;&lt;/login&gt;&lt;password&gt;&lt;/password&gt;&lt;key&gt;&lt;/key&gt;&lt;name&gt;&lt;/name&gt;&lt;email&gt;&lt;/email&gt;&lt;/endpoint&gt;&#10;"/>
</p:tagLst>
</file>

<file path=ppt/theme/theme1.xml><?xml version="1.0" encoding="utf-8"?>
<a:theme xmlns:a="http://schemas.openxmlformats.org/drawingml/2006/main" name="Office 主题​​">
  <a:themeElements>
    <a:clrScheme name="灰度">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自定义 1">
      <a:majorFont>
        <a:latin typeface="Arial Black"/>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CECEC">
            <a:alpha val="68000"/>
          </a:srgb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TotalTime>
  <Words>2290</Words>
  <Application>Microsoft Macintosh PowerPoint</Application>
  <PresentationFormat>宽屏</PresentationFormat>
  <Paragraphs>258</Paragraphs>
  <Slides>27</Slides>
  <Notes>26</Notes>
  <HiddenSlides>0</HiddenSlides>
  <MMClips>0</MMClips>
  <ScaleCrop>false</ScaleCrop>
  <HeadingPairs>
    <vt:vector size="6" baseType="variant">
      <vt:variant>
        <vt:lpstr>已用的字体</vt:lpstr>
      </vt:variant>
      <vt:variant>
        <vt:i4>14</vt:i4>
      </vt:variant>
      <vt:variant>
        <vt:lpstr>主题</vt:lpstr>
      </vt:variant>
      <vt:variant>
        <vt:i4>2</vt:i4>
      </vt:variant>
      <vt:variant>
        <vt:lpstr>幻灯片标题</vt:lpstr>
      </vt:variant>
      <vt:variant>
        <vt:i4>27</vt:i4>
      </vt:variant>
    </vt:vector>
  </HeadingPairs>
  <TitlesOfParts>
    <vt:vector size="43" baseType="lpstr">
      <vt:lpstr>等线</vt:lpstr>
      <vt:lpstr>Microsoft Yahei</vt:lpstr>
      <vt:lpstr>DIN-BoldItalic</vt:lpstr>
      <vt:lpstr>Lato</vt:lpstr>
      <vt:lpstr>Montserrat</vt:lpstr>
      <vt:lpstr>Montserrat Light</vt:lpstr>
      <vt:lpstr>Titillium</vt:lpstr>
      <vt:lpstr>Arial</vt:lpstr>
      <vt:lpstr>Arial Black</vt:lpstr>
      <vt:lpstr>Calibri</vt:lpstr>
      <vt:lpstr>Calibri Light</vt:lpstr>
      <vt:lpstr>Gill Sans</vt:lpstr>
      <vt:lpstr>Helvetica Light</vt:lpstr>
      <vt:lpstr>Open Sans</vt:lpstr>
      <vt:lpstr>Office 主题​​</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Jiang, Tommy</cp:lastModifiedBy>
  <cp:revision>22</cp:revision>
  <dcterms:created xsi:type="dcterms:W3CDTF">2018-08-24T09:58:24Z</dcterms:created>
  <dcterms:modified xsi:type="dcterms:W3CDTF">2020-10-04T02:03:52Z</dcterms:modified>
</cp:coreProperties>
</file>